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fntdata" ContentType="application/x-fontdata"/>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75" r:id="rId1"/>
    <p:sldMasterId id="2147483676" r:id="rId2"/>
  </p:sldMasterIdLst>
  <p:notesMasterIdLst>
    <p:notesMasterId r:id="rId53"/>
  </p:notes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Lst>
  <p:sldSz cx="9144000" cy="5143500" type="screen16x9"/>
  <p:notesSz cx="6858000" cy="9144000"/>
  <p:embeddedFontLst>
    <p:embeddedFont>
      <p:font typeface="Century Gothic" panose="020B0502020202020204" pitchFamily="34" charset="0"/>
      <p:regular r:id="rId54"/>
      <p:bold r:id="rId55"/>
      <p:italic r:id="rId56"/>
      <p:boldItalic r:id="rId57"/>
    </p:embeddedFont>
    <p:embeddedFont>
      <p:font typeface="Calibri" panose="020F0502020204030204" pitchFamily="34" charset="0"/>
      <p:regular r:id="rId58"/>
      <p:bold r:id="rId59"/>
      <p:italic r:id="rId60"/>
      <p:boldItalic r:id="rId61"/>
    </p:embeddedFont>
    <p:embeddedFont>
      <p:font typeface="Helvetica Neue" panose="020B0604020202020204" charset="0"/>
      <p:regular r:id="rId62"/>
      <p:bold r:id="rId63"/>
      <p:italic r:id="rId64"/>
      <p:boldItalic r:id="rId65"/>
    </p:embeddedFont>
    <p:embeddedFont>
      <p:font typeface="Roboto" panose="02000000000000000000" pitchFamily="2" charset="0"/>
      <p:regular r:id="rId66"/>
      <p:bold r:id="rId67"/>
      <p:italic r:id="rId68"/>
      <p:boldItalic r:id="rId69"/>
    </p:embeddedFont>
  </p:embeddedFontLst>
  <p:custDataLst>
    <p:tags r:id="rId70"/>
  </p:custData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22" d="100"/>
          <a:sy n="122" d="100"/>
        </p:scale>
        <p:origin x="78" y="183"/>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4.xml"/><Relationship Id="rId21" Type="http://schemas.openxmlformats.org/officeDocument/2006/relationships/slide" Target="slides/slide19.xml"/><Relationship Id="rId42" Type="http://schemas.openxmlformats.org/officeDocument/2006/relationships/slide" Target="slides/slide40.xml"/><Relationship Id="rId47" Type="http://schemas.openxmlformats.org/officeDocument/2006/relationships/slide" Target="slides/slide45.xml"/><Relationship Id="rId63" Type="http://schemas.openxmlformats.org/officeDocument/2006/relationships/font" Target="fonts/font10.fntdata"/><Relationship Id="rId68" Type="http://schemas.openxmlformats.org/officeDocument/2006/relationships/font" Target="fonts/font15.fntdata"/><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notesMaster" Target="notesMasters/notesMaster1.xml"/><Relationship Id="rId58" Type="http://schemas.openxmlformats.org/officeDocument/2006/relationships/font" Target="fonts/font5.fntdata"/><Relationship Id="rId66" Type="http://schemas.openxmlformats.org/officeDocument/2006/relationships/font" Target="fonts/font13.fntdata"/><Relationship Id="rId74" Type="http://schemas.openxmlformats.org/officeDocument/2006/relationships/tableStyles" Target="tableStyles.xml"/><Relationship Id="rId5" Type="http://schemas.openxmlformats.org/officeDocument/2006/relationships/slide" Target="slides/slide3.xml"/><Relationship Id="rId61" Type="http://schemas.openxmlformats.org/officeDocument/2006/relationships/font" Target="fonts/font8.fntdata"/><Relationship Id="rId19" Type="http://schemas.openxmlformats.org/officeDocument/2006/relationships/slide" Target="slides/slide1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font" Target="fonts/font3.fntdata"/><Relationship Id="rId64" Type="http://schemas.openxmlformats.org/officeDocument/2006/relationships/font" Target="fonts/font11.fntdata"/><Relationship Id="rId69" Type="http://schemas.openxmlformats.org/officeDocument/2006/relationships/font" Target="fonts/font16.fntdata"/><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viewProps" Target="viewProps.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font" Target="fonts/font6.fntdata"/><Relationship Id="rId67" Type="http://schemas.openxmlformats.org/officeDocument/2006/relationships/font" Target="fonts/font14.fntdata"/><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font" Target="fonts/font1.fntdata"/><Relationship Id="rId62" Type="http://schemas.openxmlformats.org/officeDocument/2006/relationships/font" Target="fonts/font9.fntdata"/><Relationship Id="rId70" Type="http://schemas.openxmlformats.org/officeDocument/2006/relationships/tags" Target="tags/tag1.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font" Target="fonts/font4.fntdata"/><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font" Target="fonts/font7.fntdata"/><Relationship Id="rId65" Type="http://schemas.openxmlformats.org/officeDocument/2006/relationships/font" Target="fonts/font12.fntdata"/><Relationship Id="rId73"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 Id="rId34" Type="http://schemas.openxmlformats.org/officeDocument/2006/relationships/slide" Target="slides/slide32.xml"/><Relationship Id="rId50" Type="http://schemas.openxmlformats.org/officeDocument/2006/relationships/slide" Target="slides/slide48.xml"/><Relationship Id="rId55" Type="http://schemas.openxmlformats.org/officeDocument/2006/relationships/font" Target="fonts/font2.fntdata"/><Relationship Id="rId7" Type="http://schemas.openxmlformats.org/officeDocument/2006/relationships/slide" Target="slides/slide5.xml"/><Relationship Id="rId71"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Shape 3"/>
          <p:cNvSpPr>
            <a:spLocks noGrp="1" noRot="1" noChangeAspect="1"/>
          </p:cNvSpPr>
          <p:nvPr>
            <p:ph type="sldImg" idx="2"/>
          </p:nvPr>
        </p:nvSpPr>
        <p:spPr>
          <a:xfrm>
            <a:off x="381300" y="685800"/>
            <a:ext cx="6096075"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Shape 4"/>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5"/>
        <p:cNvGrpSpPr/>
        <p:nvPr/>
      </p:nvGrpSpPr>
      <p:grpSpPr>
        <a:xfrm>
          <a:off x="0" y="0"/>
          <a:ext cx="0" cy="0"/>
          <a:chOff x="0" y="0"/>
          <a:chExt cx="0" cy="0"/>
        </a:xfrm>
      </p:grpSpPr>
      <p:sp>
        <p:nvSpPr>
          <p:cNvPr id="206" name="Shape 206"/>
          <p:cNvSpPr txBox="1">
            <a:spLocks noGrp="1"/>
          </p:cNvSpPr>
          <p:nvPr>
            <p:ph type="body" idx="1"/>
          </p:nvPr>
        </p:nvSpPr>
        <p:spPr>
          <a:xfrm>
            <a:off x="685800" y="4400550"/>
            <a:ext cx="5486400" cy="3600450"/>
          </a:xfrm>
          <a:prstGeom prst="rect">
            <a:avLst/>
          </a:prstGeom>
          <a:no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207" name="Shape 207"/>
          <p:cNvSpPr>
            <a:spLocks noGrp="1" noRot="1" noChangeAspect="1"/>
          </p:cNvSpPr>
          <p:nvPr>
            <p:ph type="sldImg" idx="2"/>
          </p:nvPr>
        </p:nvSpPr>
        <p:spPr>
          <a:xfrm>
            <a:off x="685800" y="1143000"/>
            <a:ext cx="5486400" cy="30861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0"/>
        <p:cNvGrpSpPr/>
        <p:nvPr/>
      </p:nvGrpSpPr>
      <p:grpSpPr>
        <a:xfrm>
          <a:off x="0" y="0"/>
          <a:ext cx="0" cy="0"/>
          <a:chOff x="0" y="0"/>
          <a:chExt cx="0" cy="0"/>
        </a:xfrm>
      </p:grpSpPr>
      <p:sp>
        <p:nvSpPr>
          <p:cNvPr id="281" name="Shape 281"/>
          <p:cNvSpPr>
            <a:spLocks noGrp="1" noRot="1" noChangeAspect="1"/>
          </p:cNvSpPr>
          <p:nvPr>
            <p:ph type="sldImg" idx="2"/>
          </p:nvPr>
        </p:nvSpPr>
        <p:spPr>
          <a:xfrm>
            <a:off x="685800" y="1143000"/>
            <a:ext cx="5486400" cy="30861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82" name="Shape 282"/>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 sz="1200" b="0" i="0" u="none" strike="noStrike" cap="none">
                <a:solidFill>
                  <a:schemeClr val="dk1"/>
                </a:solidFill>
                <a:latin typeface="Calibri"/>
                <a:ea typeface="Calibri"/>
                <a:cs typeface="Calibri"/>
                <a:sym typeface="Calibri"/>
              </a:rPr>
              <a:t>Notice that the disciplinary core ideas (what we typically think of as the ‘content standards’) are very broad. This is very intentional. Teaching a curriculum that is a ‘mile wide and an inch deep’ does almost nothing to develop scientific literacy in students, nor does that content stay with students in a reliable manner (i.e. they largely forget it once the test is done). Instead, the emphasis has shifted to allowing for deeper comprehension through 3D learning. </a:t>
            </a:r>
            <a:endParaRPr sz="1200" b="0" i="0" u="none" strike="noStrike" cap="none">
              <a:solidFill>
                <a:schemeClr val="dk1"/>
              </a:solidFill>
              <a:latin typeface="Calibri"/>
              <a:ea typeface="Calibri"/>
              <a:cs typeface="Calibri"/>
              <a:sym typeface="Calibri"/>
            </a:endParaRPr>
          </a:p>
        </p:txBody>
      </p:sp>
      <p:sp>
        <p:nvSpPr>
          <p:cNvPr id="283" name="Shape 283"/>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 sz="1200" b="0" i="0" u="none" strike="noStrike" cap="none">
                <a:solidFill>
                  <a:schemeClr val="dk1"/>
                </a:solidFill>
                <a:latin typeface="Calibri"/>
                <a:ea typeface="Calibri"/>
                <a:cs typeface="Calibri"/>
                <a:sym typeface="Calibri"/>
              </a:rPr>
              <a:t>10</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1"/>
        <p:cNvGrpSpPr/>
        <p:nvPr/>
      </p:nvGrpSpPr>
      <p:grpSpPr>
        <a:xfrm>
          <a:off x="0" y="0"/>
          <a:ext cx="0" cy="0"/>
          <a:chOff x="0" y="0"/>
          <a:chExt cx="0" cy="0"/>
        </a:xfrm>
      </p:grpSpPr>
      <p:sp>
        <p:nvSpPr>
          <p:cNvPr id="292" name="Shape 292"/>
          <p:cNvSpPr>
            <a:spLocks noGrp="1" noRot="1" noChangeAspect="1"/>
          </p:cNvSpPr>
          <p:nvPr>
            <p:ph type="sldImg" idx="2"/>
          </p:nvPr>
        </p:nvSpPr>
        <p:spPr>
          <a:xfrm>
            <a:off x="685800" y="1143000"/>
            <a:ext cx="5486400" cy="30861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93" name="Shape 293"/>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 sz="1200" b="0" i="0" u="none" strike="noStrike" cap="none">
                <a:solidFill>
                  <a:schemeClr val="dk1"/>
                </a:solidFill>
                <a:latin typeface="Calibri"/>
                <a:ea typeface="Calibri"/>
                <a:cs typeface="Calibri"/>
                <a:sym typeface="Calibri"/>
              </a:rPr>
              <a:t>Inquiry-based learning should entail making observations and collecting data, identifying patterns in the data and observations, and developing intellectual models that can both explain what is happening as well as predict what might happen in a situation that involves similar phenomena. </a:t>
            </a:r>
            <a:endParaRPr/>
          </a:p>
          <a:p>
            <a:pPr marL="0" marR="0" lvl="0" indent="0" algn="l" rtl="0">
              <a:spcBef>
                <a:spcPts val="0"/>
              </a:spcBef>
              <a:spcAft>
                <a:spcPts val="0"/>
              </a:spcAft>
              <a:buNone/>
            </a:pPr>
            <a:endParaRPr sz="1200" b="0" i="0" u="none" strike="noStrike" cap="none">
              <a:solidFill>
                <a:schemeClr val="dk1"/>
              </a:solidFill>
              <a:latin typeface="Calibri"/>
              <a:ea typeface="Calibri"/>
              <a:cs typeface="Calibri"/>
              <a:sym typeface="Calibri"/>
            </a:endParaRPr>
          </a:p>
          <a:p>
            <a:pPr marL="0" marR="0" lvl="0" indent="0" algn="l" rtl="0">
              <a:spcBef>
                <a:spcPts val="0"/>
              </a:spcBef>
              <a:spcAft>
                <a:spcPts val="0"/>
              </a:spcAft>
              <a:buNone/>
            </a:pPr>
            <a:r>
              <a:rPr lang="en" sz="1200" b="0" i="0" u="none" strike="noStrike" cap="none">
                <a:solidFill>
                  <a:schemeClr val="dk1"/>
                </a:solidFill>
                <a:latin typeface="Calibri"/>
                <a:ea typeface="Calibri"/>
                <a:cs typeface="Calibri"/>
                <a:sym typeface="Calibri"/>
              </a:rPr>
              <a:t>Moving ‘up the triangle’ means that students are using data and observations to determine patterns. Moving ‘down the triangle’ means that students are using these patterns to construct models and explanations. Once students have succeeded in doing this, the instructor should provide an additional scenario to them to see if they can successfully address the question or problem without the direct assistance of the instructor or from scaffolding in the curriculum. </a:t>
            </a:r>
            <a:endParaRPr sz="1200" b="0" i="0" u="none" strike="noStrike" cap="none">
              <a:solidFill>
                <a:schemeClr val="dk1"/>
              </a:solidFill>
              <a:latin typeface="Calibri"/>
              <a:ea typeface="Calibri"/>
              <a:cs typeface="Calibri"/>
              <a:sym typeface="Calibri"/>
            </a:endParaRPr>
          </a:p>
        </p:txBody>
      </p:sp>
      <p:sp>
        <p:nvSpPr>
          <p:cNvPr id="294" name="Shape 294"/>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 sz="1200" b="0" i="0" u="none" strike="noStrike" cap="none">
                <a:solidFill>
                  <a:schemeClr val="dk1"/>
                </a:solidFill>
                <a:latin typeface="Calibri"/>
                <a:ea typeface="Calibri"/>
                <a:cs typeface="Calibri"/>
                <a:sym typeface="Calibri"/>
              </a:rPr>
              <a:t>11</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9"/>
        <p:cNvGrpSpPr/>
        <p:nvPr/>
      </p:nvGrpSpPr>
      <p:grpSpPr>
        <a:xfrm>
          <a:off x="0" y="0"/>
          <a:ext cx="0" cy="0"/>
          <a:chOff x="0" y="0"/>
          <a:chExt cx="0" cy="0"/>
        </a:xfrm>
      </p:grpSpPr>
      <p:sp>
        <p:nvSpPr>
          <p:cNvPr id="300" name="Shape 300"/>
          <p:cNvSpPr txBox="1">
            <a:spLocks noGrp="1"/>
          </p:cNvSpPr>
          <p:nvPr>
            <p:ph type="body" idx="1"/>
          </p:nvPr>
        </p:nvSpPr>
        <p:spPr>
          <a:xfrm>
            <a:off x="685800" y="4400550"/>
            <a:ext cx="5486400" cy="3600450"/>
          </a:xfrm>
          <a:prstGeom prst="rect">
            <a:avLst/>
          </a:prstGeom>
          <a:no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301" name="Shape 301"/>
          <p:cNvSpPr>
            <a:spLocks noGrp="1" noRot="1" noChangeAspect="1"/>
          </p:cNvSpPr>
          <p:nvPr>
            <p:ph type="sldImg" idx="2"/>
          </p:nvPr>
        </p:nvSpPr>
        <p:spPr>
          <a:xfrm>
            <a:off x="685800" y="1143000"/>
            <a:ext cx="5486400" cy="30861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7"/>
        <p:cNvGrpSpPr/>
        <p:nvPr/>
      </p:nvGrpSpPr>
      <p:grpSpPr>
        <a:xfrm>
          <a:off x="0" y="0"/>
          <a:ext cx="0" cy="0"/>
          <a:chOff x="0" y="0"/>
          <a:chExt cx="0" cy="0"/>
        </a:xfrm>
      </p:grpSpPr>
      <p:sp>
        <p:nvSpPr>
          <p:cNvPr id="308" name="Shape 308"/>
          <p:cNvSpPr txBox="1">
            <a:spLocks noGrp="1"/>
          </p:cNvSpPr>
          <p:nvPr>
            <p:ph type="body" idx="1"/>
          </p:nvPr>
        </p:nvSpPr>
        <p:spPr>
          <a:xfrm>
            <a:off x="685800" y="4400550"/>
            <a:ext cx="5486400" cy="3600450"/>
          </a:xfrm>
          <a:prstGeom prst="rect">
            <a:avLst/>
          </a:prstGeom>
          <a:no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309" name="Shape 309"/>
          <p:cNvSpPr>
            <a:spLocks noGrp="1" noRot="1" noChangeAspect="1"/>
          </p:cNvSpPr>
          <p:nvPr>
            <p:ph type="sldImg" idx="2"/>
          </p:nvPr>
        </p:nvSpPr>
        <p:spPr>
          <a:xfrm>
            <a:off x="685800" y="1143000"/>
            <a:ext cx="5486400" cy="30861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7"/>
        <p:cNvGrpSpPr/>
        <p:nvPr/>
      </p:nvGrpSpPr>
      <p:grpSpPr>
        <a:xfrm>
          <a:off x="0" y="0"/>
          <a:ext cx="0" cy="0"/>
          <a:chOff x="0" y="0"/>
          <a:chExt cx="0" cy="0"/>
        </a:xfrm>
      </p:grpSpPr>
      <p:sp>
        <p:nvSpPr>
          <p:cNvPr id="318" name="Shape 318"/>
          <p:cNvSpPr txBox="1">
            <a:spLocks noGrp="1"/>
          </p:cNvSpPr>
          <p:nvPr>
            <p:ph type="body" idx="1"/>
          </p:nvPr>
        </p:nvSpPr>
        <p:spPr>
          <a:xfrm>
            <a:off x="685800" y="4400550"/>
            <a:ext cx="5486400" cy="3600450"/>
          </a:xfrm>
          <a:prstGeom prst="rect">
            <a:avLst/>
          </a:prstGeom>
          <a:no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319" name="Shape 319"/>
          <p:cNvSpPr>
            <a:spLocks noGrp="1" noRot="1" noChangeAspect="1"/>
          </p:cNvSpPr>
          <p:nvPr>
            <p:ph type="sldImg" idx="2"/>
          </p:nvPr>
        </p:nvSpPr>
        <p:spPr>
          <a:xfrm>
            <a:off x="685800" y="1143000"/>
            <a:ext cx="5486400" cy="30861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5"/>
        <p:cNvGrpSpPr/>
        <p:nvPr/>
      </p:nvGrpSpPr>
      <p:grpSpPr>
        <a:xfrm>
          <a:off x="0" y="0"/>
          <a:ext cx="0" cy="0"/>
          <a:chOff x="0" y="0"/>
          <a:chExt cx="0" cy="0"/>
        </a:xfrm>
      </p:grpSpPr>
      <p:sp>
        <p:nvSpPr>
          <p:cNvPr id="326" name="Shape 326"/>
          <p:cNvSpPr txBox="1">
            <a:spLocks noGrp="1"/>
          </p:cNvSpPr>
          <p:nvPr>
            <p:ph type="body" idx="1"/>
          </p:nvPr>
        </p:nvSpPr>
        <p:spPr>
          <a:xfrm>
            <a:off x="685800" y="4400550"/>
            <a:ext cx="5486400" cy="3600450"/>
          </a:xfrm>
          <a:prstGeom prst="rect">
            <a:avLst/>
          </a:prstGeom>
          <a:no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327" name="Shape 327"/>
          <p:cNvSpPr>
            <a:spLocks noGrp="1" noRot="1" noChangeAspect="1"/>
          </p:cNvSpPr>
          <p:nvPr>
            <p:ph type="sldImg" idx="2"/>
          </p:nvPr>
        </p:nvSpPr>
        <p:spPr>
          <a:xfrm>
            <a:off x="685800" y="1143000"/>
            <a:ext cx="5486400" cy="30861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2"/>
        <p:cNvGrpSpPr/>
        <p:nvPr/>
      </p:nvGrpSpPr>
      <p:grpSpPr>
        <a:xfrm>
          <a:off x="0" y="0"/>
          <a:ext cx="0" cy="0"/>
          <a:chOff x="0" y="0"/>
          <a:chExt cx="0" cy="0"/>
        </a:xfrm>
      </p:grpSpPr>
      <p:sp>
        <p:nvSpPr>
          <p:cNvPr id="333" name="Shape 333"/>
          <p:cNvSpPr txBox="1">
            <a:spLocks noGrp="1"/>
          </p:cNvSpPr>
          <p:nvPr>
            <p:ph type="body" idx="1"/>
          </p:nvPr>
        </p:nvSpPr>
        <p:spPr>
          <a:xfrm>
            <a:off x="685800" y="4400550"/>
            <a:ext cx="5486400" cy="3600450"/>
          </a:xfrm>
          <a:prstGeom prst="rect">
            <a:avLst/>
          </a:prstGeom>
          <a:no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334" name="Shape 334"/>
          <p:cNvSpPr>
            <a:spLocks noGrp="1" noRot="1" noChangeAspect="1"/>
          </p:cNvSpPr>
          <p:nvPr>
            <p:ph type="sldImg" idx="2"/>
          </p:nvPr>
        </p:nvSpPr>
        <p:spPr>
          <a:xfrm>
            <a:off x="685800" y="1143000"/>
            <a:ext cx="5486400" cy="30861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0"/>
        <p:cNvGrpSpPr/>
        <p:nvPr/>
      </p:nvGrpSpPr>
      <p:grpSpPr>
        <a:xfrm>
          <a:off x="0" y="0"/>
          <a:ext cx="0" cy="0"/>
          <a:chOff x="0" y="0"/>
          <a:chExt cx="0" cy="0"/>
        </a:xfrm>
      </p:grpSpPr>
      <p:sp>
        <p:nvSpPr>
          <p:cNvPr id="341" name="Shape 341"/>
          <p:cNvSpPr txBox="1">
            <a:spLocks noGrp="1"/>
          </p:cNvSpPr>
          <p:nvPr>
            <p:ph type="body" idx="1"/>
          </p:nvPr>
        </p:nvSpPr>
        <p:spPr>
          <a:xfrm>
            <a:off x="685800" y="4400550"/>
            <a:ext cx="5486400" cy="3600450"/>
          </a:xfrm>
          <a:prstGeom prst="rect">
            <a:avLst/>
          </a:prstGeom>
          <a:no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342" name="Shape 342"/>
          <p:cNvSpPr>
            <a:spLocks noGrp="1" noRot="1" noChangeAspect="1"/>
          </p:cNvSpPr>
          <p:nvPr>
            <p:ph type="sldImg" idx="2"/>
          </p:nvPr>
        </p:nvSpPr>
        <p:spPr>
          <a:xfrm>
            <a:off x="685800" y="1143000"/>
            <a:ext cx="5486400" cy="30861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8"/>
        <p:cNvGrpSpPr/>
        <p:nvPr/>
      </p:nvGrpSpPr>
      <p:grpSpPr>
        <a:xfrm>
          <a:off x="0" y="0"/>
          <a:ext cx="0" cy="0"/>
          <a:chOff x="0" y="0"/>
          <a:chExt cx="0" cy="0"/>
        </a:xfrm>
      </p:grpSpPr>
      <p:sp>
        <p:nvSpPr>
          <p:cNvPr id="349" name="Shape 349"/>
          <p:cNvSpPr txBox="1">
            <a:spLocks noGrp="1"/>
          </p:cNvSpPr>
          <p:nvPr>
            <p:ph type="body" idx="1"/>
          </p:nvPr>
        </p:nvSpPr>
        <p:spPr>
          <a:xfrm>
            <a:off x="685800" y="4400550"/>
            <a:ext cx="5486400" cy="3600450"/>
          </a:xfrm>
          <a:prstGeom prst="rect">
            <a:avLst/>
          </a:prstGeom>
          <a:no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350" name="Shape 350"/>
          <p:cNvSpPr>
            <a:spLocks noGrp="1" noRot="1" noChangeAspect="1"/>
          </p:cNvSpPr>
          <p:nvPr>
            <p:ph type="sldImg" idx="2"/>
          </p:nvPr>
        </p:nvSpPr>
        <p:spPr>
          <a:xfrm>
            <a:off x="685800" y="1143000"/>
            <a:ext cx="5486400" cy="30861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5"/>
        <p:cNvGrpSpPr/>
        <p:nvPr/>
      </p:nvGrpSpPr>
      <p:grpSpPr>
        <a:xfrm>
          <a:off x="0" y="0"/>
          <a:ext cx="0" cy="0"/>
          <a:chOff x="0" y="0"/>
          <a:chExt cx="0" cy="0"/>
        </a:xfrm>
      </p:grpSpPr>
      <p:sp>
        <p:nvSpPr>
          <p:cNvPr id="356" name="Shape 356"/>
          <p:cNvSpPr txBox="1">
            <a:spLocks noGrp="1"/>
          </p:cNvSpPr>
          <p:nvPr>
            <p:ph type="body" idx="1"/>
          </p:nvPr>
        </p:nvSpPr>
        <p:spPr>
          <a:xfrm>
            <a:off x="685800" y="4400550"/>
            <a:ext cx="5486400" cy="3600450"/>
          </a:xfrm>
          <a:prstGeom prst="rect">
            <a:avLst/>
          </a:prstGeom>
          <a:no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357" name="Shape 357"/>
          <p:cNvSpPr>
            <a:spLocks noGrp="1" noRot="1" noChangeAspect="1"/>
          </p:cNvSpPr>
          <p:nvPr>
            <p:ph type="sldImg" idx="2"/>
          </p:nvPr>
        </p:nvSpPr>
        <p:spPr>
          <a:xfrm>
            <a:off x="685800" y="1143000"/>
            <a:ext cx="5486400" cy="30861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3"/>
        <p:cNvGrpSpPr/>
        <p:nvPr/>
      </p:nvGrpSpPr>
      <p:grpSpPr>
        <a:xfrm>
          <a:off x="0" y="0"/>
          <a:ext cx="0" cy="0"/>
          <a:chOff x="0" y="0"/>
          <a:chExt cx="0" cy="0"/>
        </a:xfrm>
      </p:grpSpPr>
      <p:sp>
        <p:nvSpPr>
          <p:cNvPr id="214" name="Shape 214"/>
          <p:cNvSpPr txBox="1">
            <a:spLocks noGrp="1"/>
          </p:cNvSpPr>
          <p:nvPr>
            <p:ph type="body" idx="1"/>
          </p:nvPr>
        </p:nvSpPr>
        <p:spPr>
          <a:xfrm>
            <a:off x="685800" y="4400550"/>
            <a:ext cx="5486400" cy="3600450"/>
          </a:xfrm>
          <a:prstGeom prst="rect">
            <a:avLst/>
          </a:prstGeom>
          <a:no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215" name="Shape 215"/>
          <p:cNvSpPr>
            <a:spLocks noGrp="1" noRot="1" noChangeAspect="1"/>
          </p:cNvSpPr>
          <p:nvPr>
            <p:ph type="sldImg" idx="2"/>
          </p:nvPr>
        </p:nvSpPr>
        <p:spPr>
          <a:xfrm>
            <a:off x="685800" y="1143000"/>
            <a:ext cx="5486400" cy="30861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3"/>
        <p:cNvGrpSpPr/>
        <p:nvPr/>
      </p:nvGrpSpPr>
      <p:grpSpPr>
        <a:xfrm>
          <a:off x="0" y="0"/>
          <a:ext cx="0" cy="0"/>
          <a:chOff x="0" y="0"/>
          <a:chExt cx="0" cy="0"/>
        </a:xfrm>
      </p:grpSpPr>
      <p:sp>
        <p:nvSpPr>
          <p:cNvPr id="364" name="Shape 364"/>
          <p:cNvSpPr txBox="1">
            <a:spLocks noGrp="1"/>
          </p:cNvSpPr>
          <p:nvPr>
            <p:ph type="body" idx="1"/>
          </p:nvPr>
        </p:nvSpPr>
        <p:spPr>
          <a:xfrm>
            <a:off x="685800" y="4400550"/>
            <a:ext cx="5486400" cy="3600450"/>
          </a:xfrm>
          <a:prstGeom prst="rect">
            <a:avLst/>
          </a:prstGeom>
          <a:no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365" name="Shape 365"/>
          <p:cNvSpPr>
            <a:spLocks noGrp="1" noRot="1" noChangeAspect="1"/>
          </p:cNvSpPr>
          <p:nvPr>
            <p:ph type="sldImg" idx="2"/>
          </p:nvPr>
        </p:nvSpPr>
        <p:spPr>
          <a:xfrm>
            <a:off x="685800" y="1143000"/>
            <a:ext cx="5486400" cy="30861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1"/>
        <p:cNvGrpSpPr/>
        <p:nvPr/>
      </p:nvGrpSpPr>
      <p:grpSpPr>
        <a:xfrm>
          <a:off x="0" y="0"/>
          <a:ext cx="0" cy="0"/>
          <a:chOff x="0" y="0"/>
          <a:chExt cx="0" cy="0"/>
        </a:xfrm>
      </p:grpSpPr>
      <p:sp>
        <p:nvSpPr>
          <p:cNvPr id="382" name="Shape 382"/>
          <p:cNvSpPr txBox="1">
            <a:spLocks noGrp="1"/>
          </p:cNvSpPr>
          <p:nvPr>
            <p:ph type="body" idx="1"/>
          </p:nvPr>
        </p:nvSpPr>
        <p:spPr>
          <a:xfrm>
            <a:off x="685800" y="4400550"/>
            <a:ext cx="5486400" cy="3600450"/>
          </a:xfrm>
          <a:prstGeom prst="rect">
            <a:avLst/>
          </a:prstGeom>
          <a:no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383" name="Shape 383"/>
          <p:cNvSpPr>
            <a:spLocks noGrp="1" noRot="1" noChangeAspect="1"/>
          </p:cNvSpPr>
          <p:nvPr>
            <p:ph type="sldImg" idx="2"/>
          </p:nvPr>
        </p:nvSpPr>
        <p:spPr>
          <a:xfrm>
            <a:off x="685800" y="1143000"/>
            <a:ext cx="5486400" cy="30861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9"/>
        <p:cNvGrpSpPr/>
        <p:nvPr/>
      </p:nvGrpSpPr>
      <p:grpSpPr>
        <a:xfrm>
          <a:off x="0" y="0"/>
          <a:ext cx="0" cy="0"/>
          <a:chOff x="0" y="0"/>
          <a:chExt cx="0" cy="0"/>
        </a:xfrm>
      </p:grpSpPr>
      <p:sp>
        <p:nvSpPr>
          <p:cNvPr id="390" name="Shape 390"/>
          <p:cNvSpPr txBox="1">
            <a:spLocks noGrp="1"/>
          </p:cNvSpPr>
          <p:nvPr>
            <p:ph type="body" idx="1"/>
          </p:nvPr>
        </p:nvSpPr>
        <p:spPr>
          <a:xfrm>
            <a:off x="685800" y="4400550"/>
            <a:ext cx="5486400" cy="3600450"/>
          </a:xfrm>
          <a:prstGeom prst="rect">
            <a:avLst/>
          </a:prstGeom>
          <a:no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391" name="Shape 391"/>
          <p:cNvSpPr>
            <a:spLocks noGrp="1" noRot="1" noChangeAspect="1"/>
          </p:cNvSpPr>
          <p:nvPr>
            <p:ph type="sldImg" idx="2"/>
          </p:nvPr>
        </p:nvSpPr>
        <p:spPr>
          <a:xfrm>
            <a:off x="685800" y="1143000"/>
            <a:ext cx="5486400" cy="30861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6"/>
        <p:cNvGrpSpPr/>
        <p:nvPr/>
      </p:nvGrpSpPr>
      <p:grpSpPr>
        <a:xfrm>
          <a:off x="0" y="0"/>
          <a:ext cx="0" cy="0"/>
          <a:chOff x="0" y="0"/>
          <a:chExt cx="0" cy="0"/>
        </a:xfrm>
      </p:grpSpPr>
      <p:sp>
        <p:nvSpPr>
          <p:cNvPr id="397" name="Shape 397"/>
          <p:cNvSpPr txBox="1">
            <a:spLocks noGrp="1"/>
          </p:cNvSpPr>
          <p:nvPr>
            <p:ph type="body" idx="1"/>
          </p:nvPr>
        </p:nvSpPr>
        <p:spPr>
          <a:xfrm>
            <a:off x="685800" y="4400550"/>
            <a:ext cx="5486400" cy="3600450"/>
          </a:xfrm>
          <a:prstGeom prst="rect">
            <a:avLst/>
          </a:prstGeom>
          <a:no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398" name="Shape 398"/>
          <p:cNvSpPr>
            <a:spLocks noGrp="1" noRot="1" noChangeAspect="1"/>
          </p:cNvSpPr>
          <p:nvPr>
            <p:ph type="sldImg" idx="2"/>
          </p:nvPr>
        </p:nvSpPr>
        <p:spPr>
          <a:xfrm>
            <a:off x="685800" y="1143000"/>
            <a:ext cx="5486400" cy="30861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3"/>
        <p:cNvGrpSpPr/>
        <p:nvPr/>
      </p:nvGrpSpPr>
      <p:grpSpPr>
        <a:xfrm>
          <a:off x="0" y="0"/>
          <a:ext cx="0" cy="0"/>
          <a:chOff x="0" y="0"/>
          <a:chExt cx="0" cy="0"/>
        </a:xfrm>
      </p:grpSpPr>
      <p:sp>
        <p:nvSpPr>
          <p:cNvPr id="404" name="Shape 404"/>
          <p:cNvSpPr txBox="1">
            <a:spLocks noGrp="1"/>
          </p:cNvSpPr>
          <p:nvPr>
            <p:ph type="body" idx="1"/>
          </p:nvPr>
        </p:nvSpPr>
        <p:spPr>
          <a:xfrm>
            <a:off x="685800" y="4400550"/>
            <a:ext cx="5486400" cy="3600450"/>
          </a:xfrm>
          <a:prstGeom prst="rect">
            <a:avLst/>
          </a:prstGeom>
          <a:no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405" name="Shape 405"/>
          <p:cNvSpPr>
            <a:spLocks noGrp="1" noRot="1" noChangeAspect="1"/>
          </p:cNvSpPr>
          <p:nvPr>
            <p:ph type="sldImg" idx="2"/>
          </p:nvPr>
        </p:nvSpPr>
        <p:spPr>
          <a:xfrm>
            <a:off x="685800" y="1143000"/>
            <a:ext cx="5486400" cy="30861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6"/>
        <p:cNvGrpSpPr/>
        <p:nvPr/>
      </p:nvGrpSpPr>
      <p:grpSpPr>
        <a:xfrm>
          <a:off x="0" y="0"/>
          <a:ext cx="0" cy="0"/>
          <a:chOff x="0" y="0"/>
          <a:chExt cx="0" cy="0"/>
        </a:xfrm>
      </p:grpSpPr>
      <p:sp>
        <p:nvSpPr>
          <p:cNvPr id="417" name="Shape 417"/>
          <p:cNvSpPr txBox="1">
            <a:spLocks noGrp="1"/>
          </p:cNvSpPr>
          <p:nvPr>
            <p:ph type="body" idx="1"/>
          </p:nvPr>
        </p:nvSpPr>
        <p:spPr>
          <a:xfrm>
            <a:off x="685800" y="4400550"/>
            <a:ext cx="5486400" cy="3600450"/>
          </a:xfrm>
          <a:prstGeom prst="rect">
            <a:avLst/>
          </a:prstGeom>
          <a:no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418" name="Shape 418"/>
          <p:cNvSpPr>
            <a:spLocks noGrp="1" noRot="1" noChangeAspect="1"/>
          </p:cNvSpPr>
          <p:nvPr>
            <p:ph type="sldImg" idx="2"/>
          </p:nvPr>
        </p:nvSpPr>
        <p:spPr>
          <a:xfrm>
            <a:off x="685800" y="1143000"/>
            <a:ext cx="5486400" cy="30861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6"/>
        <p:cNvGrpSpPr/>
        <p:nvPr/>
      </p:nvGrpSpPr>
      <p:grpSpPr>
        <a:xfrm>
          <a:off x="0" y="0"/>
          <a:ext cx="0" cy="0"/>
          <a:chOff x="0" y="0"/>
          <a:chExt cx="0" cy="0"/>
        </a:xfrm>
      </p:grpSpPr>
      <p:sp>
        <p:nvSpPr>
          <p:cNvPr id="427" name="Shape 427"/>
          <p:cNvSpPr txBox="1">
            <a:spLocks noGrp="1"/>
          </p:cNvSpPr>
          <p:nvPr>
            <p:ph type="body" idx="1"/>
          </p:nvPr>
        </p:nvSpPr>
        <p:spPr>
          <a:xfrm>
            <a:off x="685800" y="4400550"/>
            <a:ext cx="5486400" cy="3600450"/>
          </a:xfrm>
          <a:prstGeom prst="rect">
            <a:avLst/>
          </a:prstGeom>
          <a:no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428" name="Shape 428"/>
          <p:cNvSpPr>
            <a:spLocks noGrp="1" noRot="1" noChangeAspect="1"/>
          </p:cNvSpPr>
          <p:nvPr>
            <p:ph type="sldImg" idx="2"/>
          </p:nvPr>
        </p:nvSpPr>
        <p:spPr>
          <a:xfrm>
            <a:off x="685800" y="1143000"/>
            <a:ext cx="5486400" cy="30861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7"/>
        <p:cNvGrpSpPr/>
        <p:nvPr/>
      </p:nvGrpSpPr>
      <p:grpSpPr>
        <a:xfrm>
          <a:off x="0" y="0"/>
          <a:ext cx="0" cy="0"/>
          <a:chOff x="0" y="0"/>
          <a:chExt cx="0" cy="0"/>
        </a:xfrm>
      </p:grpSpPr>
      <p:sp>
        <p:nvSpPr>
          <p:cNvPr id="438" name="Shape 438"/>
          <p:cNvSpPr txBox="1">
            <a:spLocks noGrp="1"/>
          </p:cNvSpPr>
          <p:nvPr>
            <p:ph type="body" idx="1"/>
          </p:nvPr>
        </p:nvSpPr>
        <p:spPr>
          <a:xfrm>
            <a:off x="685800" y="4400550"/>
            <a:ext cx="5486400" cy="3600450"/>
          </a:xfrm>
          <a:prstGeom prst="rect">
            <a:avLst/>
          </a:prstGeom>
          <a:no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439" name="Shape 439"/>
          <p:cNvSpPr>
            <a:spLocks noGrp="1" noRot="1" noChangeAspect="1"/>
          </p:cNvSpPr>
          <p:nvPr>
            <p:ph type="sldImg" idx="2"/>
          </p:nvPr>
        </p:nvSpPr>
        <p:spPr>
          <a:xfrm>
            <a:off x="685800" y="1143000"/>
            <a:ext cx="5486400" cy="30861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1"/>
        <p:cNvGrpSpPr/>
        <p:nvPr/>
      </p:nvGrpSpPr>
      <p:grpSpPr>
        <a:xfrm>
          <a:off x="0" y="0"/>
          <a:ext cx="0" cy="0"/>
          <a:chOff x="0" y="0"/>
          <a:chExt cx="0" cy="0"/>
        </a:xfrm>
      </p:grpSpPr>
      <p:sp>
        <p:nvSpPr>
          <p:cNvPr id="452" name="Shape 452"/>
          <p:cNvSpPr>
            <a:spLocks noGrp="1" noRot="1" noChangeAspect="1"/>
          </p:cNvSpPr>
          <p:nvPr>
            <p:ph type="sldImg" idx="2"/>
          </p:nvPr>
        </p:nvSpPr>
        <p:spPr>
          <a:xfrm>
            <a:off x="685800" y="1143000"/>
            <a:ext cx="5486400" cy="30861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53" name="Shape 453"/>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200" b="0" i="0" u="none" strike="noStrike" cap="none">
              <a:solidFill>
                <a:schemeClr val="dk1"/>
              </a:solidFill>
              <a:latin typeface="Calibri"/>
              <a:ea typeface="Calibri"/>
              <a:cs typeface="Calibri"/>
              <a:sym typeface="Calibri"/>
            </a:endParaRPr>
          </a:p>
        </p:txBody>
      </p:sp>
      <p:sp>
        <p:nvSpPr>
          <p:cNvPr id="454" name="Shape 454"/>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 sz="1200">
                <a:solidFill>
                  <a:schemeClr val="dk1"/>
                </a:solidFill>
                <a:latin typeface="Calibri"/>
                <a:ea typeface="Calibri"/>
                <a:cs typeface="Calibri"/>
                <a:sym typeface="Calibri"/>
              </a:rPr>
              <a:t>28</a:t>
            </a:fld>
            <a:endParaRPr sz="1200">
              <a:solidFill>
                <a:schemeClr val="dk1"/>
              </a:solidFill>
              <a:latin typeface="Calibri"/>
              <a:ea typeface="Calibri"/>
              <a:cs typeface="Calibri"/>
              <a:sym typeface="Calibri"/>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1"/>
        <p:cNvGrpSpPr/>
        <p:nvPr/>
      </p:nvGrpSpPr>
      <p:grpSpPr>
        <a:xfrm>
          <a:off x="0" y="0"/>
          <a:ext cx="0" cy="0"/>
          <a:chOff x="0" y="0"/>
          <a:chExt cx="0" cy="0"/>
        </a:xfrm>
      </p:grpSpPr>
      <p:sp>
        <p:nvSpPr>
          <p:cNvPr id="462" name="Shape 462"/>
          <p:cNvSpPr txBox="1">
            <a:spLocks noGrp="1"/>
          </p:cNvSpPr>
          <p:nvPr>
            <p:ph type="body" idx="1"/>
          </p:nvPr>
        </p:nvSpPr>
        <p:spPr>
          <a:xfrm>
            <a:off x="685800" y="4400550"/>
            <a:ext cx="5486400" cy="3600450"/>
          </a:xfrm>
          <a:prstGeom prst="rect">
            <a:avLst/>
          </a:prstGeom>
          <a:no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463" name="Shape 463"/>
          <p:cNvSpPr>
            <a:spLocks noGrp="1" noRot="1" noChangeAspect="1"/>
          </p:cNvSpPr>
          <p:nvPr>
            <p:ph type="sldImg" idx="2"/>
          </p:nvPr>
        </p:nvSpPr>
        <p:spPr>
          <a:xfrm>
            <a:off x="685800" y="1143000"/>
            <a:ext cx="5486400" cy="30861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0"/>
        <p:cNvGrpSpPr/>
        <p:nvPr/>
      </p:nvGrpSpPr>
      <p:grpSpPr>
        <a:xfrm>
          <a:off x="0" y="0"/>
          <a:ext cx="0" cy="0"/>
          <a:chOff x="0" y="0"/>
          <a:chExt cx="0" cy="0"/>
        </a:xfrm>
      </p:grpSpPr>
      <p:sp>
        <p:nvSpPr>
          <p:cNvPr id="221" name="Shape 221"/>
          <p:cNvSpPr txBox="1">
            <a:spLocks noGrp="1"/>
          </p:cNvSpPr>
          <p:nvPr>
            <p:ph type="body" idx="1"/>
          </p:nvPr>
        </p:nvSpPr>
        <p:spPr>
          <a:xfrm>
            <a:off x="685800" y="4400550"/>
            <a:ext cx="5486400" cy="3600450"/>
          </a:xfrm>
          <a:prstGeom prst="rect">
            <a:avLst/>
          </a:prstGeom>
          <a:no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222" name="Shape 222"/>
          <p:cNvSpPr>
            <a:spLocks noGrp="1" noRot="1" noChangeAspect="1"/>
          </p:cNvSpPr>
          <p:nvPr>
            <p:ph type="sldImg" idx="2"/>
          </p:nvPr>
        </p:nvSpPr>
        <p:spPr>
          <a:xfrm>
            <a:off x="685800" y="1143000"/>
            <a:ext cx="5486400" cy="30861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1"/>
        <p:cNvGrpSpPr/>
        <p:nvPr/>
      </p:nvGrpSpPr>
      <p:grpSpPr>
        <a:xfrm>
          <a:off x="0" y="0"/>
          <a:ext cx="0" cy="0"/>
          <a:chOff x="0" y="0"/>
          <a:chExt cx="0" cy="0"/>
        </a:xfrm>
      </p:grpSpPr>
      <p:sp>
        <p:nvSpPr>
          <p:cNvPr id="472" name="Shape 472"/>
          <p:cNvSpPr txBox="1">
            <a:spLocks noGrp="1"/>
          </p:cNvSpPr>
          <p:nvPr>
            <p:ph type="body" idx="1"/>
          </p:nvPr>
        </p:nvSpPr>
        <p:spPr>
          <a:xfrm>
            <a:off x="685800" y="4400550"/>
            <a:ext cx="5486400" cy="3600450"/>
          </a:xfrm>
          <a:prstGeom prst="rect">
            <a:avLst/>
          </a:prstGeom>
          <a:no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473" name="Shape 473"/>
          <p:cNvSpPr>
            <a:spLocks noGrp="1" noRot="1" noChangeAspect="1"/>
          </p:cNvSpPr>
          <p:nvPr>
            <p:ph type="sldImg" idx="2"/>
          </p:nvPr>
        </p:nvSpPr>
        <p:spPr>
          <a:xfrm>
            <a:off x="685800" y="1143000"/>
            <a:ext cx="5486400" cy="30861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8"/>
        <p:cNvGrpSpPr/>
        <p:nvPr/>
      </p:nvGrpSpPr>
      <p:grpSpPr>
        <a:xfrm>
          <a:off x="0" y="0"/>
          <a:ext cx="0" cy="0"/>
          <a:chOff x="0" y="0"/>
          <a:chExt cx="0" cy="0"/>
        </a:xfrm>
      </p:grpSpPr>
      <p:sp>
        <p:nvSpPr>
          <p:cNvPr id="479" name="Shape 479"/>
          <p:cNvSpPr txBox="1">
            <a:spLocks noGrp="1"/>
          </p:cNvSpPr>
          <p:nvPr>
            <p:ph type="body" idx="1"/>
          </p:nvPr>
        </p:nvSpPr>
        <p:spPr>
          <a:xfrm>
            <a:off x="685800" y="4400550"/>
            <a:ext cx="5486400" cy="3600450"/>
          </a:xfrm>
          <a:prstGeom prst="rect">
            <a:avLst/>
          </a:prstGeom>
          <a:no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480" name="Shape 480"/>
          <p:cNvSpPr>
            <a:spLocks noGrp="1" noRot="1" noChangeAspect="1"/>
          </p:cNvSpPr>
          <p:nvPr>
            <p:ph type="sldImg" idx="2"/>
          </p:nvPr>
        </p:nvSpPr>
        <p:spPr>
          <a:xfrm>
            <a:off x="685800" y="1143000"/>
            <a:ext cx="5486400" cy="30861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8"/>
        <p:cNvGrpSpPr/>
        <p:nvPr/>
      </p:nvGrpSpPr>
      <p:grpSpPr>
        <a:xfrm>
          <a:off x="0" y="0"/>
          <a:ext cx="0" cy="0"/>
          <a:chOff x="0" y="0"/>
          <a:chExt cx="0" cy="0"/>
        </a:xfrm>
      </p:grpSpPr>
      <p:sp>
        <p:nvSpPr>
          <p:cNvPr id="489" name="Shape 489"/>
          <p:cNvSpPr txBox="1">
            <a:spLocks noGrp="1"/>
          </p:cNvSpPr>
          <p:nvPr>
            <p:ph type="body" idx="1"/>
          </p:nvPr>
        </p:nvSpPr>
        <p:spPr>
          <a:xfrm>
            <a:off x="685800" y="4400550"/>
            <a:ext cx="5486400" cy="3600450"/>
          </a:xfrm>
          <a:prstGeom prst="rect">
            <a:avLst/>
          </a:prstGeom>
          <a:no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490" name="Shape 490"/>
          <p:cNvSpPr>
            <a:spLocks noGrp="1" noRot="1" noChangeAspect="1"/>
          </p:cNvSpPr>
          <p:nvPr>
            <p:ph type="sldImg" idx="2"/>
          </p:nvPr>
        </p:nvSpPr>
        <p:spPr>
          <a:xfrm>
            <a:off x="685800" y="1143000"/>
            <a:ext cx="5486400" cy="30861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7"/>
        <p:cNvGrpSpPr/>
        <p:nvPr/>
      </p:nvGrpSpPr>
      <p:grpSpPr>
        <a:xfrm>
          <a:off x="0" y="0"/>
          <a:ext cx="0" cy="0"/>
          <a:chOff x="0" y="0"/>
          <a:chExt cx="0" cy="0"/>
        </a:xfrm>
      </p:grpSpPr>
      <p:sp>
        <p:nvSpPr>
          <p:cNvPr id="498" name="Shape 498"/>
          <p:cNvSpPr txBox="1">
            <a:spLocks noGrp="1"/>
          </p:cNvSpPr>
          <p:nvPr>
            <p:ph type="body" idx="1"/>
          </p:nvPr>
        </p:nvSpPr>
        <p:spPr>
          <a:xfrm>
            <a:off x="685800" y="4400550"/>
            <a:ext cx="5486400" cy="3600450"/>
          </a:xfrm>
          <a:prstGeom prst="rect">
            <a:avLst/>
          </a:prstGeom>
          <a:no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499" name="Shape 499"/>
          <p:cNvSpPr>
            <a:spLocks noGrp="1" noRot="1" noChangeAspect="1"/>
          </p:cNvSpPr>
          <p:nvPr>
            <p:ph type="sldImg" idx="2"/>
          </p:nvPr>
        </p:nvSpPr>
        <p:spPr>
          <a:xfrm>
            <a:off x="685800" y="1143000"/>
            <a:ext cx="5486400" cy="30861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4"/>
        <p:cNvGrpSpPr/>
        <p:nvPr/>
      </p:nvGrpSpPr>
      <p:grpSpPr>
        <a:xfrm>
          <a:off x="0" y="0"/>
          <a:ext cx="0" cy="0"/>
          <a:chOff x="0" y="0"/>
          <a:chExt cx="0" cy="0"/>
        </a:xfrm>
      </p:grpSpPr>
      <p:sp>
        <p:nvSpPr>
          <p:cNvPr id="505" name="Shape 505"/>
          <p:cNvSpPr>
            <a:spLocks noGrp="1" noRot="1" noChangeAspect="1"/>
          </p:cNvSpPr>
          <p:nvPr>
            <p:ph type="sldImg" idx="2"/>
          </p:nvPr>
        </p:nvSpPr>
        <p:spPr>
          <a:xfrm>
            <a:off x="685800" y="1143000"/>
            <a:ext cx="5486400" cy="30861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06" name="Shape 506"/>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 sz="1200" b="0" i="0" u="none" strike="noStrike" cap="none">
                <a:solidFill>
                  <a:schemeClr val="dk1"/>
                </a:solidFill>
                <a:latin typeface="Calibri"/>
                <a:ea typeface="Calibri"/>
                <a:cs typeface="Calibri"/>
                <a:sym typeface="Calibri"/>
              </a:rPr>
              <a:t>E.g. if a tree were 2 meters wide, it’s radius would be 1 m. It’s total area would be 3.14 sq meters and could absorb 0.7 kg of CO2 per year. It would require 24,624 trees of this size to absorb the CO2 from one school bus. A tree 6 m wide (20 ft) would have a radius of 3 m and an area of (9 x 3.14) = 28.3 sq m. It could absorb 5.8 kg of CO2 per year. It would take 2972 trees of this size to absorb the CO2 from one school bus. </a:t>
            </a:r>
            <a:endParaRPr sz="1200" b="0" i="0" u="none" strike="noStrike" cap="none">
              <a:solidFill>
                <a:schemeClr val="dk1"/>
              </a:solidFill>
              <a:latin typeface="Calibri"/>
              <a:ea typeface="Calibri"/>
              <a:cs typeface="Calibri"/>
              <a:sym typeface="Calibri"/>
            </a:endParaRPr>
          </a:p>
        </p:txBody>
      </p:sp>
      <p:sp>
        <p:nvSpPr>
          <p:cNvPr id="507" name="Shape 507"/>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 sz="1200">
                <a:solidFill>
                  <a:schemeClr val="dk1"/>
                </a:solidFill>
                <a:latin typeface="Calibri"/>
                <a:ea typeface="Calibri"/>
                <a:cs typeface="Calibri"/>
                <a:sym typeface="Calibri"/>
              </a:rPr>
              <a:t>34</a:t>
            </a:fld>
            <a:endParaRPr sz="1200">
              <a:solidFill>
                <a:schemeClr val="dk1"/>
              </a:solidFill>
              <a:latin typeface="Calibri"/>
              <a:ea typeface="Calibri"/>
              <a:cs typeface="Calibri"/>
              <a:sym typeface="Calibri"/>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2"/>
        <p:cNvGrpSpPr/>
        <p:nvPr/>
      </p:nvGrpSpPr>
      <p:grpSpPr>
        <a:xfrm>
          <a:off x="0" y="0"/>
          <a:ext cx="0" cy="0"/>
          <a:chOff x="0" y="0"/>
          <a:chExt cx="0" cy="0"/>
        </a:xfrm>
      </p:grpSpPr>
      <p:sp>
        <p:nvSpPr>
          <p:cNvPr id="513" name="Shape 513"/>
          <p:cNvSpPr txBox="1">
            <a:spLocks noGrp="1"/>
          </p:cNvSpPr>
          <p:nvPr>
            <p:ph type="body" idx="1"/>
          </p:nvPr>
        </p:nvSpPr>
        <p:spPr>
          <a:xfrm>
            <a:off x="685800" y="4400550"/>
            <a:ext cx="5486400" cy="3600450"/>
          </a:xfrm>
          <a:prstGeom prst="rect">
            <a:avLst/>
          </a:prstGeom>
          <a:no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514" name="Shape 514"/>
          <p:cNvSpPr>
            <a:spLocks noGrp="1" noRot="1" noChangeAspect="1"/>
          </p:cNvSpPr>
          <p:nvPr>
            <p:ph type="sldImg" idx="2"/>
          </p:nvPr>
        </p:nvSpPr>
        <p:spPr>
          <a:xfrm>
            <a:off x="685800" y="1143000"/>
            <a:ext cx="5486400" cy="30861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0"/>
        <p:cNvGrpSpPr/>
        <p:nvPr/>
      </p:nvGrpSpPr>
      <p:grpSpPr>
        <a:xfrm>
          <a:off x="0" y="0"/>
          <a:ext cx="0" cy="0"/>
          <a:chOff x="0" y="0"/>
          <a:chExt cx="0" cy="0"/>
        </a:xfrm>
      </p:grpSpPr>
      <p:sp>
        <p:nvSpPr>
          <p:cNvPr id="521" name="Shape 521"/>
          <p:cNvSpPr txBox="1">
            <a:spLocks noGrp="1"/>
          </p:cNvSpPr>
          <p:nvPr>
            <p:ph type="body" idx="1"/>
          </p:nvPr>
        </p:nvSpPr>
        <p:spPr>
          <a:xfrm>
            <a:off x="685800" y="4400550"/>
            <a:ext cx="5486400" cy="3600450"/>
          </a:xfrm>
          <a:prstGeom prst="rect">
            <a:avLst/>
          </a:prstGeom>
          <a:no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522" name="Shape 522"/>
          <p:cNvSpPr>
            <a:spLocks noGrp="1" noRot="1" noChangeAspect="1"/>
          </p:cNvSpPr>
          <p:nvPr>
            <p:ph type="sldImg" idx="2"/>
          </p:nvPr>
        </p:nvSpPr>
        <p:spPr>
          <a:xfrm>
            <a:off x="685800" y="1143000"/>
            <a:ext cx="5486400" cy="30861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7"/>
        <p:cNvGrpSpPr/>
        <p:nvPr/>
      </p:nvGrpSpPr>
      <p:grpSpPr>
        <a:xfrm>
          <a:off x="0" y="0"/>
          <a:ext cx="0" cy="0"/>
          <a:chOff x="0" y="0"/>
          <a:chExt cx="0" cy="0"/>
        </a:xfrm>
      </p:grpSpPr>
      <p:sp>
        <p:nvSpPr>
          <p:cNvPr id="528" name="Shape 528"/>
          <p:cNvSpPr txBox="1">
            <a:spLocks noGrp="1"/>
          </p:cNvSpPr>
          <p:nvPr>
            <p:ph type="body" idx="1"/>
          </p:nvPr>
        </p:nvSpPr>
        <p:spPr>
          <a:xfrm>
            <a:off x="685800" y="4400550"/>
            <a:ext cx="5486400" cy="3600450"/>
          </a:xfrm>
          <a:prstGeom prst="rect">
            <a:avLst/>
          </a:prstGeom>
          <a:no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529" name="Shape 529"/>
          <p:cNvSpPr>
            <a:spLocks noGrp="1" noRot="1" noChangeAspect="1"/>
          </p:cNvSpPr>
          <p:nvPr>
            <p:ph type="sldImg" idx="2"/>
          </p:nvPr>
        </p:nvSpPr>
        <p:spPr>
          <a:xfrm>
            <a:off x="685800" y="1143000"/>
            <a:ext cx="5486400" cy="30861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4"/>
        <p:cNvGrpSpPr/>
        <p:nvPr/>
      </p:nvGrpSpPr>
      <p:grpSpPr>
        <a:xfrm>
          <a:off x="0" y="0"/>
          <a:ext cx="0" cy="0"/>
          <a:chOff x="0" y="0"/>
          <a:chExt cx="0" cy="0"/>
        </a:xfrm>
      </p:grpSpPr>
      <p:sp>
        <p:nvSpPr>
          <p:cNvPr id="535" name="Shape 535"/>
          <p:cNvSpPr txBox="1">
            <a:spLocks noGrp="1"/>
          </p:cNvSpPr>
          <p:nvPr>
            <p:ph type="body" idx="1"/>
          </p:nvPr>
        </p:nvSpPr>
        <p:spPr>
          <a:xfrm>
            <a:off x="685800" y="4400550"/>
            <a:ext cx="5486400" cy="3600450"/>
          </a:xfrm>
          <a:prstGeom prst="rect">
            <a:avLst/>
          </a:prstGeom>
          <a:no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536" name="Shape 536"/>
          <p:cNvSpPr>
            <a:spLocks noGrp="1" noRot="1" noChangeAspect="1"/>
          </p:cNvSpPr>
          <p:nvPr>
            <p:ph type="sldImg" idx="2"/>
          </p:nvPr>
        </p:nvSpPr>
        <p:spPr>
          <a:xfrm>
            <a:off x="685800" y="1143000"/>
            <a:ext cx="5486400" cy="30861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5"/>
        <p:cNvGrpSpPr/>
        <p:nvPr/>
      </p:nvGrpSpPr>
      <p:grpSpPr>
        <a:xfrm>
          <a:off x="0" y="0"/>
          <a:ext cx="0" cy="0"/>
          <a:chOff x="0" y="0"/>
          <a:chExt cx="0" cy="0"/>
        </a:xfrm>
      </p:grpSpPr>
      <p:sp>
        <p:nvSpPr>
          <p:cNvPr id="546" name="Shape 546"/>
          <p:cNvSpPr txBox="1">
            <a:spLocks noGrp="1"/>
          </p:cNvSpPr>
          <p:nvPr>
            <p:ph type="body" idx="1"/>
          </p:nvPr>
        </p:nvSpPr>
        <p:spPr>
          <a:xfrm>
            <a:off x="685800" y="4400550"/>
            <a:ext cx="5486400" cy="3600450"/>
          </a:xfrm>
          <a:prstGeom prst="rect">
            <a:avLst/>
          </a:prstGeom>
          <a:no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547" name="Shape 547"/>
          <p:cNvSpPr>
            <a:spLocks noGrp="1" noRot="1" noChangeAspect="1"/>
          </p:cNvSpPr>
          <p:nvPr>
            <p:ph type="sldImg" idx="2"/>
          </p:nvPr>
        </p:nvSpPr>
        <p:spPr>
          <a:xfrm>
            <a:off x="685800" y="1143000"/>
            <a:ext cx="5486400" cy="30861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7"/>
        <p:cNvGrpSpPr/>
        <p:nvPr/>
      </p:nvGrpSpPr>
      <p:grpSpPr>
        <a:xfrm>
          <a:off x="0" y="0"/>
          <a:ext cx="0" cy="0"/>
          <a:chOff x="0" y="0"/>
          <a:chExt cx="0" cy="0"/>
        </a:xfrm>
      </p:grpSpPr>
      <p:sp>
        <p:nvSpPr>
          <p:cNvPr id="228" name="Shape 228"/>
          <p:cNvSpPr txBox="1">
            <a:spLocks noGrp="1"/>
          </p:cNvSpPr>
          <p:nvPr>
            <p:ph type="body" idx="1"/>
          </p:nvPr>
        </p:nvSpPr>
        <p:spPr>
          <a:xfrm>
            <a:off x="685800" y="4400550"/>
            <a:ext cx="5486400" cy="3600450"/>
          </a:xfrm>
          <a:prstGeom prst="rect">
            <a:avLst/>
          </a:prstGeom>
          <a:no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229" name="Shape 229"/>
          <p:cNvSpPr>
            <a:spLocks noGrp="1" noRot="1" noChangeAspect="1"/>
          </p:cNvSpPr>
          <p:nvPr>
            <p:ph type="sldImg" idx="2"/>
          </p:nvPr>
        </p:nvSpPr>
        <p:spPr>
          <a:xfrm>
            <a:off x="685800" y="1143000"/>
            <a:ext cx="5486400" cy="30861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3"/>
        <p:cNvGrpSpPr/>
        <p:nvPr/>
      </p:nvGrpSpPr>
      <p:grpSpPr>
        <a:xfrm>
          <a:off x="0" y="0"/>
          <a:ext cx="0" cy="0"/>
          <a:chOff x="0" y="0"/>
          <a:chExt cx="0" cy="0"/>
        </a:xfrm>
      </p:grpSpPr>
      <p:sp>
        <p:nvSpPr>
          <p:cNvPr id="554" name="Shape 554"/>
          <p:cNvSpPr txBox="1">
            <a:spLocks noGrp="1"/>
          </p:cNvSpPr>
          <p:nvPr>
            <p:ph type="body" idx="1"/>
          </p:nvPr>
        </p:nvSpPr>
        <p:spPr>
          <a:xfrm>
            <a:off x="685800" y="4400550"/>
            <a:ext cx="5486400" cy="3600450"/>
          </a:xfrm>
          <a:prstGeom prst="rect">
            <a:avLst/>
          </a:prstGeom>
          <a:no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555" name="Shape 555"/>
          <p:cNvSpPr>
            <a:spLocks noGrp="1" noRot="1" noChangeAspect="1"/>
          </p:cNvSpPr>
          <p:nvPr>
            <p:ph type="sldImg" idx="2"/>
          </p:nvPr>
        </p:nvSpPr>
        <p:spPr>
          <a:xfrm>
            <a:off x="685800" y="1143000"/>
            <a:ext cx="5486400" cy="30861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1"/>
        <p:cNvGrpSpPr/>
        <p:nvPr/>
      </p:nvGrpSpPr>
      <p:grpSpPr>
        <a:xfrm>
          <a:off x="0" y="0"/>
          <a:ext cx="0" cy="0"/>
          <a:chOff x="0" y="0"/>
          <a:chExt cx="0" cy="0"/>
        </a:xfrm>
      </p:grpSpPr>
      <p:sp>
        <p:nvSpPr>
          <p:cNvPr id="562" name="Shape 562"/>
          <p:cNvSpPr txBox="1">
            <a:spLocks noGrp="1"/>
          </p:cNvSpPr>
          <p:nvPr>
            <p:ph type="body" idx="1"/>
          </p:nvPr>
        </p:nvSpPr>
        <p:spPr>
          <a:xfrm>
            <a:off x="685800" y="4400550"/>
            <a:ext cx="5486400" cy="3600450"/>
          </a:xfrm>
          <a:prstGeom prst="rect">
            <a:avLst/>
          </a:prstGeom>
          <a:no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563" name="Shape 563"/>
          <p:cNvSpPr>
            <a:spLocks noGrp="1" noRot="1" noChangeAspect="1"/>
          </p:cNvSpPr>
          <p:nvPr>
            <p:ph type="sldImg" idx="2"/>
          </p:nvPr>
        </p:nvSpPr>
        <p:spPr>
          <a:xfrm>
            <a:off x="685800" y="1143000"/>
            <a:ext cx="5486400" cy="30861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8"/>
        <p:cNvGrpSpPr/>
        <p:nvPr/>
      </p:nvGrpSpPr>
      <p:grpSpPr>
        <a:xfrm>
          <a:off x="0" y="0"/>
          <a:ext cx="0" cy="0"/>
          <a:chOff x="0" y="0"/>
          <a:chExt cx="0" cy="0"/>
        </a:xfrm>
      </p:grpSpPr>
      <p:sp>
        <p:nvSpPr>
          <p:cNvPr id="569" name="Shape 569"/>
          <p:cNvSpPr txBox="1">
            <a:spLocks noGrp="1"/>
          </p:cNvSpPr>
          <p:nvPr>
            <p:ph type="body" idx="1"/>
          </p:nvPr>
        </p:nvSpPr>
        <p:spPr>
          <a:xfrm>
            <a:off x="685800" y="4400550"/>
            <a:ext cx="5486400" cy="3600450"/>
          </a:xfrm>
          <a:prstGeom prst="rect">
            <a:avLst/>
          </a:prstGeom>
          <a:no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570" name="Shape 570"/>
          <p:cNvSpPr>
            <a:spLocks noGrp="1" noRot="1" noChangeAspect="1"/>
          </p:cNvSpPr>
          <p:nvPr>
            <p:ph type="sldImg" idx="2"/>
          </p:nvPr>
        </p:nvSpPr>
        <p:spPr>
          <a:xfrm>
            <a:off x="685800" y="1143000"/>
            <a:ext cx="5486400" cy="30861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5"/>
        <p:cNvGrpSpPr/>
        <p:nvPr/>
      </p:nvGrpSpPr>
      <p:grpSpPr>
        <a:xfrm>
          <a:off x="0" y="0"/>
          <a:ext cx="0" cy="0"/>
          <a:chOff x="0" y="0"/>
          <a:chExt cx="0" cy="0"/>
        </a:xfrm>
      </p:grpSpPr>
      <p:sp>
        <p:nvSpPr>
          <p:cNvPr id="576" name="Shape 576"/>
          <p:cNvSpPr txBox="1">
            <a:spLocks noGrp="1"/>
          </p:cNvSpPr>
          <p:nvPr>
            <p:ph type="body" idx="1"/>
          </p:nvPr>
        </p:nvSpPr>
        <p:spPr>
          <a:xfrm>
            <a:off x="685800" y="4400550"/>
            <a:ext cx="5486400" cy="3600450"/>
          </a:xfrm>
          <a:prstGeom prst="rect">
            <a:avLst/>
          </a:prstGeom>
          <a:no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577" name="Shape 577"/>
          <p:cNvSpPr>
            <a:spLocks noGrp="1" noRot="1" noChangeAspect="1"/>
          </p:cNvSpPr>
          <p:nvPr>
            <p:ph type="sldImg" idx="2"/>
          </p:nvPr>
        </p:nvSpPr>
        <p:spPr>
          <a:xfrm>
            <a:off x="685800" y="1143000"/>
            <a:ext cx="5486400" cy="30861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6"/>
        <p:cNvGrpSpPr/>
        <p:nvPr/>
      </p:nvGrpSpPr>
      <p:grpSpPr>
        <a:xfrm>
          <a:off x="0" y="0"/>
          <a:ext cx="0" cy="0"/>
          <a:chOff x="0" y="0"/>
          <a:chExt cx="0" cy="0"/>
        </a:xfrm>
      </p:grpSpPr>
      <p:sp>
        <p:nvSpPr>
          <p:cNvPr id="587" name="Shape 587"/>
          <p:cNvSpPr>
            <a:spLocks noGrp="1" noRot="1" noChangeAspect="1"/>
          </p:cNvSpPr>
          <p:nvPr>
            <p:ph type="sldImg" idx="2"/>
          </p:nvPr>
        </p:nvSpPr>
        <p:spPr>
          <a:xfrm>
            <a:off x="685800" y="1143000"/>
            <a:ext cx="5486400" cy="30861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88" name="Shape 588"/>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 sz="1200" b="0" i="0" u="none" strike="noStrike" cap="none">
                <a:solidFill>
                  <a:schemeClr val="dk1"/>
                </a:solidFill>
                <a:latin typeface="Calibri"/>
                <a:ea typeface="Calibri"/>
                <a:cs typeface="Calibri"/>
                <a:sym typeface="Calibri"/>
              </a:rPr>
              <a:t>Notice that the disciplinary core ideas (what we typically think of as the ‘content standards’) are very broad. This is very intentional. Teaching a curriculum that is a ‘mile wide and an inch deep’ does almost nothing to develop scientific literacy in students, nor does that content stay with students in a reliable manner (i.e. they largely forget it once the test is done). Instead, the emphasis has shifted to allowing for deeper comprehension through 3D learning. </a:t>
            </a:r>
            <a:endParaRPr sz="1200" b="0" i="0" u="none" strike="noStrike" cap="none">
              <a:solidFill>
                <a:schemeClr val="dk1"/>
              </a:solidFill>
              <a:latin typeface="Calibri"/>
              <a:ea typeface="Calibri"/>
              <a:cs typeface="Calibri"/>
              <a:sym typeface="Calibri"/>
            </a:endParaRPr>
          </a:p>
        </p:txBody>
      </p:sp>
      <p:sp>
        <p:nvSpPr>
          <p:cNvPr id="589" name="Shape 589"/>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 sz="1200">
                <a:solidFill>
                  <a:schemeClr val="dk1"/>
                </a:solidFill>
                <a:latin typeface="Calibri"/>
                <a:ea typeface="Calibri"/>
                <a:cs typeface="Calibri"/>
                <a:sym typeface="Calibri"/>
              </a:rPr>
              <a:t>44</a:t>
            </a:fld>
            <a:endParaRPr sz="1200">
              <a:solidFill>
                <a:schemeClr val="dk1"/>
              </a:solidFill>
              <a:latin typeface="Calibri"/>
              <a:ea typeface="Calibri"/>
              <a:cs typeface="Calibri"/>
              <a:sym typeface="Calibri"/>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4"/>
        <p:cNvGrpSpPr/>
        <p:nvPr/>
      </p:nvGrpSpPr>
      <p:grpSpPr>
        <a:xfrm>
          <a:off x="0" y="0"/>
          <a:ext cx="0" cy="0"/>
          <a:chOff x="0" y="0"/>
          <a:chExt cx="0" cy="0"/>
        </a:xfrm>
      </p:grpSpPr>
      <p:sp>
        <p:nvSpPr>
          <p:cNvPr id="595" name="Shape 595"/>
          <p:cNvSpPr>
            <a:spLocks noGrp="1" noRot="1" noChangeAspect="1"/>
          </p:cNvSpPr>
          <p:nvPr>
            <p:ph type="sldImg" idx="2"/>
          </p:nvPr>
        </p:nvSpPr>
        <p:spPr>
          <a:xfrm>
            <a:off x="685800" y="1143000"/>
            <a:ext cx="5486400" cy="30861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96" name="Shape 596"/>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 sz="1200" b="0" i="0" u="none" strike="noStrike" cap="none">
                <a:solidFill>
                  <a:schemeClr val="dk1"/>
                </a:solidFill>
                <a:latin typeface="Calibri"/>
                <a:ea typeface="Calibri"/>
                <a:cs typeface="Calibri"/>
                <a:sym typeface="Calibri"/>
              </a:rPr>
              <a:t>Notice that the disciplinary core ideas (what we typically think of as the ‘content standards’) are very broad. This is very intentional. Teaching a curriculum that is a ‘mile wide and an inch deep’ does almost nothing to develop scientific literacy in students, nor does that content stay with students in a reliable manner (i.e. they largely forget it once the test is done). Instead, the emphasis has shifted to allowing for deeper comprehension through 3D learning. </a:t>
            </a:r>
            <a:endParaRPr sz="1200" b="0" i="0" u="none" strike="noStrike" cap="none">
              <a:solidFill>
                <a:schemeClr val="dk1"/>
              </a:solidFill>
              <a:latin typeface="Calibri"/>
              <a:ea typeface="Calibri"/>
              <a:cs typeface="Calibri"/>
              <a:sym typeface="Calibri"/>
            </a:endParaRPr>
          </a:p>
        </p:txBody>
      </p:sp>
      <p:sp>
        <p:nvSpPr>
          <p:cNvPr id="597" name="Shape 597"/>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 sz="1200">
                <a:solidFill>
                  <a:schemeClr val="dk1"/>
                </a:solidFill>
                <a:latin typeface="Calibri"/>
                <a:ea typeface="Calibri"/>
                <a:cs typeface="Calibri"/>
                <a:sym typeface="Calibri"/>
              </a:rPr>
              <a:t>45</a:t>
            </a:fld>
            <a:endParaRPr sz="1200">
              <a:solidFill>
                <a:schemeClr val="dk1"/>
              </a:solidFill>
              <a:latin typeface="Calibri"/>
              <a:ea typeface="Calibri"/>
              <a:cs typeface="Calibri"/>
              <a:sym typeface="Calibri"/>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8"/>
        <p:cNvGrpSpPr/>
        <p:nvPr/>
      </p:nvGrpSpPr>
      <p:grpSpPr>
        <a:xfrm>
          <a:off x="0" y="0"/>
          <a:ext cx="0" cy="0"/>
          <a:chOff x="0" y="0"/>
          <a:chExt cx="0" cy="0"/>
        </a:xfrm>
      </p:grpSpPr>
      <p:sp>
        <p:nvSpPr>
          <p:cNvPr id="619" name="Shape 619"/>
          <p:cNvSpPr txBox="1">
            <a:spLocks noGrp="1"/>
          </p:cNvSpPr>
          <p:nvPr>
            <p:ph type="body" idx="1"/>
          </p:nvPr>
        </p:nvSpPr>
        <p:spPr>
          <a:xfrm>
            <a:off x="685800" y="4400550"/>
            <a:ext cx="5486400" cy="3600450"/>
          </a:xfrm>
          <a:prstGeom prst="rect">
            <a:avLst/>
          </a:prstGeom>
          <a:no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620" name="Shape 620"/>
          <p:cNvSpPr>
            <a:spLocks noGrp="1" noRot="1" noChangeAspect="1"/>
          </p:cNvSpPr>
          <p:nvPr>
            <p:ph type="sldImg" idx="2"/>
          </p:nvPr>
        </p:nvSpPr>
        <p:spPr>
          <a:xfrm>
            <a:off x="685800" y="1143000"/>
            <a:ext cx="5486400" cy="30861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6"/>
        <p:cNvGrpSpPr/>
        <p:nvPr/>
      </p:nvGrpSpPr>
      <p:grpSpPr>
        <a:xfrm>
          <a:off x="0" y="0"/>
          <a:ext cx="0" cy="0"/>
          <a:chOff x="0" y="0"/>
          <a:chExt cx="0" cy="0"/>
        </a:xfrm>
      </p:grpSpPr>
      <p:sp>
        <p:nvSpPr>
          <p:cNvPr id="627" name="Shape 627"/>
          <p:cNvSpPr txBox="1">
            <a:spLocks noGrp="1"/>
          </p:cNvSpPr>
          <p:nvPr>
            <p:ph type="body" idx="1"/>
          </p:nvPr>
        </p:nvSpPr>
        <p:spPr>
          <a:xfrm>
            <a:off x="685800" y="4400550"/>
            <a:ext cx="5486400" cy="3600450"/>
          </a:xfrm>
          <a:prstGeom prst="rect">
            <a:avLst/>
          </a:prstGeom>
          <a:no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628" name="Shape 628"/>
          <p:cNvSpPr>
            <a:spLocks noGrp="1" noRot="1" noChangeAspect="1"/>
          </p:cNvSpPr>
          <p:nvPr>
            <p:ph type="sldImg" idx="2"/>
          </p:nvPr>
        </p:nvSpPr>
        <p:spPr>
          <a:xfrm>
            <a:off x="685800" y="1143000"/>
            <a:ext cx="5486400" cy="30861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7"/>
        <p:cNvGrpSpPr/>
        <p:nvPr/>
      </p:nvGrpSpPr>
      <p:grpSpPr>
        <a:xfrm>
          <a:off x="0" y="0"/>
          <a:ext cx="0" cy="0"/>
          <a:chOff x="0" y="0"/>
          <a:chExt cx="0" cy="0"/>
        </a:xfrm>
      </p:grpSpPr>
      <p:sp>
        <p:nvSpPr>
          <p:cNvPr id="638" name="Shape 638"/>
          <p:cNvSpPr txBox="1">
            <a:spLocks noGrp="1"/>
          </p:cNvSpPr>
          <p:nvPr>
            <p:ph type="body" idx="1"/>
          </p:nvPr>
        </p:nvSpPr>
        <p:spPr>
          <a:xfrm>
            <a:off x="685800" y="4400550"/>
            <a:ext cx="5486400" cy="3600450"/>
          </a:xfrm>
          <a:prstGeom prst="rect">
            <a:avLst/>
          </a:prstGeom>
          <a:no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639" name="Shape 639"/>
          <p:cNvSpPr>
            <a:spLocks noGrp="1" noRot="1" noChangeAspect="1"/>
          </p:cNvSpPr>
          <p:nvPr>
            <p:ph type="sldImg" idx="2"/>
          </p:nvPr>
        </p:nvSpPr>
        <p:spPr>
          <a:xfrm>
            <a:off x="685800" y="1143000"/>
            <a:ext cx="5486400" cy="30861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5"/>
        <p:cNvGrpSpPr/>
        <p:nvPr/>
      </p:nvGrpSpPr>
      <p:grpSpPr>
        <a:xfrm>
          <a:off x="0" y="0"/>
          <a:ext cx="0" cy="0"/>
          <a:chOff x="0" y="0"/>
          <a:chExt cx="0" cy="0"/>
        </a:xfrm>
      </p:grpSpPr>
      <p:sp>
        <p:nvSpPr>
          <p:cNvPr id="646" name="Shape 646"/>
          <p:cNvSpPr txBox="1">
            <a:spLocks noGrp="1"/>
          </p:cNvSpPr>
          <p:nvPr>
            <p:ph type="body" idx="1"/>
          </p:nvPr>
        </p:nvSpPr>
        <p:spPr>
          <a:xfrm>
            <a:off x="685800" y="4400550"/>
            <a:ext cx="5486400" cy="3600450"/>
          </a:xfrm>
          <a:prstGeom prst="rect">
            <a:avLst/>
          </a:prstGeom>
          <a:no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647" name="Shape 647"/>
          <p:cNvSpPr>
            <a:spLocks noGrp="1" noRot="1" noChangeAspect="1"/>
          </p:cNvSpPr>
          <p:nvPr>
            <p:ph type="sldImg" idx="2"/>
          </p:nvPr>
        </p:nvSpPr>
        <p:spPr>
          <a:xfrm>
            <a:off x="685800" y="1143000"/>
            <a:ext cx="5486400" cy="30861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6"/>
        <p:cNvGrpSpPr/>
        <p:nvPr/>
      </p:nvGrpSpPr>
      <p:grpSpPr>
        <a:xfrm>
          <a:off x="0" y="0"/>
          <a:ext cx="0" cy="0"/>
          <a:chOff x="0" y="0"/>
          <a:chExt cx="0" cy="0"/>
        </a:xfrm>
      </p:grpSpPr>
      <p:sp>
        <p:nvSpPr>
          <p:cNvPr id="237" name="Shape 237"/>
          <p:cNvSpPr>
            <a:spLocks noGrp="1" noRot="1" noChangeAspect="1"/>
          </p:cNvSpPr>
          <p:nvPr>
            <p:ph type="sldImg" idx="2"/>
          </p:nvPr>
        </p:nvSpPr>
        <p:spPr>
          <a:xfrm>
            <a:off x="685800" y="1143000"/>
            <a:ext cx="5486400" cy="30861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38" name="Shape 238"/>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 sz="1200" b="0" i="0" u="none" strike="noStrike" cap="none">
                <a:solidFill>
                  <a:schemeClr val="dk1"/>
                </a:solidFill>
                <a:latin typeface="Calibri"/>
                <a:ea typeface="Calibri"/>
                <a:cs typeface="Calibri"/>
                <a:sym typeface="Calibri"/>
              </a:rPr>
              <a:t>AFNR and NGSS have some overlap (not perfect but very complementary). </a:t>
            </a:r>
            <a:endParaRPr/>
          </a:p>
          <a:p>
            <a:pPr marL="0" marR="0" lvl="0" indent="0" algn="l" rtl="0">
              <a:spcBef>
                <a:spcPts val="0"/>
              </a:spcBef>
              <a:spcAft>
                <a:spcPts val="0"/>
              </a:spcAft>
              <a:buNone/>
            </a:pPr>
            <a:endParaRPr sz="1200" b="0" i="0" u="none" strike="noStrike" cap="none">
              <a:solidFill>
                <a:schemeClr val="dk1"/>
              </a:solidFill>
              <a:latin typeface="Calibri"/>
              <a:ea typeface="Calibri"/>
              <a:cs typeface="Calibri"/>
              <a:sym typeface="Calibri"/>
            </a:endParaRPr>
          </a:p>
        </p:txBody>
      </p:sp>
      <p:sp>
        <p:nvSpPr>
          <p:cNvPr id="239" name="Shape 239"/>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 sz="1200" b="0" i="0" u="none" strike="noStrike" cap="none">
                <a:solidFill>
                  <a:schemeClr val="dk1"/>
                </a:solidFill>
                <a:latin typeface="Calibri"/>
                <a:ea typeface="Calibri"/>
                <a:cs typeface="Calibri"/>
                <a:sym typeface="Calibri"/>
              </a:rPr>
              <a:t>5</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4"/>
        <p:cNvGrpSpPr/>
        <p:nvPr/>
      </p:nvGrpSpPr>
      <p:grpSpPr>
        <a:xfrm>
          <a:off x="0" y="0"/>
          <a:ext cx="0" cy="0"/>
          <a:chOff x="0" y="0"/>
          <a:chExt cx="0" cy="0"/>
        </a:xfrm>
      </p:grpSpPr>
      <p:sp>
        <p:nvSpPr>
          <p:cNvPr id="655" name="Shape 655"/>
          <p:cNvSpPr txBox="1">
            <a:spLocks noGrp="1"/>
          </p:cNvSpPr>
          <p:nvPr>
            <p:ph type="body" idx="1"/>
          </p:nvPr>
        </p:nvSpPr>
        <p:spPr>
          <a:xfrm>
            <a:off x="685800" y="4400550"/>
            <a:ext cx="5486400" cy="3600450"/>
          </a:xfrm>
          <a:prstGeom prst="rect">
            <a:avLst/>
          </a:prstGeom>
          <a:no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656" name="Shape 656"/>
          <p:cNvSpPr>
            <a:spLocks noGrp="1" noRot="1" noChangeAspect="1"/>
          </p:cNvSpPr>
          <p:nvPr>
            <p:ph type="sldImg" idx="2"/>
          </p:nvPr>
        </p:nvSpPr>
        <p:spPr>
          <a:xfrm>
            <a:off x="685800" y="1143000"/>
            <a:ext cx="5486400" cy="30861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5"/>
        <p:cNvGrpSpPr/>
        <p:nvPr/>
      </p:nvGrpSpPr>
      <p:grpSpPr>
        <a:xfrm>
          <a:off x="0" y="0"/>
          <a:ext cx="0" cy="0"/>
          <a:chOff x="0" y="0"/>
          <a:chExt cx="0" cy="0"/>
        </a:xfrm>
      </p:grpSpPr>
      <p:sp>
        <p:nvSpPr>
          <p:cNvPr id="246" name="Shape 246"/>
          <p:cNvSpPr>
            <a:spLocks noGrp="1" noRot="1" noChangeAspect="1"/>
          </p:cNvSpPr>
          <p:nvPr>
            <p:ph type="sldImg" idx="2"/>
          </p:nvPr>
        </p:nvSpPr>
        <p:spPr>
          <a:xfrm>
            <a:off x="685800" y="1143000"/>
            <a:ext cx="5486400" cy="30861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47" name="Shape 247"/>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en" sz="1200" b="0" i="0" u="none" strike="noStrike" cap="none">
                <a:solidFill>
                  <a:schemeClr val="dk1"/>
                </a:solidFill>
                <a:latin typeface="Calibri"/>
                <a:ea typeface="Calibri"/>
                <a:cs typeface="Calibri"/>
                <a:sym typeface="Calibri"/>
              </a:rPr>
              <a:t>The sample measurements are also reflective of problem solving approaches in education. These measurements are organized into three columns, with the leftmost column being the standards pertaining to </a:t>
            </a:r>
            <a:r>
              <a:rPr lang="en" sz="1200" b="0" i="1" u="none" strike="noStrike" cap="none">
                <a:solidFill>
                  <a:schemeClr val="dk1"/>
                </a:solidFill>
                <a:latin typeface="Calibri"/>
                <a:ea typeface="Calibri"/>
                <a:cs typeface="Calibri"/>
                <a:sym typeface="Calibri"/>
              </a:rPr>
              <a:t>awareness</a:t>
            </a:r>
            <a:r>
              <a:rPr lang="en" sz="1200" b="0" i="0" u="none" strike="noStrike" cap="none">
                <a:solidFill>
                  <a:schemeClr val="dk1"/>
                </a:solidFill>
                <a:latin typeface="Calibri"/>
                <a:ea typeface="Calibri"/>
                <a:cs typeface="Calibri"/>
                <a:sym typeface="Calibri"/>
              </a:rPr>
              <a:t> (terms, vocab, concepts, etc.). The middle column includes the </a:t>
            </a:r>
            <a:r>
              <a:rPr lang="en" sz="1200" b="0" i="1" u="none" strike="noStrike" cap="none">
                <a:solidFill>
                  <a:schemeClr val="dk1"/>
                </a:solidFill>
                <a:latin typeface="Calibri"/>
                <a:ea typeface="Calibri"/>
                <a:cs typeface="Calibri"/>
                <a:sym typeface="Calibri"/>
              </a:rPr>
              <a:t>intermediate</a:t>
            </a:r>
            <a:r>
              <a:rPr lang="en" sz="1200" b="0" i="0" u="none" strike="noStrike" cap="none">
                <a:solidFill>
                  <a:schemeClr val="dk1"/>
                </a:solidFill>
                <a:latin typeface="Calibri"/>
                <a:ea typeface="Calibri"/>
                <a:cs typeface="Calibri"/>
                <a:sym typeface="Calibri"/>
              </a:rPr>
              <a:t> concepts, which involve the application of the basic knowledge for a given Performance Indicator. The rightmost column includes the </a:t>
            </a:r>
            <a:r>
              <a:rPr lang="en" sz="1200" b="0" i="1" u="none" strike="noStrike" cap="none">
                <a:solidFill>
                  <a:schemeClr val="dk1"/>
                </a:solidFill>
                <a:latin typeface="Calibri"/>
                <a:ea typeface="Calibri"/>
                <a:cs typeface="Calibri"/>
                <a:sym typeface="Calibri"/>
              </a:rPr>
              <a:t>mastery</a:t>
            </a:r>
            <a:r>
              <a:rPr lang="en" sz="1200" b="0" i="0" u="none" strike="noStrike" cap="none">
                <a:solidFill>
                  <a:schemeClr val="dk1"/>
                </a:solidFill>
                <a:latin typeface="Calibri"/>
                <a:ea typeface="Calibri"/>
                <a:cs typeface="Calibri"/>
                <a:sym typeface="Calibri"/>
              </a:rPr>
              <a:t> concepts. These tend to focus on having students make predictions about unknown situations, apply lessons in a manner similar or identical to a workplace situation, or utilize large amounts of content to reach a conclusion. Notice that Mastery does not consist of perfect memorization of terms or concepts; this is still the Awareness level (the most basic of the three). Mastery can only come about when a student is able to apply their decision-making skills in a real-world scenario, often in a group-based situation that involves hypothesis formation, data collection &amp; analysis, and communication of interpretations. </a:t>
            </a:r>
            <a:endParaRPr/>
          </a:p>
        </p:txBody>
      </p:sp>
      <p:sp>
        <p:nvSpPr>
          <p:cNvPr id="248" name="Shape 248"/>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 sz="1200" b="0" i="0" u="none" strike="noStrike" cap="none">
                <a:solidFill>
                  <a:schemeClr val="dk1"/>
                </a:solidFill>
                <a:latin typeface="Calibri"/>
                <a:ea typeface="Calibri"/>
                <a:cs typeface="Calibri"/>
                <a:sym typeface="Calibri"/>
              </a:rPr>
              <a:t>6</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7"/>
        <p:cNvGrpSpPr/>
        <p:nvPr/>
      </p:nvGrpSpPr>
      <p:grpSpPr>
        <a:xfrm>
          <a:off x="0" y="0"/>
          <a:ext cx="0" cy="0"/>
          <a:chOff x="0" y="0"/>
          <a:chExt cx="0" cy="0"/>
        </a:xfrm>
      </p:grpSpPr>
      <p:sp>
        <p:nvSpPr>
          <p:cNvPr id="258" name="Shape 258"/>
          <p:cNvSpPr txBox="1">
            <a:spLocks noGrp="1"/>
          </p:cNvSpPr>
          <p:nvPr>
            <p:ph type="body" idx="1"/>
          </p:nvPr>
        </p:nvSpPr>
        <p:spPr>
          <a:xfrm>
            <a:off x="685800" y="4400550"/>
            <a:ext cx="5486400" cy="3600450"/>
          </a:xfrm>
          <a:prstGeom prst="rect">
            <a:avLst/>
          </a:prstGeom>
          <a:no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259" name="Shape 259"/>
          <p:cNvSpPr>
            <a:spLocks noGrp="1" noRot="1" noChangeAspect="1"/>
          </p:cNvSpPr>
          <p:nvPr>
            <p:ph type="sldImg" idx="2"/>
          </p:nvPr>
        </p:nvSpPr>
        <p:spPr>
          <a:xfrm>
            <a:off x="685800" y="1143000"/>
            <a:ext cx="5486400" cy="30861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5"/>
        <p:cNvGrpSpPr/>
        <p:nvPr/>
      </p:nvGrpSpPr>
      <p:grpSpPr>
        <a:xfrm>
          <a:off x="0" y="0"/>
          <a:ext cx="0" cy="0"/>
          <a:chOff x="0" y="0"/>
          <a:chExt cx="0" cy="0"/>
        </a:xfrm>
      </p:grpSpPr>
      <p:sp>
        <p:nvSpPr>
          <p:cNvPr id="266" name="Shape 266"/>
          <p:cNvSpPr txBox="1">
            <a:spLocks noGrp="1"/>
          </p:cNvSpPr>
          <p:nvPr>
            <p:ph type="body" idx="1"/>
          </p:nvPr>
        </p:nvSpPr>
        <p:spPr>
          <a:xfrm>
            <a:off x="685800" y="4400550"/>
            <a:ext cx="5486400" cy="3600450"/>
          </a:xfrm>
          <a:prstGeom prst="rect">
            <a:avLst/>
          </a:prstGeom>
          <a:no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267" name="Shape 267"/>
          <p:cNvSpPr>
            <a:spLocks noGrp="1" noRot="1" noChangeAspect="1"/>
          </p:cNvSpPr>
          <p:nvPr>
            <p:ph type="sldImg" idx="2"/>
          </p:nvPr>
        </p:nvSpPr>
        <p:spPr>
          <a:xfrm>
            <a:off x="685800" y="1143000"/>
            <a:ext cx="5486400" cy="30861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2"/>
        <p:cNvGrpSpPr/>
        <p:nvPr/>
      </p:nvGrpSpPr>
      <p:grpSpPr>
        <a:xfrm>
          <a:off x="0" y="0"/>
          <a:ext cx="0" cy="0"/>
          <a:chOff x="0" y="0"/>
          <a:chExt cx="0" cy="0"/>
        </a:xfrm>
      </p:grpSpPr>
      <p:sp>
        <p:nvSpPr>
          <p:cNvPr id="273" name="Shape 273"/>
          <p:cNvSpPr txBox="1">
            <a:spLocks noGrp="1"/>
          </p:cNvSpPr>
          <p:nvPr>
            <p:ph type="body" idx="1"/>
          </p:nvPr>
        </p:nvSpPr>
        <p:spPr>
          <a:xfrm>
            <a:off x="685800" y="4400550"/>
            <a:ext cx="5486400" cy="3600450"/>
          </a:xfrm>
          <a:prstGeom prst="rect">
            <a:avLst/>
          </a:prstGeom>
          <a:no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274" name="Shape 274"/>
          <p:cNvSpPr>
            <a:spLocks noGrp="1" noRot="1" noChangeAspect="1"/>
          </p:cNvSpPr>
          <p:nvPr>
            <p:ph type="sldImg" idx="2"/>
          </p:nvPr>
        </p:nvSpPr>
        <p:spPr>
          <a:xfrm>
            <a:off x="685800" y="1143000"/>
            <a:ext cx="5486400" cy="30861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Shape 10"/>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Shape 11"/>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Shape 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Shape 45"/>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Shape 46"/>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lstStyle>
            <a:lvl1pPr marL="457200" lvl="0" indent="-342900" algn="ctr">
              <a:spcBef>
                <a:spcPts val="0"/>
              </a:spcBef>
              <a:spcAft>
                <a:spcPts val="0"/>
              </a:spcAft>
              <a:buSzPts val="1800"/>
              <a:buChar char="●"/>
              <a:defRPr/>
            </a:lvl1pPr>
            <a:lvl2pPr marL="914400" lvl="1" indent="-317500" algn="ctr">
              <a:spcBef>
                <a:spcPts val="1600"/>
              </a:spcBef>
              <a:spcAft>
                <a:spcPts val="0"/>
              </a:spcAft>
              <a:buSzPts val="1400"/>
              <a:buChar char="○"/>
              <a:defRPr/>
            </a:lvl2pPr>
            <a:lvl3pPr marL="1371600" lvl="2" indent="-317500" algn="ctr">
              <a:spcBef>
                <a:spcPts val="1600"/>
              </a:spcBef>
              <a:spcAft>
                <a:spcPts val="0"/>
              </a:spcAft>
              <a:buSzPts val="1400"/>
              <a:buChar char="■"/>
              <a:defRPr/>
            </a:lvl3pPr>
            <a:lvl4pPr marL="1828800" lvl="3" indent="-317500" algn="ctr">
              <a:spcBef>
                <a:spcPts val="1600"/>
              </a:spcBef>
              <a:spcAft>
                <a:spcPts val="0"/>
              </a:spcAft>
              <a:buSzPts val="1400"/>
              <a:buChar char="●"/>
              <a:defRPr/>
            </a:lvl4pPr>
            <a:lvl5pPr marL="2286000" lvl="4" indent="-317500" algn="ctr">
              <a:spcBef>
                <a:spcPts val="1600"/>
              </a:spcBef>
              <a:spcAft>
                <a:spcPts val="0"/>
              </a:spcAft>
              <a:buSzPts val="1400"/>
              <a:buChar char="○"/>
              <a:defRPr/>
            </a:lvl5pPr>
            <a:lvl6pPr marL="2743200" lvl="5" indent="-317500" algn="ctr">
              <a:spcBef>
                <a:spcPts val="1600"/>
              </a:spcBef>
              <a:spcAft>
                <a:spcPts val="0"/>
              </a:spcAft>
              <a:buSzPts val="1400"/>
              <a:buChar char="■"/>
              <a:defRPr/>
            </a:lvl6pPr>
            <a:lvl7pPr marL="3200400" lvl="6" indent="-317500" algn="ctr">
              <a:spcBef>
                <a:spcPts val="1600"/>
              </a:spcBef>
              <a:spcAft>
                <a:spcPts val="0"/>
              </a:spcAft>
              <a:buSzPts val="1400"/>
              <a:buChar char="●"/>
              <a:defRPr/>
            </a:lvl7pPr>
            <a:lvl8pPr marL="3657600" lvl="7" indent="-317500" algn="ctr">
              <a:spcBef>
                <a:spcPts val="1600"/>
              </a:spcBef>
              <a:spcAft>
                <a:spcPts val="0"/>
              </a:spcAft>
              <a:buSzPts val="1400"/>
              <a:buChar char="○"/>
              <a:defRPr/>
            </a:lvl8pPr>
            <a:lvl9pPr marL="4114800" lvl="8" indent="-317500" algn="ctr">
              <a:spcBef>
                <a:spcPts val="1600"/>
              </a:spcBef>
              <a:spcAft>
                <a:spcPts val="1600"/>
              </a:spcAft>
              <a:buSzPts val="1400"/>
              <a:buChar char="■"/>
              <a:defRPr/>
            </a:lvl9pPr>
          </a:lstStyle>
          <a:p>
            <a:endParaRPr/>
          </a:p>
        </p:txBody>
      </p:sp>
      <p:sp>
        <p:nvSpPr>
          <p:cNvPr id="47" name="Shape 4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Shape 4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83"/>
        <p:cNvGrpSpPr/>
        <p:nvPr/>
      </p:nvGrpSpPr>
      <p:grpSpPr>
        <a:xfrm>
          <a:off x="0" y="0"/>
          <a:ext cx="0" cy="0"/>
          <a:chOff x="0" y="0"/>
          <a:chExt cx="0" cy="0"/>
        </a:xfrm>
      </p:grpSpPr>
      <p:sp>
        <p:nvSpPr>
          <p:cNvPr id="84" name="Shape 84"/>
          <p:cNvSpPr txBox="1">
            <a:spLocks noGrp="1"/>
          </p:cNvSpPr>
          <p:nvPr>
            <p:ph type="ctrTitle"/>
          </p:nvPr>
        </p:nvSpPr>
        <p:spPr>
          <a:xfrm>
            <a:off x="1941910" y="1885950"/>
            <a:ext cx="6686549" cy="1697086"/>
          </a:xfrm>
          <a:prstGeom prst="rect">
            <a:avLst/>
          </a:prstGeom>
          <a:noFill/>
          <a:ln>
            <a:noFill/>
          </a:ln>
        </p:spPr>
        <p:txBody>
          <a:bodyPr spcFirstLastPara="1" wrap="square" lIns="68575" tIns="68575" rIns="68575" bIns="68575" anchor="b" anchorCtr="0"/>
          <a:lstStyle>
            <a:lvl1pPr marL="0" marR="0" lvl="0" indent="0" algn="l" rtl="0">
              <a:spcBef>
                <a:spcPts val="0"/>
              </a:spcBef>
              <a:spcAft>
                <a:spcPts val="0"/>
              </a:spcAft>
              <a:buClr>
                <a:srgbClr val="262626"/>
              </a:buClr>
              <a:buSzPts val="4100"/>
              <a:buFont typeface="Century Gothic"/>
              <a:buNone/>
              <a:defRPr sz="4100" b="0" i="0" u="none" strike="noStrike" cap="none">
                <a:solidFill>
                  <a:srgbClr val="262626"/>
                </a:solidFill>
                <a:latin typeface="Century Gothic"/>
                <a:ea typeface="Century Gothic"/>
                <a:cs typeface="Century Gothic"/>
                <a:sym typeface="Century Gothic"/>
              </a:defRPr>
            </a:lvl1pPr>
            <a:lvl2pPr marL="0" marR="0" lvl="1" indent="0" algn="l" rtl="0">
              <a:spcBef>
                <a:spcPts val="0"/>
              </a:spcBef>
              <a:spcAft>
                <a:spcPts val="0"/>
              </a:spcAft>
              <a:buSzPts val="1100"/>
              <a:buNone/>
              <a:defRPr sz="1400" b="0" i="0" u="none" strike="noStrike" cap="none">
                <a:solidFill>
                  <a:schemeClr val="dk2"/>
                </a:solidFill>
              </a:defRPr>
            </a:lvl2pPr>
            <a:lvl3pPr marL="0" marR="0" lvl="2" indent="0" algn="l" rtl="0">
              <a:spcBef>
                <a:spcPts val="0"/>
              </a:spcBef>
              <a:spcAft>
                <a:spcPts val="0"/>
              </a:spcAft>
              <a:buSzPts val="1100"/>
              <a:buNone/>
              <a:defRPr sz="1400" b="0" i="0" u="none" strike="noStrike" cap="none">
                <a:solidFill>
                  <a:schemeClr val="dk2"/>
                </a:solidFill>
              </a:defRPr>
            </a:lvl3pPr>
            <a:lvl4pPr marL="0" marR="0" lvl="3" indent="0" algn="l" rtl="0">
              <a:spcBef>
                <a:spcPts val="0"/>
              </a:spcBef>
              <a:spcAft>
                <a:spcPts val="0"/>
              </a:spcAft>
              <a:buSzPts val="1100"/>
              <a:buNone/>
              <a:defRPr sz="1400" b="0" i="0" u="none" strike="noStrike" cap="none">
                <a:solidFill>
                  <a:schemeClr val="dk2"/>
                </a:solidFill>
              </a:defRPr>
            </a:lvl4pPr>
            <a:lvl5pPr marL="0" marR="0" lvl="4" indent="0" algn="l" rtl="0">
              <a:spcBef>
                <a:spcPts val="0"/>
              </a:spcBef>
              <a:spcAft>
                <a:spcPts val="0"/>
              </a:spcAft>
              <a:buSzPts val="1100"/>
              <a:buNone/>
              <a:defRPr sz="1400" b="0" i="0" u="none" strike="noStrike" cap="none">
                <a:solidFill>
                  <a:schemeClr val="dk2"/>
                </a:solidFill>
              </a:defRPr>
            </a:lvl5pPr>
            <a:lvl6pPr marL="0" marR="0" lvl="5" indent="0" algn="l" rtl="0">
              <a:spcBef>
                <a:spcPts val="0"/>
              </a:spcBef>
              <a:spcAft>
                <a:spcPts val="0"/>
              </a:spcAft>
              <a:buSzPts val="1100"/>
              <a:buNone/>
              <a:defRPr sz="1400" b="0" i="0" u="none" strike="noStrike" cap="none">
                <a:solidFill>
                  <a:schemeClr val="dk2"/>
                </a:solidFill>
              </a:defRPr>
            </a:lvl6pPr>
            <a:lvl7pPr marL="0" marR="0" lvl="6" indent="0" algn="l" rtl="0">
              <a:spcBef>
                <a:spcPts val="0"/>
              </a:spcBef>
              <a:spcAft>
                <a:spcPts val="0"/>
              </a:spcAft>
              <a:buSzPts val="1100"/>
              <a:buNone/>
              <a:defRPr sz="1400" b="0" i="0" u="none" strike="noStrike" cap="none">
                <a:solidFill>
                  <a:schemeClr val="dk2"/>
                </a:solidFill>
              </a:defRPr>
            </a:lvl7pPr>
            <a:lvl8pPr marL="0" marR="0" lvl="7" indent="0" algn="l" rtl="0">
              <a:spcBef>
                <a:spcPts val="0"/>
              </a:spcBef>
              <a:spcAft>
                <a:spcPts val="0"/>
              </a:spcAft>
              <a:buSzPts val="1100"/>
              <a:buNone/>
              <a:defRPr sz="1400" b="0" i="0" u="none" strike="noStrike" cap="none">
                <a:solidFill>
                  <a:schemeClr val="dk2"/>
                </a:solidFill>
              </a:defRPr>
            </a:lvl8pPr>
            <a:lvl9pPr marL="0" marR="0" lvl="8" indent="0" algn="l" rtl="0">
              <a:spcBef>
                <a:spcPts val="0"/>
              </a:spcBef>
              <a:spcAft>
                <a:spcPts val="0"/>
              </a:spcAft>
              <a:buSzPts val="1100"/>
              <a:buNone/>
              <a:defRPr sz="1400" b="0" i="0" u="none" strike="noStrike" cap="none">
                <a:solidFill>
                  <a:schemeClr val="dk2"/>
                </a:solidFill>
              </a:defRPr>
            </a:lvl9pPr>
          </a:lstStyle>
          <a:p>
            <a:endParaRPr/>
          </a:p>
        </p:txBody>
      </p:sp>
      <p:sp>
        <p:nvSpPr>
          <p:cNvPr id="85" name="Shape 85"/>
          <p:cNvSpPr txBox="1">
            <a:spLocks noGrp="1"/>
          </p:cNvSpPr>
          <p:nvPr>
            <p:ph type="subTitle" idx="1"/>
          </p:nvPr>
        </p:nvSpPr>
        <p:spPr>
          <a:xfrm>
            <a:off x="1941910" y="3583034"/>
            <a:ext cx="6686549" cy="844712"/>
          </a:xfrm>
          <a:prstGeom prst="rect">
            <a:avLst/>
          </a:prstGeom>
          <a:noFill/>
          <a:ln>
            <a:noFill/>
          </a:ln>
        </p:spPr>
        <p:txBody>
          <a:bodyPr spcFirstLastPara="1" wrap="square" lIns="68575" tIns="68575" rIns="68575" bIns="68575" anchor="t" anchorCtr="0"/>
          <a:lstStyle>
            <a:lvl1pPr marL="0" marR="0" lvl="0" indent="0" algn="l" rtl="0">
              <a:spcBef>
                <a:spcPts val="800"/>
              </a:spcBef>
              <a:spcAft>
                <a:spcPts val="0"/>
              </a:spcAft>
              <a:buClr>
                <a:schemeClr val="accent1"/>
              </a:buClr>
              <a:buSzPts val="1400"/>
              <a:buFont typeface="Noto Sans Symbols"/>
              <a:buNone/>
              <a:defRPr sz="1400" b="0" i="0" u="none" strike="noStrike" cap="none">
                <a:solidFill>
                  <a:srgbClr val="595959"/>
                </a:solidFill>
                <a:latin typeface="Century Gothic"/>
                <a:ea typeface="Century Gothic"/>
                <a:cs typeface="Century Gothic"/>
                <a:sym typeface="Century Gothic"/>
              </a:defRPr>
            </a:lvl1pPr>
            <a:lvl2pPr marL="342900" marR="0" lvl="1" indent="0" algn="ctr" rtl="0">
              <a:spcBef>
                <a:spcPts val="800"/>
              </a:spcBef>
              <a:spcAft>
                <a:spcPts val="0"/>
              </a:spcAft>
              <a:buClr>
                <a:schemeClr val="accent1"/>
              </a:buClr>
              <a:buSzPts val="1200"/>
              <a:buFont typeface="Noto Sans Symbols"/>
              <a:buNone/>
              <a:defRPr sz="1200" b="0" i="0" u="none" strike="noStrike" cap="none">
                <a:solidFill>
                  <a:srgbClr val="888888"/>
                </a:solidFill>
                <a:latin typeface="Century Gothic"/>
                <a:ea typeface="Century Gothic"/>
                <a:cs typeface="Century Gothic"/>
                <a:sym typeface="Century Gothic"/>
              </a:defRPr>
            </a:lvl2pPr>
            <a:lvl3pPr marL="685800" marR="0" lvl="2" indent="0" algn="ctr" rtl="0">
              <a:spcBef>
                <a:spcPts val="800"/>
              </a:spcBef>
              <a:spcAft>
                <a:spcPts val="0"/>
              </a:spcAft>
              <a:buClr>
                <a:schemeClr val="accent1"/>
              </a:buClr>
              <a:buSzPts val="1100"/>
              <a:buFont typeface="Noto Sans Symbols"/>
              <a:buNone/>
              <a:defRPr sz="1100" b="0" i="0" u="none" strike="noStrike" cap="none">
                <a:solidFill>
                  <a:srgbClr val="888888"/>
                </a:solidFill>
                <a:latin typeface="Century Gothic"/>
                <a:ea typeface="Century Gothic"/>
                <a:cs typeface="Century Gothic"/>
                <a:sym typeface="Century Gothic"/>
              </a:defRPr>
            </a:lvl3pPr>
            <a:lvl4pPr marL="1028700" marR="0" lvl="3" indent="0" algn="ctr" rtl="0">
              <a:spcBef>
                <a:spcPts val="800"/>
              </a:spcBef>
              <a:spcAft>
                <a:spcPts val="0"/>
              </a:spcAft>
              <a:buClr>
                <a:schemeClr val="accent1"/>
              </a:buClr>
              <a:buSzPts val="900"/>
              <a:buFont typeface="Noto Sans Symbols"/>
              <a:buNone/>
              <a:defRPr sz="900" b="0" i="0" u="none" strike="noStrike" cap="none">
                <a:solidFill>
                  <a:srgbClr val="888888"/>
                </a:solidFill>
                <a:latin typeface="Century Gothic"/>
                <a:ea typeface="Century Gothic"/>
                <a:cs typeface="Century Gothic"/>
                <a:sym typeface="Century Gothic"/>
              </a:defRPr>
            </a:lvl4pPr>
            <a:lvl5pPr marL="1371600" marR="0" lvl="4" indent="0" algn="ctr" rtl="0">
              <a:spcBef>
                <a:spcPts val="800"/>
              </a:spcBef>
              <a:spcAft>
                <a:spcPts val="0"/>
              </a:spcAft>
              <a:buClr>
                <a:schemeClr val="accent1"/>
              </a:buClr>
              <a:buSzPts val="900"/>
              <a:buFont typeface="Noto Sans Symbols"/>
              <a:buNone/>
              <a:defRPr sz="900" b="0" i="0" u="none" strike="noStrike" cap="none">
                <a:solidFill>
                  <a:srgbClr val="888888"/>
                </a:solidFill>
                <a:latin typeface="Century Gothic"/>
                <a:ea typeface="Century Gothic"/>
                <a:cs typeface="Century Gothic"/>
                <a:sym typeface="Century Gothic"/>
              </a:defRPr>
            </a:lvl5pPr>
            <a:lvl6pPr marL="1714500" marR="0" lvl="5" indent="0" algn="ctr" rtl="0">
              <a:spcBef>
                <a:spcPts val="800"/>
              </a:spcBef>
              <a:spcAft>
                <a:spcPts val="0"/>
              </a:spcAft>
              <a:buClr>
                <a:schemeClr val="accent1"/>
              </a:buClr>
              <a:buSzPts val="900"/>
              <a:buFont typeface="Noto Sans Symbols"/>
              <a:buNone/>
              <a:defRPr sz="900" b="0" i="0" u="none" strike="noStrike" cap="none">
                <a:solidFill>
                  <a:srgbClr val="888888"/>
                </a:solidFill>
                <a:latin typeface="Century Gothic"/>
                <a:ea typeface="Century Gothic"/>
                <a:cs typeface="Century Gothic"/>
                <a:sym typeface="Century Gothic"/>
              </a:defRPr>
            </a:lvl6pPr>
            <a:lvl7pPr marL="2057400" marR="0" lvl="6" indent="0" algn="ctr" rtl="0">
              <a:spcBef>
                <a:spcPts val="800"/>
              </a:spcBef>
              <a:spcAft>
                <a:spcPts val="0"/>
              </a:spcAft>
              <a:buClr>
                <a:schemeClr val="accent1"/>
              </a:buClr>
              <a:buSzPts val="900"/>
              <a:buFont typeface="Noto Sans Symbols"/>
              <a:buNone/>
              <a:defRPr sz="900" b="0" i="0" u="none" strike="noStrike" cap="none">
                <a:solidFill>
                  <a:srgbClr val="888888"/>
                </a:solidFill>
                <a:latin typeface="Century Gothic"/>
                <a:ea typeface="Century Gothic"/>
                <a:cs typeface="Century Gothic"/>
                <a:sym typeface="Century Gothic"/>
              </a:defRPr>
            </a:lvl7pPr>
            <a:lvl8pPr marL="2400300" marR="0" lvl="7" indent="0" algn="ctr" rtl="0">
              <a:spcBef>
                <a:spcPts val="800"/>
              </a:spcBef>
              <a:spcAft>
                <a:spcPts val="0"/>
              </a:spcAft>
              <a:buClr>
                <a:schemeClr val="accent1"/>
              </a:buClr>
              <a:buSzPts val="900"/>
              <a:buFont typeface="Noto Sans Symbols"/>
              <a:buNone/>
              <a:defRPr sz="900" b="0" i="0" u="none" strike="noStrike" cap="none">
                <a:solidFill>
                  <a:srgbClr val="888888"/>
                </a:solidFill>
                <a:latin typeface="Century Gothic"/>
                <a:ea typeface="Century Gothic"/>
                <a:cs typeface="Century Gothic"/>
                <a:sym typeface="Century Gothic"/>
              </a:defRPr>
            </a:lvl8pPr>
            <a:lvl9pPr marL="2743200" marR="0" lvl="8" indent="0" algn="ctr" rtl="0">
              <a:spcBef>
                <a:spcPts val="800"/>
              </a:spcBef>
              <a:spcAft>
                <a:spcPts val="0"/>
              </a:spcAft>
              <a:buClr>
                <a:schemeClr val="accent1"/>
              </a:buClr>
              <a:buSzPts val="900"/>
              <a:buFont typeface="Noto Sans Symbols"/>
              <a:buNone/>
              <a:defRPr sz="900" b="0" i="0" u="none" strike="noStrike" cap="none">
                <a:solidFill>
                  <a:srgbClr val="888888"/>
                </a:solidFill>
                <a:latin typeface="Century Gothic"/>
                <a:ea typeface="Century Gothic"/>
                <a:cs typeface="Century Gothic"/>
                <a:sym typeface="Century Gothic"/>
              </a:defRPr>
            </a:lvl9pPr>
          </a:lstStyle>
          <a:p>
            <a:endParaRPr/>
          </a:p>
        </p:txBody>
      </p:sp>
      <p:sp>
        <p:nvSpPr>
          <p:cNvPr id="86" name="Shape 86"/>
          <p:cNvSpPr txBox="1">
            <a:spLocks noGrp="1"/>
          </p:cNvSpPr>
          <p:nvPr>
            <p:ph type="dt" idx="10"/>
          </p:nvPr>
        </p:nvSpPr>
        <p:spPr>
          <a:xfrm>
            <a:off x="7771209" y="4597828"/>
            <a:ext cx="859712" cy="277797"/>
          </a:xfrm>
          <a:prstGeom prst="rect">
            <a:avLst/>
          </a:prstGeom>
          <a:noFill/>
          <a:ln>
            <a:noFill/>
          </a:ln>
        </p:spPr>
        <p:txBody>
          <a:bodyPr spcFirstLastPara="1" wrap="square" lIns="68575" tIns="68575" rIns="68575" bIns="68575" anchor="ctr" anchorCtr="0"/>
          <a:lstStyle>
            <a:lvl1pPr marL="0" marR="0" lvl="0" indent="0" algn="r" rtl="0">
              <a:spcBef>
                <a:spcPts val="0"/>
              </a:spcBef>
              <a:spcAft>
                <a:spcPts val="0"/>
              </a:spcAft>
              <a:buSzPts val="1100"/>
              <a:buNone/>
              <a:defRPr sz="700" b="0" i="0" u="none" strike="noStrike" cap="none">
                <a:solidFill>
                  <a:srgbClr val="888888"/>
                </a:solidFill>
                <a:latin typeface="Century Gothic"/>
                <a:ea typeface="Century Gothic"/>
                <a:cs typeface="Century Gothic"/>
                <a:sym typeface="Century Gothic"/>
              </a:defRPr>
            </a:lvl1pPr>
            <a:lvl2pPr marL="342900" marR="0" lvl="1" indent="0" algn="l" rtl="0">
              <a:spcBef>
                <a:spcPts val="0"/>
              </a:spcBef>
              <a:spcAft>
                <a:spcPts val="0"/>
              </a:spcAft>
              <a:buSzPts val="1100"/>
              <a:buNone/>
              <a:defRPr sz="1400" b="0" i="0" u="none" strike="noStrike" cap="none">
                <a:solidFill>
                  <a:schemeClr val="dk1"/>
                </a:solidFill>
                <a:latin typeface="Century Gothic"/>
                <a:ea typeface="Century Gothic"/>
                <a:cs typeface="Century Gothic"/>
                <a:sym typeface="Century Gothic"/>
              </a:defRPr>
            </a:lvl2pPr>
            <a:lvl3pPr marL="685800" marR="0" lvl="2" indent="0" algn="l" rtl="0">
              <a:spcBef>
                <a:spcPts val="0"/>
              </a:spcBef>
              <a:spcAft>
                <a:spcPts val="0"/>
              </a:spcAft>
              <a:buSzPts val="1100"/>
              <a:buNone/>
              <a:defRPr sz="1400" b="0" i="0" u="none" strike="noStrike" cap="none">
                <a:solidFill>
                  <a:schemeClr val="dk1"/>
                </a:solidFill>
                <a:latin typeface="Century Gothic"/>
                <a:ea typeface="Century Gothic"/>
                <a:cs typeface="Century Gothic"/>
                <a:sym typeface="Century Gothic"/>
              </a:defRPr>
            </a:lvl3pPr>
            <a:lvl4pPr marL="1028700" marR="0" lvl="3" indent="0" algn="l" rtl="0">
              <a:spcBef>
                <a:spcPts val="0"/>
              </a:spcBef>
              <a:spcAft>
                <a:spcPts val="0"/>
              </a:spcAft>
              <a:buSzPts val="1100"/>
              <a:buNone/>
              <a:defRPr sz="1400" b="0" i="0" u="none" strike="noStrike" cap="none">
                <a:solidFill>
                  <a:schemeClr val="dk1"/>
                </a:solidFill>
                <a:latin typeface="Century Gothic"/>
                <a:ea typeface="Century Gothic"/>
                <a:cs typeface="Century Gothic"/>
                <a:sym typeface="Century Gothic"/>
              </a:defRPr>
            </a:lvl4pPr>
            <a:lvl5pPr marL="1371600" marR="0" lvl="4" indent="0" algn="l" rtl="0">
              <a:spcBef>
                <a:spcPts val="0"/>
              </a:spcBef>
              <a:spcAft>
                <a:spcPts val="0"/>
              </a:spcAft>
              <a:buSzPts val="1100"/>
              <a:buNone/>
              <a:defRPr sz="1400" b="0" i="0" u="none" strike="noStrike" cap="none">
                <a:solidFill>
                  <a:schemeClr val="dk1"/>
                </a:solidFill>
                <a:latin typeface="Century Gothic"/>
                <a:ea typeface="Century Gothic"/>
                <a:cs typeface="Century Gothic"/>
                <a:sym typeface="Century Gothic"/>
              </a:defRPr>
            </a:lvl5pPr>
            <a:lvl6pPr marL="1714500" marR="0" lvl="5" indent="0" algn="l" rtl="0">
              <a:spcBef>
                <a:spcPts val="0"/>
              </a:spcBef>
              <a:spcAft>
                <a:spcPts val="0"/>
              </a:spcAft>
              <a:buSzPts val="1100"/>
              <a:buNone/>
              <a:defRPr sz="1400" b="0" i="0" u="none" strike="noStrike" cap="none">
                <a:solidFill>
                  <a:schemeClr val="dk1"/>
                </a:solidFill>
                <a:latin typeface="Century Gothic"/>
                <a:ea typeface="Century Gothic"/>
                <a:cs typeface="Century Gothic"/>
                <a:sym typeface="Century Gothic"/>
              </a:defRPr>
            </a:lvl6pPr>
            <a:lvl7pPr marL="2057400" marR="0" lvl="6" indent="0" algn="l" rtl="0">
              <a:spcBef>
                <a:spcPts val="0"/>
              </a:spcBef>
              <a:spcAft>
                <a:spcPts val="0"/>
              </a:spcAft>
              <a:buSzPts val="1100"/>
              <a:buNone/>
              <a:defRPr sz="1400" b="0" i="0" u="none" strike="noStrike" cap="none">
                <a:solidFill>
                  <a:schemeClr val="dk1"/>
                </a:solidFill>
                <a:latin typeface="Century Gothic"/>
                <a:ea typeface="Century Gothic"/>
                <a:cs typeface="Century Gothic"/>
                <a:sym typeface="Century Gothic"/>
              </a:defRPr>
            </a:lvl7pPr>
            <a:lvl8pPr marL="2400300" marR="0" lvl="7" indent="0" algn="l" rtl="0">
              <a:spcBef>
                <a:spcPts val="0"/>
              </a:spcBef>
              <a:spcAft>
                <a:spcPts val="0"/>
              </a:spcAft>
              <a:buSzPts val="1100"/>
              <a:buNone/>
              <a:defRPr sz="1400" b="0" i="0" u="none" strike="noStrike" cap="none">
                <a:solidFill>
                  <a:schemeClr val="dk1"/>
                </a:solidFill>
                <a:latin typeface="Century Gothic"/>
                <a:ea typeface="Century Gothic"/>
                <a:cs typeface="Century Gothic"/>
                <a:sym typeface="Century Gothic"/>
              </a:defRPr>
            </a:lvl8pPr>
            <a:lvl9pPr marL="2743200" marR="0" lvl="8" indent="0" algn="l" rtl="0">
              <a:spcBef>
                <a:spcPts val="0"/>
              </a:spcBef>
              <a:spcAft>
                <a:spcPts val="0"/>
              </a:spcAft>
              <a:buSzPts val="1100"/>
              <a:buNone/>
              <a:defRPr sz="1400" b="0" i="0" u="none" strike="noStrike" cap="none">
                <a:solidFill>
                  <a:schemeClr val="dk1"/>
                </a:solidFill>
                <a:latin typeface="Century Gothic"/>
                <a:ea typeface="Century Gothic"/>
                <a:cs typeface="Century Gothic"/>
                <a:sym typeface="Century Gothic"/>
              </a:defRPr>
            </a:lvl9pPr>
          </a:lstStyle>
          <a:p>
            <a:endParaRPr/>
          </a:p>
        </p:txBody>
      </p:sp>
      <p:sp>
        <p:nvSpPr>
          <p:cNvPr id="87" name="Shape 87"/>
          <p:cNvSpPr txBox="1">
            <a:spLocks noGrp="1"/>
          </p:cNvSpPr>
          <p:nvPr>
            <p:ph type="ftr" idx="11"/>
          </p:nvPr>
        </p:nvSpPr>
        <p:spPr>
          <a:xfrm>
            <a:off x="1941909" y="4601856"/>
            <a:ext cx="5714999" cy="273844"/>
          </a:xfrm>
          <a:prstGeom prst="rect">
            <a:avLst/>
          </a:prstGeom>
          <a:noFill/>
          <a:ln>
            <a:noFill/>
          </a:ln>
        </p:spPr>
        <p:txBody>
          <a:bodyPr spcFirstLastPara="1" wrap="square" lIns="68575" tIns="68575" rIns="68575" bIns="68575" anchor="ctr" anchorCtr="0"/>
          <a:lstStyle>
            <a:lvl1pPr marL="0" marR="0" lvl="0" indent="0" algn="l" rtl="0">
              <a:spcBef>
                <a:spcPts val="0"/>
              </a:spcBef>
              <a:spcAft>
                <a:spcPts val="0"/>
              </a:spcAft>
              <a:buSzPts val="1100"/>
              <a:buNone/>
              <a:defRPr sz="700" b="0" i="0" u="none" strike="noStrike" cap="none">
                <a:solidFill>
                  <a:srgbClr val="888888"/>
                </a:solidFill>
                <a:latin typeface="Century Gothic"/>
                <a:ea typeface="Century Gothic"/>
                <a:cs typeface="Century Gothic"/>
                <a:sym typeface="Century Gothic"/>
              </a:defRPr>
            </a:lvl1pPr>
            <a:lvl2pPr marL="342900" marR="0" lvl="1" indent="0" algn="l" rtl="0">
              <a:spcBef>
                <a:spcPts val="0"/>
              </a:spcBef>
              <a:spcAft>
                <a:spcPts val="0"/>
              </a:spcAft>
              <a:buSzPts val="1100"/>
              <a:buNone/>
              <a:defRPr sz="1400" b="0" i="0" u="none" strike="noStrike" cap="none">
                <a:solidFill>
                  <a:schemeClr val="dk1"/>
                </a:solidFill>
                <a:latin typeface="Century Gothic"/>
                <a:ea typeface="Century Gothic"/>
                <a:cs typeface="Century Gothic"/>
                <a:sym typeface="Century Gothic"/>
              </a:defRPr>
            </a:lvl2pPr>
            <a:lvl3pPr marL="685800" marR="0" lvl="2" indent="0" algn="l" rtl="0">
              <a:spcBef>
                <a:spcPts val="0"/>
              </a:spcBef>
              <a:spcAft>
                <a:spcPts val="0"/>
              </a:spcAft>
              <a:buSzPts val="1100"/>
              <a:buNone/>
              <a:defRPr sz="1400" b="0" i="0" u="none" strike="noStrike" cap="none">
                <a:solidFill>
                  <a:schemeClr val="dk1"/>
                </a:solidFill>
                <a:latin typeface="Century Gothic"/>
                <a:ea typeface="Century Gothic"/>
                <a:cs typeface="Century Gothic"/>
                <a:sym typeface="Century Gothic"/>
              </a:defRPr>
            </a:lvl3pPr>
            <a:lvl4pPr marL="1028700" marR="0" lvl="3" indent="0" algn="l" rtl="0">
              <a:spcBef>
                <a:spcPts val="0"/>
              </a:spcBef>
              <a:spcAft>
                <a:spcPts val="0"/>
              </a:spcAft>
              <a:buSzPts val="1100"/>
              <a:buNone/>
              <a:defRPr sz="1400" b="0" i="0" u="none" strike="noStrike" cap="none">
                <a:solidFill>
                  <a:schemeClr val="dk1"/>
                </a:solidFill>
                <a:latin typeface="Century Gothic"/>
                <a:ea typeface="Century Gothic"/>
                <a:cs typeface="Century Gothic"/>
                <a:sym typeface="Century Gothic"/>
              </a:defRPr>
            </a:lvl4pPr>
            <a:lvl5pPr marL="1371600" marR="0" lvl="4" indent="0" algn="l" rtl="0">
              <a:spcBef>
                <a:spcPts val="0"/>
              </a:spcBef>
              <a:spcAft>
                <a:spcPts val="0"/>
              </a:spcAft>
              <a:buSzPts val="1100"/>
              <a:buNone/>
              <a:defRPr sz="1400" b="0" i="0" u="none" strike="noStrike" cap="none">
                <a:solidFill>
                  <a:schemeClr val="dk1"/>
                </a:solidFill>
                <a:latin typeface="Century Gothic"/>
                <a:ea typeface="Century Gothic"/>
                <a:cs typeface="Century Gothic"/>
                <a:sym typeface="Century Gothic"/>
              </a:defRPr>
            </a:lvl5pPr>
            <a:lvl6pPr marL="1714500" marR="0" lvl="5" indent="0" algn="l" rtl="0">
              <a:spcBef>
                <a:spcPts val="0"/>
              </a:spcBef>
              <a:spcAft>
                <a:spcPts val="0"/>
              </a:spcAft>
              <a:buSzPts val="1100"/>
              <a:buNone/>
              <a:defRPr sz="1400" b="0" i="0" u="none" strike="noStrike" cap="none">
                <a:solidFill>
                  <a:schemeClr val="dk1"/>
                </a:solidFill>
                <a:latin typeface="Century Gothic"/>
                <a:ea typeface="Century Gothic"/>
                <a:cs typeface="Century Gothic"/>
                <a:sym typeface="Century Gothic"/>
              </a:defRPr>
            </a:lvl6pPr>
            <a:lvl7pPr marL="2057400" marR="0" lvl="6" indent="0" algn="l" rtl="0">
              <a:spcBef>
                <a:spcPts val="0"/>
              </a:spcBef>
              <a:spcAft>
                <a:spcPts val="0"/>
              </a:spcAft>
              <a:buSzPts val="1100"/>
              <a:buNone/>
              <a:defRPr sz="1400" b="0" i="0" u="none" strike="noStrike" cap="none">
                <a:solidFill>
                  <a:schemeClr val="dk1"/>
                </a:solidFill>
                <a:latin typeface="Century Gothic"/>
                <a:ea typeface="Century Gothic"/>
                <a:cs typeface="Century Gothic"/>
                <a:sym typeface="Century Gothic"/>
              </a:defRPr>
            </a:lvl7pPr>
            <a:lvl8pPr marL="2400300" marR="0" lvl="7" indent="0" algn="l" rtl="0">
              <a:spcBef>
                <a:spcPts val="0"/>
              </a:spcBef>
              <a:spcAft>
                <a:spcPts val="0"/>
              </a:spcAft>
              <a:buSzPts val="1100"/>
              <a:buNone/>
              <a:defRPr sz="1400" b="0" i="0" u="none" strike="noStrike" cap="none">
                <a:solidFill>
                  <a:schemeClr val="dk1"/>
                </a:solidFill>
                <a:latin typeface="Century Gothic"/>
                <a:ea typeface="Century Gothic"/>
                <a:cs typeface="Century Gothic"/>
                <a:sym typeface="Century Gothic"/>
              </a:defRPr>
            </a:lvl8pPr>
            <a:lvl9pPr marL="2743200" marR="0" lvl="8" indent="0" algn="l" rtl="0">
              <a:spcBef>
                <a:spcPts val="0"/>
              </a:spcBef>
              <a:spcAft>
                <a:spcPts val="0"/>
              </a:spcAft>
              <a:buSzPts val="1100"/>
              <a:buNone/>
              <a:defRPr sz="1400" b="0" i="0" u="none" strike="noStrike" cap="none">
                <a:solidFill>
                  <a:schemeClr val="dk1"/>
                </a:solidFill>
                <a:latin typeface="Century Gothic"/>
                <a:ea typeface="Century Gothic"/>
                <a:cs typeface="Century Gothic"/>
                <a:sym typeface="Century Gothic"/>
              </a:defRPr>
            </a:lvl9pPr>
          </a:lstStyle>
          <a:p>
            <a:endParaRPr/>
          </a:p>
        </p:txBody>
      </p:sp>
      <p:sp>
        <p:nvSpPr>
          <p:cNvPr id="88" name="Shape 88"/>
          <p:cNvSpPr/>
          <p:nvPr/>
        </p:nvSpPr>
        <p:spPr>
          <a:xfrm>
            <a:off x="0" y="3242858"/>
            <a:ext cx="1308489" cy="583942"/>
          </a:xfrm>
          <a:custGeom>
            <a:avLst/>
            <a:gdLst/>
            <a:ahLst/>
            <a:cxnLst/>
            <a:rect l="0" t="0" r="0" b="0"/>
            <a:pathLst>
              <a:path w="120000" h="120000" extrusionOk="0">
                <a:moveTo>
                  <a:pt x="92580" y="119999"/>
                </a:moveTo>
                <a:cubicBezTo>
                  <a:pt x="93548" y="119999"/>
                  <a:pt x="94193" y="119277"/>
                  <a:pt x="94516" y="118554"/>
                </a:cubicBezTo>
                <a:cubicBezTo>
                  <a:pt x="94516" y="117831"/>
                  <a:pt x="94838" y="117831"/>
                  <a:pt x="94838" y="117831"/>
                </a:cubicBezTo>
                <a:cubicBezTo>
                  <a:pt x="119354" y="62891"/>
                  <a:pt x="119354" y="62891"/>
                  <a:pt x="119354" y="62891"/>
                </a:cubicBezTo>
                <a:cubicBezTo>
                  <a:pt x="120000" y="61445"/>
                  <a:pt x="120000" y="58554"/>
                  <a:pt x="119354" y="56385"/>
                </a:cubicBezTo>
                <a:cubicBezTo>
                  <a:pt x="94838" y="2168"/>
                  <a:pt x="94838" y="2168"/>
                  <a:pt x="94838" y="2168"/>
                </a:cubicBezTo>
                <a:cubicBezTo>
                  <a:pt x="94838" y="1445"/>
                  <a:pt x="94516" y="1445"/>
                  <a:pt x="94516" y="1445"/>
                </a:cubicBezTo>
                <a:cubicBezTo>
                  <a:pt x="94193" y="722"/>
                  <a:pt x="93548" y="0"/>
                  <a:pt x="92580" y="0"/>
                </a:cubicBezTo>
                <a:cubicBezTo>
                  <a:pt x="0" y="0"/>
                  <a:pt x="0" y="0"/>
                  <a:pt x="0" y="0"/>
                </a:cubicBezTo>
                <a:cubicBezTo>
                  <a:pt x="0" y="119999"/>
                  <a:pt x="0" y="119999"/>
                  <a:pt x="0" y="119999"/>
                </a:cubicBezTo>
                <a:lnTo>
                  <a:pt x="92580" y="119999"/>
                </a:lnTo>
                <a:close/>
              </a:path>
            </a:pathLst>
          </a:custGeom>
          <a:solidFill>
            <a:schemeClr val="accent1"/>
          </a:solidFill>
          <a:ln>
            <a:noFill/>
          </a:ln>
        </p:spPr>
        <p:txBody>
          <a:bodyPr spcFirstLastPara="1" wrap="square" lIns="68575" tIns="68575" rIns="68575" bIns="68575" anchor="ctr" anchorCtr="0">
            <a:noAutofit/>
          </a:bodyPr>
          <a:lstStyle/>
          <a:p>
            <a:pPr marL="0" lvl="0" indent="0">
              <a:spcBef>
                <a:spcPts val="0"/>
              </a:spcBef>
              <a:spcAft>
                <a:spcPts val="0"/>
              </a:spcAft>
              <a:buNone/>
            </a:pPr>
            <a:endParaRPr/>
          </a:p>
        </p:txBody>
      </p:sp>
      <p:sp>
        <p:nvSpPr>
          <p:cNvPr id="89" name="Shape 89"/>
          <p:cNvSpPr txBox="1">
            <a:spLocks noGrp="1"/>
          </p:cNvSpPr>
          <p:nvPr>
            <p:ph type="sldNum" idx="12"/>
          </p:nvPr>
        </p:nvSpPr>
        <p:spPr>
          <a:xfrm>
            <a:off x="398859" y="3397155"/>
            <a:ext cx="584825" cy="273844"/>
          </a:xfrm>
          <a:prstGeom prst="rect">
            <a:avLst/>
          </a:prstGeom>
          <a:noFill/>
          <a:ln>
            <a:noFill/>
          </a:ln>
        </p:spPr>
        <p:txBody>
          <a:bodyPr spcFirstLastPara="1" wrap="square" lIns="68575" tIns="34275" rIns="68575" bIns="34275" anchor="ctr" anchorCtr="0">
            <a:noAutofit/>
          </a:bodyPr>
          <a:lstStyle>
            <a:lvl1pPr marL="0" marR="0" lvl="0" indent="0" algn="r" rtl="0">
              <a:spcBef>
                <a:spcPts val="0"/>
              </a:spcBef>
              <a:buNone/>
              <a:defRPr sz="1500" b="0" i="0" u="none" strike="noStrike" cap="none">
                <a:solidFill>
                  <a:srgbClr val="FEFFFF"/>
                </a:solidFill>
                <a:latin typeface="Century Gothic"/>
                <a:ea typeface="Century Gothic"/>
                <a:cs typeface="Century Gothic"/>
                <a:sym typeface="Century Gothic"/>
              </a:defRPr>
            </a:lvl1pPr>
            <a:lvl2pPr marL="0" marR="0" lvl="1" indent="0" algn="r" rtl="0">
              <a:spcBef>
                <a:spcPts val="0"/>
              </a:spcBef>
              <a:buNone/>
              <a:defRPr sz="1500" b="0" i="0" u="none" strike="noStrike" cap="none">
                <a:solidFill>
                  <a:srgbClr val="FEFFFF"/>
                </a:solidFill>
                <a:latin typeface="Century Gothic"/>
                <a:ea typeface="Century Gothic"/>
                <a:cs typeface="Century Gothic"/>
                <a:sym typeface="Century Gothic"/>
              </a:defRPr>
            </a:lvl2pPr>
            <a:lvl3pPr marL="0" marR="0" lvl="2" indent="0" algn="r" rtl="0">
              <a:spcBef>
                <a:spcPts val="0"/>
              </a:spcBef>
              <a:buNone/>
              <a:defRPr sz="1500" b="0" i="0" u="none" strike="noStrike" cap="none">
                <a:solidFill>
                  <a:srgbClr val="FEFFFF"/>
                </a:solidFill>
                <a:latin typeface="Century Gothic"/>
                <a:ea typeface="Century Gothic"/>
                <a:cs typeface="Century Gothic"/>
                <a:sym typeface="Century Gothic"/>
              </a:defRPr>
            </a:lvl3pPr>
            <a:lvl4pPr marL="0" marR="0" lvl="3" indent="0" algn="r" rtl="0">
              <a:spcBef>
                <a:spcPts val="0"/>
              </a:spcBef>
              <a:buNone/>
              <a:defRPr sz="1500" b="0" i="0" u="none" strike="noStrike" cap="none">
                <a:solidFill>
                  <a:srgbClr val="FEFFFF"/>
                </a:solidFill>
                <a:latin typeface="Century Gothic"/>
                <a:ea typeface="Century Gothic"/>
                <a:cs typeface="Century Gothic"/>
                <a:sym typeface="Century Gothic"/>
              </a:defRPr>
            </a:lvl4pPr>
            <a:lvl5pPr marL="0" marR="0" lvl="4" indent="0" algn="r" rtl="0">
              <a:spcBef>
                <a:spcPts val="0"/>
              </a:spcBef>
              <a:buNone/>
              <a:defRPr sz="1500" b="0" i="0" u="none" strike="noStrike" cap="none">
                <a:solidFill>
                  <a:srgbClr val="FEFFFF"/>
                </a:solidFill>
                <a:latin typeface="Century Gothic"/>
                <a:ea typeface="Century Gothic"/>
                <a:cs typeface="Century Gothic"/>
                <a:sym typeface="Century Gothic"/>
              </a:defRPr>
            </a:lvl5pPr>
            <a:lvl6pPr marL="0" marR="0" lvl="5" indent="0" algn="r" rtl="0">
              <a:spcBef>
                <a:spcPts val="0"/>
              </a:spcBef>
              <a:buNone/>
              <a:defRPr sz="1500" b="0" i="0" u="none" strike="noStrike" cap="none">
                <a:solidFill>
                  <a:srgbClr val="FEFFFF"/>
                </a:solidFill>
                <a:latin typeface="Century Gothic"/>
                <a:ea typeface="Century Gothic"/>
                <a:cs typeface="Century Gothic"/>
                <a:sym typeface="Century Gothic"/>
              </a:defRPr>
            </a:lvl6pPr>
            <a:lvl7pPr marL="0" marR="0" lvl="6" indent="0" algn="r" rtl="0">
              <a:spcBef>
                <a:spcPts val="0"/>
              </a:spcBef>
              <a:buNone/>
              <a:defRPr sz="1500" b="0" i="0" u="none" strike="noStrike" cap="none">
                <a:solidFill>
                  <a:srgbClr val="FEFFFF"/>
                </a:solidFill>
                <a:latin typeface="Century Gothic"/>
                <a:ea typeface="Century Gothic"/>
                <a:cs typeface="Century Gothic"/>
                <a:sym typeface="Century Gothic"/>
              </a:defRPr>
            </a:lvl7pPr>
            <a:lvl8pPr marL="0" marR="0" lvl="7" indent="0" algn="r" rtl="0">
              <a:spcBef>
                <a:spcPts val="0"/>
              </a:spcBef>
              <a:buNone/>
              <a:defRPr sz="1500" b="0" i="0" u="none" strike="noStrike" cap="none">
                <a:solidFill>
                  <a:srgbClr val="FEFFFF"/>
                </a:solidFill>
                <a:latin typeface="Century Gothic"/>
                <a:ea typeface="Century Gothic"/>
                <a:cs typeface="Century Gothic"/>
                <a:sym typeface="Century Gothic"/>
              </a:defRPr>
            </a:lvl8pPr>
            <a:lvl9pPr marL="0" marR="0" lvl="8" indent="0" algn="r" rtl="0">
              <a:spcBef>
                <a:spcPts val="0"/>
              </a:spcBef>
              <a:buNone/>
              <a:defRPr sz="1500" b="0" i="0" u="none" strike="noStrike" cap="none">
                <a:solidFill>
                  <a:srgbClr val="FEFFFF"/>
                </a:solidFill>
                <a:latin typeface="Century Gothic"/>
                <a:ea typeface="Century Gothic"/>
                <a:cs typeface="Century Gothic"/>
                <a:sym typeface="Century Gothic"/>
              </a:defRPr>
            </a:lvl9pPr>
          </a:lstStyle>
          <a:p>
            <a:pPr marL="0" lvl="0" indent="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90"/>
        <p:cNvGrpSpPr/>
        <p:nvPr/>
      </p:nvGrpSpPr>
      <p:grpSpPr>
        <a:xfrm>
          <a:off x="0" y="0"/>
          <a:ext cx="0" cy="0"/>
          <a:chOff x="0" y="0"/>
          <a:chExt cx="0" cy="0"/>
        </a:xfrm>
      </p:grpSpPr>
      <p:sp>
        <p:nvSpPr>
          <p:cNvPr id="91" name="Shape 91"/>
          <p:cNvSpPr txBox="1">
            <a:spLocks noGrp="1"/>
          </p:cNvSpPr>
          <p:nvPr>
            <p:ph type="title"/>
          </p:nvPr>
        </p:nvSpPr>
        <p:spPr>
          <a:xfrm>
            <a:off x="1368166" y="55447"/>
            <a:ext cx="7689738" cy="960667"/>
          </a:xfrm>
          <a:prstGeom prst="rect">
            <a:avLst/>
          </a:prstGeom>
          <a:noFill/>
          <a:ln>
            <a:noFill/>
          </a:ln>
        </p:spPr>
        <p:txBody>
          <a:bodyPr spcFirstLastPara="1" wrap="square" lIns="68575" tIns="68575" rIns="68575" bIns="68575" anchor="t" anchorCtr="0"/>
          <a:lstStyle>
            <a:lvl1pPr marL="0" marR="0" lvl="0" indent="0" algn="l" rtl="0">
              <a:spcBef>
                <a:spcPts val="0"/>
              </a:spcBef>
              <a:spcAft>
                <a:spcPts val="0"/>
              </a:spcAft>
              <a:buClr>
                <a:srgbClr val="262626"/>
              </a:buClr>
              <a:buSzPts val="3300"/>
              <a:buFont typeface="Century Gothic"/>
              <a:buNone/>
              <a:defRPr sz="3300" b="0" i="0" u="none" strike="noStrike" cap="none">
                <a:solidFill>
                  <a:srgbClr val="262626"/>
                </a:solidFill>
                <a:latin typeface="Century Gothic"/>
                <a:ea typeface="Century Gothic"/>
                <a:cs typeface="Century Gothic"/>
                <a:sym typeface="Century Gothic"/>
              </a:defRPr>
            </a:lvl1pPr>
            <a:lvl2pPr marL="0" marR="0" lvl="1" indent="0" algn="l" rtl="0">
              <a:spcBef>
                <a:spcPts val="0"/>
              </a:spcBef>
              <a:spcAft>
                <a:spcPts val="0"/>
              </a:spcAft>
              <a:buSzPts val="1100"/>
              <a:buNone/>
              <a:defRPr sz="1400" b="0" i="0" u="none" strike="noStrike" cap="none">
                <a:solidFill>
                  <a:schemeClr val="dk2"/>
                </a:solidFill>
              </a:defRPr>
            </a:lvl2pPr>
            <a:lvl3pPr marL="0" marR="0" lvl="2" indent="0" algn="l" rtl="0">
              <a:spcBef>
                <a:spcPts val="0"/>
              </a:spcBef>
              <a:spcAft>
                <a:spcPts val="0"/>
              </a:spcAft>
              <a:buSzPts val="1100"/>
              <a:buNone/>
              <a:defRPr sz="1400" b="0" i="0" u="none" strike="noStrike" cap="none">
                <a:solidFill>
                  <a:schemeClr val="dk2"/>
                </a:solidFill>
              </a:defRPr>
            </a:lvl3pPr>
            <a:lvl4pPr marL="0" marR="0" lvl="3" indent="0" algn="l" rtl="0">
              <a:spcBef>
                <a:spcPts val="0"/>
              </a:spcBef>
              <a:spcAft>
                <a:spcPts val="0"/>
              </a:spcAft>
              <a:buSzPts val="1100"/>
              <a:buNone/>
              <a:defRPr sz="1400" b="0" i="0" u="none" strike="noStrike" cap="none">
                <a:solidFill>
                  <a:schemeClr val="dk2"/>
                </a:solidFill>
              </a:defRPr>
            </a:lvl4pPr>
            <a:lvl5pPr marL="0" marR="0" lvl="4" indent="0" algn="l" rtl="0">
              <a:spcBef>
                <a:spcPts val="0"/>
              </a:spcBef>
              <a:spcAft>
                <a:spcPts val="0"/>
              </a:spcAft>
              <a:buSzPts val="1100"/>
              <a:buNone/>
              <a:defRPr sz="1400" b="0" i="0" u="none" strike="noStrike" cap="none">
                <a:solidFill>
                  <a:schemeClr val="dk2"/>
                </a:solidFill>
              </a:defRPr>
            </a:lvl5pPr>
            <a:lvl6pPr marL="0" marR="0" lvl="5" indent="0" algn="l" rtl="0">
              <a:spcBef>
                <a:spcPts val="0"/>
              </a:spcBef>
              <a:spcAft>
                <a:spcPts val="0"/>
              </a:spcAft>
              <a:buSzPts val="1100"/>
              <a:buNone/>
              <a:defRPr sz="1400" b="0" i="0" u="none" strike="noStrike" cap="none">
                <a:solidFill>
                  <a:schemeClr val="dk2"/>
                </a:solidFill>
              </a:defRPr>
            </a:lvl6pPr>
            <a:lvl7pPr marL="0" marR="0" lvl="6" indent="0" algn="l" rtl="0">
              <a:spcBef>
                <a:spcPts val="0"/>
              </a:spcBef>
              <a:spcAft>
                <a:spcPts val="0"/>
              </a:spcAft>
              <a:buSzPts val="1100"/>
              <a:buNone/>
              <a:defRPr sz="1400" b="0" i="0" u="none" strike="noStrike" cap="none">
                <a:solidFill>
                  <a:schemeClr val="dk2"/>
                </a:solidFill>
              </a:defRPr>
            </a:lvl7pPr>
            <a:lvl8pPr marL="0" marR="0" lvl="7" indent="0" algn="l" rtl="0">
              <a:spcBef>
                <a:spcPts val="0"/>
              </a:spcBef>
              <a:spcAft>
                <a:spcPts val="0"/>
              </a:spcAft>
              <a:buSzPts val="1100"/>
              <a:buNone/>
              <a:defRPr sz="1400" b="0" i="0" u="none" strike="noStrike" cap="none">
                <a:solidFill>
                  <a:schemeClr val="dk2"/>
                </a:solidFill>
              </a:defRPr>
            </a:lvl8pPr>
            <a:lvl9pPr marL="0" marR="0" lvl="8" indent="0" algn="l" rtl="0">
              <a:spcBef>
                <a:spcPts val="0"/>
              </a:spcBef>
              <a:spcAft>
                <a:spcPts val="0"/>
              </a:spcAft>
              <a:buSzPts val="1100"/>
              <a:buNone/>
              <a:defRPr sz="1400" b="0" i="0" u="none" strike="noStrike" cap="none">
                <a:solidFill>
                  <a:schemeClr val="dk2"/>
                </a:solidFill>
              </a:defRPr>
            </a:lvl9pPr>
          </a:lstStyle>
          <a:p>
            <a:endParaRPr/>
          </a:p>
        </p:txBody>
      </p:sp>
      <p:sp>
        <p:nvSpPr>
          <p:cNvPr id="92" name="Shape 92"/>
          <p:cNvSpPr txBox="1">
            <a:spLocks noGrp="1"/>
          </p:cNvSpPr>
          <p:nvPr>
            <p:ph type="body" idx="1"/>
          </p:nvPr>
        </p:nvSpPr>
        <p:spPr>
          <a:xfrm>
            <a:off x="1368166" y="1119248"/>
            <a:ext cx="7689738" cy="3672445"/>
          </a:xfrm>
          <a:prstGeom prst="rect">
            <a:avLst/>
          </a:prstGeom>
          <a:noFill/>
          <a:ln>
            <a:noFill/>
          </a:ln>
        </p:spPr>
        <p:txBody>
          <a:bodyPr spcFirstLastPara="1" wrap="square" lIns="68575" tIns="68575" rIns="68575" bIns="68575" anchor="t" anchorCtr="0"/>
          <a:lstStyle>
            <a:lvl1pPr marL="457200" marR="0" lvl="0" indent="-381000" algn="l" rtl="0">
              <a:spcBef>
                <a:spcPts val="800"/>
              </a:spcBef>
              <a:spcAft>
                <a:spcPts val="0"/>
              </a:spcAft>
              <a:buClr>
                <a:schemeClr val="accent1"/>
              </a:buClr>
              <a:buSzPts val="2400"/>
              <a:buFont typeface="Noto Sans Symbols"/>
              <a:buChar char="•"/>
              <a:defRPr sz="2400" b="1" i="0" u="none" strike="noStrike" cap="none">
                <a:solidFill>
                  <a:srgbClr val="3F3F3F"/>
                </a:solidFill>
                <a:latin typeface="Century Gothic"/>
                <a:ea typeface="Century Gothic"/>
                <a:cs typeface="Century Gothic"/>
                <a:sym typeface="Century Gothic"/>
              </a:defRPr>
            </a:lvl1pPr>
            <a:lvl2pPr marL="914400" marR="0" lvl="1" indent="-361950" algn="l" rtl="0">
              <a:spcBef>
                <a:spcPts val="800"/>
              </a:spcBef>
              <a:spcAft>
                <a:spcPts val="0"/>
              </a:spcAft>
              <a:buClr>
                <a:schemeClr val="accent1"/>
              </a:buClr>
              <a:buSzPts val="2100"/>
              <a:buFont typeface="Noto Sans Symbols"/>
              <a:buChar char="•"/>
              <a:defRPr sz="2100" b="0" i="0" u="none" strike="noStrike" cap="none">
                <a:solidFill>
                  <a:srgbClr val="3F3F3F"/>
                </a:solidFill>
                <a:latin typeface="Century Gothic"/>
                <a:ea typeface="Century Gothic"/>
                <a:cs typeface="Century Gothic"/>
                <a:sym typeface="Century Gothic"/>
              </a:defRPr>
            </a:lvl2pPr>
            <a:lvl3pPr marL="1371600" marR="0" lvl="2" indent="-361950" algn="l" rtl="0">
              <a:spcBef>
                <a:spcPts val="800"/>
              </a:spcBef>
              <a:spcAft>
                <a:spcPts val="0"/>
              </a:spcAft>
              <a:buClr>
                <a:schemeClr val="accent1"/>
              </a:buClr>
              <a:buSzPts val="2100"/>
              <a:buFont typeface="Noto Sans Symbols"/>
              <a:buChar char="•"/>
              <a:defRPr sz="2100" b="0" i="1" u="none" strike="noStrike" cap="none">
                <a:solidFill>
                  <a:srgbClr val="3F3F3F"/>
                </a:solidFill>
                <a:latin typeface="Century Gothic"/>
                <a:ea typeface="Century Gothic"/>
                <a:cs typeface="Century Gothic"/>
                <a:sym typeface="Century Gothic"/>
              </a:defRPr>
            </a:lvl3pPr>
            <a:lvl4pPr marL="1828800" marR="0" lvl="3" indent="-342900" algn="l" rtl="0">
              <a:spcBef>
                <a:spcPts val="800"/>
              </a:spcBef>
              <a:spcAft>
                <a:spcPts val="0"/>
              </a:spcAft>
              <a:buClr>
                <a:schemeClr val="accent1"/>
              </a:buClr>
              <a:buSzPts val="1800"/>
              <a:buFont typeface="Noto Sans Symbols"/>
              <a:buChar char="•"/>
              <a:defRPr sz="1800" b="0" i="0" u="none" strike="noStrike" cap="none">
                <a:solidFill>
                  <a:srgbClr val="3F3F3F"/>
                </a:solidFill>
                <a:latin typeface="Century Gothic"/>
                <a:ea typeface="Century Gothic"/>
                <a:cs typeface="Century Gothic"/>
                <a:sym typeface="Century Gothic"/>
              </a:defRPr>
            </a:lvl4pPr>
            <a:lvl5pPr marL="2286000" marR="0" lvl="4" indent="-342900" algn="l" rtl="0">
              <a:spcBef>
                <a:spcPts val="800"/>
              </a:spcBef>
              <a:spcAft>
                <a:spcPts val="0"/>
              </a:spcAft>
              <a:buClr>
                <a:schemeClr val="accent1"/>
              </a:buClr>
              <a:buSzPts val="1800"/>
              <a:buFont typeface="Noto Sans Symbols"/>
              <a:buChar char="•"/>
              <a:defRPr sz="1800" b="0" i="0" u="none" strike="noStrike" cap="none">
                <a:solidFill>
                  <a:srgbClr val="3F3F3F"/>
                </a:solidFill>
                <a:latin typeface="Century Gothic"/>
                <a:ea typeface="Century Gothic"/>
                <a:cs typeface="Century Gothic"/>
                <a:sym typeface="Century Gothic"/>
              </a:defRPr>
            </a:lvl5pPr>
            <a:lvl6pPr marL="2743200" marR="0" lvl="5" indent="-285750" algn="l" rtl="0">
              <a:spcBef>
                <a:spcPts val="800"/>
              </a:spcBef>
              <a:spcAft>
                <a:spcPts val="0"/>
              </a:spcAft>
              <a:buClr>
                <a:schemeClr val="accent1"/>
              </a:buClr>
              <a:buSzPts val="900"/>
              <a:buFont typeface="Noto Sans Symbols"/>
              <a:buChar char="•"/>
              <a:defRPr sz="900" b="0" i="0" u="none" strike="noStrike" cap="none">
                <a:solidFill>
                  <a:srgbClr val="3F3F3F"/>
                </a:solidFill>
                <a:latin typeface="Century Gothic"/>
                <a:ea typeface="Century Gothic"/>
                <a:cs typeface="Century Gothic"/>
                <a:sym typeface="Century Gothic"/>
              </a:defRPr>
            </a:lvl6pPr>
            <a:lvl7pPr marL="3200400" marR="0" lvl="6" indent="-285750" algn="l" rtl="0">
              <a:spcBef>
                <a:spcPts val="800"/>
              </a:spcBef>
              <a:spcAft>
                <a:spcPts val="0"/>
              </a:spcAft>
              <a:buClr>
                <a:schemeClr val="accent1"/>
              </a:buClr>
              <a:buSzPts val="900"/>
              <a:buFont typeface="Noto Sans Symbols"/>
              <a:buChar char="•"/>
              <a:defRPr sz="900" b="0" i="0" u="none" strike="noStrike" cap="none">
                <a:solidFill>
                  <a:srgbClr val="3F3F3F"/>
                </a:solidFill>
                <a:latin typeface="Century Gothic"/>
                <a:ea typeface="Century Gothic"/>
                <a:cs typeface="Century Gothic"/>
                <a:sym typeface="Century Gothic"/>
              </a:defRPr>
            </a:lvl7pPr>
            <a:lvl8pPr marL="3657600" marR="0" lvl="7" indent="-285750" algn="l" rtl="0">
              <a:spcBef>
                <a:spcPts val="800"/>
              </a:spcBef>
              <a:spcAft>
                <a:spcPts val="0"/>
              </a:spcAft>
              <a:buClr>
                <a:schemeClr val="accent1"/>
              </a:buClr>
              <a:buSzPts val="900"/>
              <a:buFont typeface="Noto Sans Symbols"/>
              <a:buChar char="•"/>
              <a:defRPr sz="900" b="0" i="0" u="none" strike="noStrike" cap="none">
                <a:solidFill>
                  <a:srgbClr val="3F3F3F"/>
                </a:solidFill>
                <a:latin typeface="Century Gothic"/>
                <a:ea typeface="Century Gothic"/>
                <a:cs typeface="Century Gothic"/>
                <a:sym typeface="Century Gothic"/>
              </a:defRPr>
            </a:lvl8pPr>
            <a:lvl9pPr marL="4114800" marR="0" lvl="8" indent="-285750" algn="l" rtl="0">
              <a:spcBef>
                <a:spcPts val="800"/>
              </a:spcBef>
              <a:spcAft>
                <a:spcPts val="0"/>
              </a:spcAft>
              <a:buClr>
                <a:schemeClr val="accent1"/>
              </a:buClr>
              <a:buSzPts val="900"/>
              <a:buFont typeface="Noto Sans Symbols"/>
              <a:buChar char="•"/>
              <a:defRPr sz="900" b="0" i="0" u="none" strike="noStrike" cap="none">
                <a:solidFill>
                  <a:srgbClr val="3F3F3F"/>
                </a:solidFill>
                <a:latin typeface="Century Gothic"/>
                <a:ea typeface="Century Gothic"/>
                <a:cs typeface="Century Gothic"/>
                <a:sym typeface="Century Gothic"/>
              </a:defRPr>
            </a:lvl9pPr>
          </a:lstStyle>
          <a:p>
            <a:endParaRPr/>
          </a:p>
        </p:txBody>
      </p:sp>
      <p:sp>
        <p:nvSpPr>
          <p:cNvPr id="93" name="Shape 93"/>
          <p:cNvSpPr txBox="1">
            <a:spLocks noGrp="1"/>
          </p:cNvSpPr>
          <p:nvPr>
            <p:ph type="dt" idx="10"/>
          </p:nvPr>
        </p:nvSpPr>
        <p:spPr>
          <a:xfrm>
            <a:off x="8284288" y="4860569"/>
            <a:ext cx="859712" cy="277797"/>
          </a:xfrm>
          <a:prstGeom prst="rect">
            <a:avLst/>
          </a:prstGeom>
          <a:noFill/>
          <a:ln>
            <a:noFill/>
          </a:ln>
        </p:spPr>
        <p:txBody>
          <a:bodyPr spcFirstLastPara="1" wrap="square" lIns="68575" tIns="68575" rIns="68575" bIns="68575" anchor="ctr" anchorCtr="0"/>
          <a:lstStyle>
            <a:lvl1pPr marL="0" marR="0" lvl="0" indent="0" algn="r" rtl="0">
              <a:spcBef>
                <a:spcPts val="0"/>
              </a:spcBef>
              <a:spcAft>
                <a:spcPts val="0"/>
              </a:spcAft>
              <a:buSzPts val="1100"/>
              <a:buNone/>
              <a:defRPr sz="700" b="0" i="0" u="none" strike="noStrike" cap="none">
                <a:solidFill>
                  <a:srgbClr val="888888"/>
                </a:solidFill>
                <a:latin typeface="Century Gothic"/>
                <a:ea typeface="Century Gothic"/>
                <a:cs typeface="Century Gothic"/>
                <a:sym typeface="Century Gothic"/>
              </a:defRPr>
            </a:lvl1pPr>
            <a:lvl2pPr marL="342900" marR="0" lvl="1" indent="0" algn="l" rtl="0">
              <a:spcBef>
                <a:spcPts val="0"/>
              </a:spcBef>
              <a:spcAft>
                <a:spcPts val="0"/>
              </a:spcAft>
              <a:buSzPts val="1100"/>
              <a:buNone/>
              <a:defRPr sz="1400" b="0" i="0" u="none" strike="noStrike" cap="none">
                <a:solidFill>
                  <a:schemeClr val="dk1"/>
                </a:solidFill>
                <a:latin typeface="Century Gothic"/>
                <a:ea typeface="Century Gothic"/>
                <a:cs typeface="Century Gothic"/>
                <a:sym typeface="Century Gothic"/>
              </a:defRPr>
            </a:lvl2pPr>
            <a:lvl3pPr marL="685800" marR="0" lvl="2" indent="0" algn="l" rtl="0">
              <a:spcBef>
                <a:spcPts val="0"/>
              </a:spcBef>
              <a:spcAft>
                <a:spcPts val="0"/>
              </a:spcAft>
              <a:buSzPts val="1100"/>
              <a:buNone/>
              <a:defRPr sz="1400" b="0" i="0" u="none" strike="noStrike" cap="none">
                <a:solidFill>
                  <a:schemeClr val="dk1"/>
                </a:solidFill>
                <a:latin typeface="Century Gothic"/>
                <a:ea typeface="Century Gothic"/>
                <a:cs typeface="Century Gothic"/>
                <a:sym typeface="Century Gothic"/>
              </a:defRPr>
            </a:lvl3pPr>
            <a:lvl4pPr marL="1028700" marR="0" lvl="3" indent="0" algn="l" rtl="0">
              <a:spcBef>
                <a:spcPts val="0"/>
              </a:spcBef>
              <a:spcAft>
                <a:spcPts val="0"/>
              </a:spcAft>
              <a:buSzPts val="1100"/>
              <a:buNone/>
              <a:defRPr sz="1400" b="0" i="0" u="none" strike="noStrike" cap="none">
                <a:solidFill>
                  <a:schemeClr val="dk1"/>
                </a:solidFill>
                <a:latin typeface="Century Gothic"/>
                <a:ea typeface="Century Gothic"/>
                <a:cs typeface="Century Gothic"/>
                <a:sym typeface="Century Gothic"/>
              </a:defRPr>
            </a:lvl4pPr>
            <a:lvl5pPr marL="1371600" marR="0" lvl="4" indent="0" algn="l" rtl="0">
              <a:spcBef>
                <a:spcPts val="0"/>
              </a:spcBef>
              <a:spcAft>
                <a:spcPts val="0"/>
              </a:spcAft>
              <a:buSzPts val="1100"/>
              <a:buNone/>
              <a:defRPr sz="1400" b="0" i="0" u="none" strike="noStrike" cap="none">
                <a:solidFill>
                  <a:schemeClr val="dk1"/>
                </a:solidFill>
                <a:latin typeface="Century Gothic"/>
                <a:ea typeface="Century Gothic"/>
                <a:cs typeface="Century Gothic"/>
                <a:sym typeface="Century Gothic"/>
              </a:defRPr>
            </a:lvl5pPr>
            <a:lvl6pPr marL="1714500" marR="0" lvl="5" indent="0" algn="l" rtl="0">
              <a:spcBef>
                <a:spcPts val="0"/>
              </a:spcBef>
              <a:spcAft>
                <a:spcPts val="0"/>
              </a:spcAft>
              <a:buSzPts val="1100"/>
              <a:buNone/>
              <a:defRPr sz="1400" b="0" i="0" u="none" strike="noStrike" cap="none">
                <a:solidFill>
                  <a:schemeClr val="dk1"/>
                </a:solidFill>
                <a:latin typeface="Century Gothic"/>
                <a:ea typeface="Century Gothic"/>
                <a:cs typeface="Century Gothic"/>
                <a:sym typeface="Century Gothic"/>
              </a:defRPr>
            </a:lvl6pPr>
            <a:lvl7pPr marL="2057400" marR="0" lvl="6" indent="0" algn="l" rtl="0">
              <a:spcBef>
                <a:spcPts val="0"/>
              </a:spcBef>
              <a:spcAft>
                <a:spcPts val="0"/>
              </a:spcAft>
              <a:buSzPts val="1100"/>
              <a:buNone/>
              <a:defRPr sz="1400" b="0" i="0" u="none" strike="noStrike" cap="none">
                <a:solidFill>
                  <a:schemeClr val="dk1"/>
                </a:solidFill>
                <a:latin typeface="Century Gothic"/>
                <a:ea typeface="Century Gothic"/>
                <a:cs typeface="Century Gothic"/>
                <a:sym typeface="Century Gothic"/>
              </a:defRPr>
            </a:lvl7pPr>
            <a:lvl8pPr marL="2400300" marR="0" lvl="7" indent="0" algn="l" rtl="0">
              <a:spcBef>
                <a:spcPts val="0"/>
              </a:spcBef>
              <a:spcAft>
                <a:spcPts val="0"/>
              </a:spcAft>
              <a:buSzPts val="1100"/>
              <a:buNone/>
              <a:defRPr sz="1400" b="0" i="0" u="none" strike="noStrike" cap="none">
                <a:solidFill>
                  <a:schemeClr val="dk1"/>
                </a:solidFill>
                <a:latin typeface="Century Gothic"/>
                <a:ea typeface="Century Gothic"/>
                <a:cs typeface="Century Gothic"/>
                <a:sym typeface="Century Gothic"/>
              </a:defRPr>
            </a:lvl8pPr>
            <a:lvl9pPr marL="2743200" marR="0" lvl="8" indent="0" algn="l" rtl="0">
              <a:spcBef>
                <a:spcPts val="0"/>
              </a:spcBef>
              <a:spcAft>
                <a:spcPts val="0"/>
              </a:spcAft>
              <a:buSzPts val="1100"/>
              <a:buNone/>
              <a:defRPr sz="1400" b="0" i="0" u="none" strike="noStrike" cap="none">
                <a:solidFill>
                  <a:schemeClr val="dk1"/>
                </a:solidFill>
                <a:latin typeface="Century Gothic"/>
                <a:ea typeface="Century Gothic"/>
                <a:cs typeface="Century Gothic"/>
                <a:sym typeface="Century Gothic"/>
              </a:defRPr>
            </a:lvl9pPr>
          </a:lstStyle>
          <a:p>
            <a:endParaRPr/>
          </a:p>
        </p:txBody>
      </p:sp>
      <p:sp>
        <p:nvSpPr>
          <p:cNvPr id="94" name="Shape 94"/>
          <p:cNvSpPr txBox="1">
            <a:spLocks noGrp="1"/>
          </p:cNvSpPr>
          <p:nvPr>
            <p:ph type="ftr" idx="11"/>
          </p:nvPr>
        </p:nvSpPr>
        <p:spPr>
          <a:xfrm>
            <a:off x="1368166" y="4864523"/>
            <a:ext cx="5714999" cy="273844"/>
          </a:xfrm>
          <a:prstGeom prst="rect">
            <a:avLst/>
          </a:prstGeom>
          <a:noFill/>
          <a:ln>
            <a:noFill/>
          </a:ln>
        </p:spPr>
        <p:txBody>
          <a:bodyPr spcFirstLastPara="1" wrap="square" lIns="68575" tIns="68575" rIns="68575" bIns="68575" anchor="ctr" anchorCtr="0"/>
          <a:lstStyle>
            <a:lvl1pPr marL="0" marR="0" lvl="0" indent="0" algn="l" rtl="0">
              <a:spcBef>
                <a:spcPts val="0"/>
              </a:spcBef>
              <a:spcAft>
                <a:spcPts val="0"/>
              </a:spcAft>
              <a:buSzPts val="1100"/>
              <a:buNone/>
              <a:defRPr sz="700" b="0" i="0" u="none" strike="noStrike" cap="none">
                <a:solidFill>
                  <a:srgbClr val="888888"/>
                </a:solidFill>
                <a:latin typeface="Century Gothic"/>
                <a:ea typeface="Century Gothic"/>
                <a:cs typeface="Century Gothic"/>
                <a:sym typeface="Century Gothic"/>
              </a:defRPr>
            </a:lvl1pPr>
            <a:lvl2pPr marL="342900" marR="0" lvl="1" indent="0" algn="l" rtl="0">
              <a:spcBef>
                <a:spcPts val="0"/>
              </a:spcBef>
              <a:spcAft>
                <a:spcPts val="0"/>
              </a:spcAft>
              <a:buSzPts val="1100"/>
              <a:buNone/>
              <a:defRPr sz="1400" b="0" i="0" u="none" strike="noStrike" cap="none">
                <a:solidFill>
                  <a:schemeClr val="dk1"/>
                </a:solidFill>
                <a:latin typeface="Century Gothic"/>
                <a:ea typeface="Century Gothic"/>
                <a:cs typeface="Century Gothic"/>
                <a:sym typeface="Century Gothic"/>
              </a:defRPr>
            </a:lvl2pPr>
            <a:lvl3pPr marL="685800" marR="0" lvl="2" indent="0" algn="l" rtl="0">
              <a:spcBef>
                <a:spcPts val="0"/>
              </a:spcBef>
              <a:spcAft>
                <a:spcPts val="0"/>
              </a:spcAft>
              <a:buSzPts val="1100"/>
              <a:buNone/>
              <a:defRPr sz="1400" b="0" i="0" u="none" strike="noStrike" cap="none">
                <a:solidFill>
                  <a:schemeClr val="dk1"/>
                </a:solidFill>
                <a:latin typeface="Century Gothic"/>
                <a:ea typeface="Century Gothic"/>
                <a:cs typeface="Century Gothic"/>
                <a:sym typeface="Century Gothic"/>
              </a:defRPr>
            </a:lvl3pPr>
            <a:lvl4pPr marL="1028700" marR="0" lvl="3" indent="0" algn="l" rtl="0">
              <a:spcBef>
                <a:spcPts val="0"/>
              </a:spcBef>
              <a:spcAft>
                <a:spcPts val="0"/>
              </a:spcAft>
              <a:buSzPts val="1100"/>
              <a:buNone/>
              <a:defRPr sz="1400" b="0" i="0" u="none" strike="noStrike" cap="none">
                <a:solidFill>
                  <a:schemeClr val="dk1"/>
                </a:solidFill>
                <a:latin typeface="Century Gothic"/>
                <a:ea typeface="Century Gothic"/>
                <a:cs typeface="Century Gothic"/>
                <a:sym typeface="Century Gothic"/>
              </a:defRPr>
            </a:lvl4pPr>
            <a:lvl5pPr marL="1371600" marR="0" lvl="4" indent="0" algn="l" rtl="0">
              <a:spcBef>
                <a:spcPts val="0"/>
              </a:spcBef>
              <a:spcAft>
                <a:spcPts val="0"/>
              </a:spcAft>
              <a:buSzPts val="1100"/>
              <a:buNone/>
              <a:defRPr sz="1400" b="0" i="0" u="none" strike="noStrike" cap="none">
                <a:solidFill>
                  <a:schemeClr val="dk1"/>
                </a:solidFill>
                <a:latin typeface="Century Gothic"/>
                <a:ea typeface="Century Gothic"/>
                <a:cs typeface="Century Gothic"/>
                <a:sym typeface="Century Gothic"/>
              </a:defRPr>
            </a:lvl5pPr>
            <a:lvl6pPr marL="1714500" marR="0" lvl="5" indent="0" algn="l" rtl="0">
              <a:spcBef>
                <a:spcPts val="0"/>
              </a:spcBef>
              <a:spcAft>
                <a:spcPts val="0"/>
              </a:spcAft>
              <a:buSzPts val="1100"/>
              <a:buNone/>
              <a:defRPr sz="1400" b="0" i="0" u="none" strike="noStrike" cap="none">
                <a:solidFill>
                  <a:schemeClr val="dk1"/>
                </a:solidFill>
                <a:latin typeface="Century Gothic"/>
                <a:ea typeface="Century Gothic"/>
                <a:cs typeface="Century Gothic"/>
                <a:sym typeface="Century Gothic"/>
              </a:defRPr>
            </a:lvl6pPr>
            <a:lvl7pPr marL="2057400" marR="0" lvl="6" indent="0" algn="l" rtl="0">
              <a:spcBef>
                <a:spcPts val="0"/>
              </a:spcBef>
              <a:spcAft>
                <a:spcPts val="0"/>
              </a:spcAft>
              <a:buSzPts val="1100"/>
              <a:buNone/>
              <a:defRPr sz="1400" b="0" i="0" u="none" strike="noStrike" cap="none">
                <a:solidFill>
                  <a:schemeClr val="dk1"/>
                </a:solidFill>
                <a:latin typeface="Century Gothic"/>
                <a:ea typeface="Century Gothic"/>
                <a:cs typeface="Century Gothic"/>
                <a:sym typeface="Century Gothic"/>
              </a:defRPr>
            </a:lvl7pPr>
            <a:lvl8pPr marL="2400300" marR="0" lvl="7" indent="0" algn="l" rtl="0">
              <a:spcBef>
                <a:spcPts val="0"/>
              </a:spcBef>
              <a:spcAft>
                <a:spcPts val="0"/>
              </a:spcAft>
              <a:buSzPts val="1100"/>
              <a:buNone/>
              <a:defRPr sz="1400" b="0" i="0" u="none" strike="noStrike" cap="none">
                <a:solidFill>
                  <a:schemeClr val="dk1"/>
                </a:solidFill>
                <a:latin typeface="Century Gothic"/>
                <a:ea typeface="Century Gothic"/>
                <a:cs typeface="Century Gothic"/>
                <a:sym typeface="Century Gothic"/>
              </a:defRPr>
            </a:lvl8pPr>
            <a:lvl9pPr marL="2743200" marR="0" lvl="8" indent="0" algn="l" rtl="0">
              <a:spcBef>
                <a:spcPts val="0"/>
              </a:spcBef>
              <a:spcAft>
                <a:spcPts val="0"/>
              </a:spcAft>
              <a:buSzPts val="1100"/>
              <a:buNone/>
              <a:defRPr sz="1400" b="0" i="0" u="none" strike="noStrike" cap="none">
                <a:solidFill>
                  <a:schemeClr val="dk1"/>
                </a:solidFill>
                <a:latin typeface="Century Gothic"/>
                <a:ea typeface="Century Gothic"/>
                <a:cs typeface="Century Gothic"/>
                <a:sym typeface="Century Gothic"/>
              </a:defRPr>
            </a:lvl9pPr>
          </a:lstStyle>
          <a:p>
            <a:endParaRPr/>
          </a:p>
        </p:txBody>
      </p:sp>
      <p:sp>
        <p:nvSpPr>
          <p:cNvPr id="95" name="Shape 95"/>
          <p:cNvSpPr/>
          <p:nvPr/>
        </p:nvSpPr>
        <p:spPr>
          <a:xfrm rot="10800000" flipH="1">
            <a:off x="-3142" y="535781"/>
            <a:ext cx="1191395" cy="380473"/>
          </a:xfrm>
          <a:custGeom>
            <a:avLst/>
            <a:gdLst/>
            <a:ahLst/>
            <a:cxnLst/>
            <a:rect l="0" t="0" r="0" b="0"/>
            <a:pathLst>
              <a:path w="120000" h="120000" extrusionOk="0">
                <a:moveTo>
                  <a:pt x="120000" y="56412"/>
                </a:moveTo>
                <a:lnTo>
                  <a:pt x="102703" y="2256"/>
                </a:lnTo>
                <a:cubicBezTo>
                  <a:pt x="102586" y="1872"/>
                  <a:pt x="102443" y="1512"/>
                  <a:pt x="102326" y="1128"/>
                </a:cubicBezTo>
                <a:cubicBezTo>
                  <a:pt x="101976" y="0"/>
                  <a:pt x="101613" y="0"/>
                  <a:pt x="101250" y="0"/>
                </a:cubicBezTo>
                <a:lnTo>
                  <a:pt x="94398" y="0"/>
                </a:lnTo>
                <a:lnTo>
                  <a:pt x="0" y="840"/>
                </a:lnTo>
                <a:cubicBezTo>
                  <a:pt x="103" y="40560"/>
                  <a:pt x="220" y="80280"/>
                  <a:pt x="324" y="120000"/>
                </a:cubicBezTo>
                <a:lnTo>
                  <a:pt x="94398" y="119592"/>
                </a:lnTo>
                <a:lnTo>
                  <a:pt x="101250" y="119592"/>
                </a:lnTo>
                <a:cubicBezTo>
                  <a:pt x="101613" y="119592"/>
                  <a:pt x="101976" y="118464"/>
                  <a:pt x="102326" y="118464"/>
                </a:cubicBezTo>
                <a:cubicBezTo>
                  <a:pt x="102326" y="117336"/>
                  <a:pt x="102703" y="117336"/>
                  <a:pt x="102703" y="117336"/>
                </a:cubicBezTo>
                <a:lnTo>
                  <a:pt x="120000" y="63180"/>
                </a:lnTo>
                <a:cubicBezTo>
                  <a:pt x="120713" y="60924"/>
                  <a:pt x="120713" y="58668"/>
                  <a:pt x="120000" y="56412"/>
                </a:cubicBezTo>
                <a:close/>
              </a:path>
            </a:pathLst>
          </a:custGeom>
          <a:solidFill>
            <a:schemeClr val="accent1"/>
          </a:solidFill>
          <a:ln>
            <a:noFill/>
          </a:ln>
        </p:spPr>
        <p:txBody>
          <a:bodyPr spcFirstLastPara="1" wrap="square" lIns="68575" tIns="68575" rIns="68575" bIns="68575" anchor="ctr" anchorCtr="0">
            <a:noAutofit/>
          </a:bodyPr>
          <a:lstStyle/>
          <a:p>
            <a:pPr marL="0" lvl="0" indent="0">
              <a:spcBef>
                <a:spcPts val="0"/>
              </a:spcBef>
              <a:spcAft>
                <a:spcPts val="0"/>
              </a:spcAft>
              <a:buNone/>
            </a:pPr>
            <a:endParaRPr/>
          </a:p>
        </p:txBody>
      </p:sp>
      <p:sp>
        <p:nvSpPr>
          <p:cNvPr id="96" name="Shape 96"/>
          <p:cNvSpPr txBox="1">
            <a:spLocks noGrp="1"/>
          </p:cNvSpPr>
          <p:nvPr>
            <p:ph type="sldNum" idx="12"/>
          </p:nvPr>
        </p:nvSpPr>
        <p:spPr>
          <a:xfrm>
            <a:off x="398859" y="590836"/>
            <a:ext cx="584825" cy="273844"/>
          </a:xfrm>
          <a:prstGeom prst="rect">
            <a:avLst/>
          </a:prstGeom>
          <a:noFill/>
          <a:ln>
            <a:noFill/>
          </a:ln>
        </p:spPr>
        <p:txBody>
          <a:bodyPr spcFirstLastPara="1" wrap="square" lIns="68575" tIns="34275" rIns="68575" bIns="34275" anchor="ctr" anchorCtr="0">
            <a:noAutofit/>
          </a:bodyPr>
          <a:lstStyle>
            <a:lvl1pPr marL="0" marR="0" lvl="0" indent="0" algn="r" rtl="0">
              <a:spcBef>
                <a:spcPts val="0"/>
              </a:spcBef>
              <a:buNone/>
              <a:defRPr sz="1500" b="0" i="0" u="none" strike="noStrike" cap="none">
                <a:solidFill>
                  <a:srgbClr val="FEFFFF"/>
                </a:solidFill>
                <a:latin typeface="Century Gothic"/>
                <a:ea typeface="Century Gothic"/>
                <a:cs typeface="Century Gothic"/>
                <a:sym typeface="Century Gothic"/>
              </a:defRPr>
            </a:lvl1pPr>
            <a:lvl2pPr marL="0" marR="0" lvl="1" indent="0" algn="r" rtl="0">
              <a:spcBef>
                <a:spcPts val="0"/>
              </a:spcBef>
              <a:buNone/>
              <a:defRPr sz="1500" b="0" i="0" u="none" strike="noStrike" cap="none">
                <a:solidFill>
                  <a:srgbClr val="FEFFFF"/>
                </a:solidFill>
                <a:latin typeface="Century Gothic"/>
                <a:ea typeface="Century Gothic"/>
                <a:cs typeface="Century Gothic"/>
                <a:sym typeface="Century Gothic"/>
              </a:defRPr>
            </a:lvl2pPr>
            <a:lvl3pPr marL="0" marR="0" lvl="2" indent="0" algn="r" rtl="0">
              <a:spcBef>
                <a:spcPts val="0"/>
              </a:spcBef>
              <a:buNone/>
              <a:defRPr sz="1500" b="0" i="0" u="none" strike="noStrike" cap="none">
                <a:solidFill>
                  <a:srgbClr val="FEFFFF"/>
                </a:solidFill>
                <a:latin typeface="Century Gothic"/>
                <a:ea typeface="Century Gothic"/>
                <a:cs typeface="Century Gothic"/>
                <a:sym typeface="Century Gothic"/>
              </a:defRPr>
            </a:lvl3pPr>
            <a:lvl4pPr marL="0" marR="0" lvl="3" indent="0" algn="r" rtl="0">
              <a:spcBef>
                <a:spcPts val="0"/>
              </a:spcBef>
              <a:buNone/>
              <a:defRPr sz="1500" b="0" i="0" u="none" strike="noStrike" cap="none">
                <a:solidFill>
                  <a:srgbClr val="FEFFFF"/>
                </a:solidFill>
                <a:latin typeface="Century Gothic"/>
                <a:ea typeface="Century Gothic"/>
                <a:cs typeface="Century Gothic"/>
                <a:sym typeface="Century Gothic"/>
              </a:defRPr>
            </a:lvl4pPr>
            <a:lvl5pPr marL="0" marR="0" lvl="4" indent="0" algn="r" rtl="0">
              <a:spcBef>
                <a:spcPts val="0"/>
              </a:spcBef>
              <a:buNone/>
              <a:defRPr sz="1500" b="0" i="0" u="none" strike="noStrike" cap="none">
                <a:solidFill>
                  <a:srgbClr val="FEFFFF"/>
                </a:solidFill>
                <a:latin typeface="Century Gothic"/>
                <a:ea typeface="Century Gothic"/>
                <a:cs typeface="Century Gothic"/>
                <a:sym typeface="Century Gothic"/>
              </a:defRPr>
            </a:lvl5pPr>
            <a:lvl6pPr marL="0" marR="0" lvl="5" indent="0" algn="r" rtl="0">
              <a:spcBef>
                <a:spcPts val="0"/>
              </a:spcBef>
              <a:buNone/>
              <a:defRPr sz="1500" b="0" i="0" u="none" strike="noStrike" cap="none">
                <a:solidFill>
                  <a:srgbClr val="FEFFFF"/>
                </a:solidFill>
                <a:latin typeface="Century Gothic"/>
                <a:ea typeface="Century Gothic"/>
                <a:cs typeface="Century Gothic"/>
                <a:sym typeface="Century Gothic"/>
              </a:defRPr>
            </a:lvl6pPr>
            <a:lvl7pPr marL="0" marR="0" lvl="6" indent="0" algn="r" rtl="0">
              <a:spcBef>
                <a:spcPts val="0"/>
              </a:spcBef>
              <a:buNone/>
              <a:defRPr sz="1500" b="0" i="0" u="none" strike="noStrike" cap="none">
                <a:solidFill>
                  <a:srgbClr val="FEFFFF"/>
                </a:solidFill>
                <a:latin typeface="Century Gothic"/>
                <a:ea typeface="Century Gothic"/>
                <a:cs typeface="Century Gothic"/>
                <a:sym typeface="Century Gothic"/>
              </a:defRPr>
            </a:lvl7pPr>
            <a:lvl8pPr marL="0" marR="0" lvl="7" indent="0" algn="r" rtl="0">
              <a:spcBef>
                <a:spcPts val="0"/>
              </a:spcBef>
              <a:buNone/>
              <a:defRPr sz="1500" b="0" i="0" u="none" strike="noStrike" cap="none">
                <a:solidFill>
                  <a:srgbClr val="FEFFFF"/>
                </a:solidFill>
                <a:latin typeface="Century Gothic"/>
                <a:ea typeface="Century Gothic"/>
                <a:cs typeface="Century Gothic"/>
                <a:sym typeface="Century Gothic"/>
              </a:defRPr>
            </a:lvl8pPr>
            <a:lvl9pPr marL="0" marR="0" lvl="8" indent="0" algn="r" rtl="0">
              <a:spcBef>
                <a:spcPts val="0"/>
              </a:spcBef>
              <a:buNone/>
              <a:defRPr sz="1500" b="0" i="0" u="none" strike="noStrike" cap="none">
                <a:solidFill>
                  <a:srgbClr val="FEFFFF"/>
                </a:solidFill>
                <a:latin typeface="Century Gothic"/>
                <a:ea typeface="Century Gothic"/>
                <a:cs typeface="Century Gothic"/>
                <a:sym typeface="Century Gothic"/>
              </a:defRPr>
            </a:lvl9pPr>
          </a:lstStyle>
          <a:p>
            <a:pPr marL="0" lvl="0" indent="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97"/>
        <p:cNvGrpSpPr/>
        <p:nvPr/>
      </p:nvGrpSpPr>
      <p:grpSpPr>
        <a:xfrm>
          <a:off x="0" y="0"/>
          <a:ext cx="0" cy="0"/>
          <a:chOff x="0" y="0"/>
          <a:chExt cx="0" cy="0"/>
        </a:xfrm>
      </p:grpSpPr>
      <p:sp>
        <p:nvSpPr>
          <p:cNvPr id="98" name="Shape 98"/>
          <p:cNvSpPr txBox="1">
            <a:spLocks noGrp="1"/>
          </p:cNvSpPr>
          <p:nvPr>
            <p:ph type="title"/>
          </p:nvPr>
        </p:nvSpPr>
        <p:spPr>
          <a:xfrm>
            <a:off x="1941909" y="1544063"/>
            <a:ext cx="6686549" cy="1101600"/>
          </a:xfrm>
          <a:prstGeom prst="rect">
            <a:avLst/>
          </a:prstGeom>
          <a:noFill/>
          <a:ln>
            <a:noFill/>
          </a:ln>
        </p:spPr>
        <p:txBody>
          <a:bodyPr spcFirstLastPara="1" wrap="square" lIns="68575" tIns="68575" rIns="68575" bIns="68575" anchor="b" anchorCtr="0"/>
          <a:lstStyle>
            <a:lvl1pPr marL="0" marR="0" lvl="0" indent="0" algn="l" rtl="0">
              <a:spcBef>
                <a:spcPts val="0"/>
              </a:spcBef>
              <a:spcAft>
                <a:spcPts val="0"/>
              </a:spcAft>
              <a:buClr>
                <a:srgbClr val="262626"/>
              </a:buClr>
              <a:buSzPts val="3000"/>
              <a:buFont typeface="Century Gothic"/>
              <a:buNone/>
              <a:defRPr sz="3000" b="0" i="0" u="none" strike="noStrike" cap="none">
                <a:solidFill>
                  <a:srgbClr val="262626"/>
                </a:solidFill>
                <a:latin typeface="Century Gothic"/>
                <a:ea typeface="Century Gothic"/>
                <a:cs typeface="Century Gothic"/>
                <a:sym typeface="Century Gothic"/>
              </a:defRPr>
            </a:lvl1pPr>
            <a:lvl2pPr marL="0" marR="0" lvl="1" indent="0" algn="l" rtl="0">
              <a:spcBef>
                <a:spcPts val="0"/>
              </a:spcBef>
              <a:spcAft>
                <a:spcPts val="0"/>
              </a:spcAft>
              <a:buSzPts val="1100"/>
              <a:buNone/>
              <a:defRPr sz="1400" b="0" i="0" u="none" strike="noStrike" cap="none">
                <a:solidFill>
                  <a:schemeClr val="dk2"/>
                </a:solidFill>
              </a:defRPr>
            </a:lvl2pPr>
            <a:lvl3pPr marL="0" marR="0" lvl="2" indent="0" algn="l" rtl="0">
              <a:spcBef>
                <a:spcPts val="0"/>
              </a:spcBef>
              <a:spcAft>
                <a:spcPts val="0"/>
              </a:spcAft>
              <a:buSzPts val="1100"/>
              <a:buNone/>
              <a:defRPr sz="1400" b="0" i="0" u="none" strike="noStrike" cap="none">
                <a:solidFill>
                  <a:schemeClr val="dk2"/>
                </a:solidFill>
              </a:defRPr>
            </a:lvl3pPr>
            <a:lvl4pPr marL="0" marR="0" lvl="3" indent="0" algn="l" rtl="0">
              <a:spcBef>
                <a:spcPts val="0"/>
              </a:spcBef>
              <a:spcAft>
                <a:spcPts val="0"/>
              </a:spcAft>
              <a:buSzPts val="1100"/>
              <a:buNone/>
              <a:defRPr sz="1400" b="0" i="0" u="none" strike="noStrike" cap="none">
                <a:solidFill>
                  <a:schemeClr val="dk2"/>
                </a:solidFill>
              </a:defRPr>
            </a:lvl4pPr>
            <a:lvl5pPr marL="0" marR="0" lvl="4" indent="0" algn="l" rtl="0">
              <a:spcBef>
                <a:spcPts val="0"/>
              </a:spcBef>
              <a:spcAft>
                <a:spcPts val="0"/>
              </a:spcAft>
              <a:buSzPts val="1100"/>
              <a:buNone/>
              <a:defRPr sz="1400" b="0" i="0" u="none" strike="noStrike" cap="none">
                <a:solidFill>
                  <a:schemeClr val="dk2"/>
                </a:solidFill>
              </a:defRPr>
            </a:lvl5pPr>
            <a:lvl6pPr marL="0" marR="0" lvl="5" indent="0" algn="l" rtl="0">
              <a:spcBef>
                <a:spcPts val="0"/>
              </a:spcBef>
              <a:spcAft>
                <a:spcPts val="0"/>
              </a:spcAft>
              <a:buSzPts val="1100"/>
              <a:buNone/>
              <a:defRPr sz="1400" b="0" i="0" u="none" strike="noStrike" cap="none">
                <a:solidFill>
                  <a:schemeClr val="dk2"/>
                </a:solidFill>
              </a:defRPr>
            </a:lvl6pPr>
            <a:lvl7pPr marL="0" marR="0" lvl="6" indent="0" algn="l" rtl="0">
              <a:spcBef>
                <a:spcPts val="0"/>
              </a:spcBef>
              <a:spcAft>
                <a:spcPts val="0"/>
              </a:spcAft>
              <a:buSzPts val="1100"/>
              <a:buNone/>
              <a:defRPr sz="1400" b="0" i="0" u="none" strike="noStrike" cap="none">
                <a:solidFill>
                  <a:schemeClr val="dk2"/>
                </a:solidFill>
              </a:defRPr>
            </a:lvl7pPr>
            <a:lvl8pPr marL="0" marR="0" lvl="7" indent="0" algn="l" rtl="0">
              <a:spcBef>
                <a:spcPts val="0"/>
              </a:spcBef>
              <a:spcAft>
                <a:spcPts val="0"/>
              </a:spcAft>
              <a:buSzPts val="1100"/>
              <a:buNone/>
              <a:defRPr sz="1400" b="0" i="0" u="none" strike="noStrike" cap="none">
                <a:solidFill>
                  <a:schemeClr val="dk2"/>
                </a:solidFill>
              </a:defRPr>
            </a:lvl8pPr>
            <a:lvl9pPr marL="0" marR="0" lvl="8" indent="0" algn="l" rtl="0">
              <a:spcBef>
                <a:spcPts val="0"/>
              </a:spcBef>
              <a:spcAft>
                <a:spcPts val="0"/>
              </a:spcAft>
              <a:buSzPts val="1100"/>
              <a:buNone/>
              <a:defRPr sz="1400" b="0" i="0" u="none" strike="noStrike" cap="none">
                <a:solidFill>
                  <a:schemeClr val="dk2"/>
                </a:solidFill>
              </a:defRPr>
            </a:lvl9pPr>
          </a:lstStyle>
          <a:p>
            <a:endParaRPr/>
          </a:p>
        </p:txBody>
      </p:sp>
      <p:sp>
        <p:nvSpPr>
          <p:cNvPr id="99" name="Shape 99"/>
          <p:cNvSpPr txBox="1">
            <a:spLocks noGrp="1"/>
          </p:cNvSpPr>
          <p:nvPr>
            <p:ph type="body" idx="1"/>
          </p:nvPr>
        </p:nvSpPr>
        <p:spPr>
          <a:xfrm>
            <a:off x="1941909" y="2647597"/>
            <a:ext cx="6686549" cy="645300"/>
          </a:xfrm>
          <a:prstGeom prst="rect">
            <a:avLst/>
          </a:prstGeom>
          <a:noFill/>
          <a:ln>
            <a:noFill/>
          </a:ln>
        </p:spPr>
        <p:txBody>
          <a:bodyPr spcFirstLastPara="1" wrap="square" lIns="68575" tIns="68575" rIns="68575" bIns="68575" anchor="t" anchorCtr="0"/>
          <a:lstStyle>
            <a:lvl1pPr marL="457200" marR="0" lvl="0" indent="-228600" algn="l" rtl="0">
              <a:spcBef>
                <a:spcPts val="800"/>
              </a:spcBef>
              <a:spcAft>
                <a:spcPts val="0"/>
              </a:spcAft>
              <a:buClr>
                <a:schemeClr val="accent1"/>
              </a:buClr>
              <a:buSzPts val="1500"/>
              <a:buFont typeface="Noto Sans Symbols"/>
              <a:buNone/>
              <a:defRPr sz="1500" b="0" i="0" u="none" strike="noStrike" cap="none">
                <a:solidFill>
                  <a:srgbClr val="595959"/>
                </a:solidFill>
                <a:latin typeface="Century Gothic"/>
                <a:ea typeface="Century Gothic"/>
                <a:cs typeface="Century Gothic"/>
                <a:sym typeface="Century Gothic"/>
              </a:defRPr>
            </a:lvl1pPr>
            <a:lvl2pPr marL="914400" marR="0" lvl="1" indent="-228600" algn="l" rtl="0">
              <a:spcBef>
                <a:spcPts val="800"/>
              </a:spcBef>
              <a:spcAft>
                <a:spcPts val="0"/>
              </a:spcAft>
              <a:buClr>
                <a:schemeClr val="accent1"/>
              </a:buClr>
              <a:buSzPts val="1400"/>
              <a:buFont typeface="Noto Sans Symbols"/>
              <a:buNone/>
              <a:defRPr sz="1400" b="0" i="0" u="none" strike="noStrike" cap="none">
                <a:solidFill>
                  <a:srgbClr val="888888"/>
                </a:solidFill>
                <a:latin typeface="Century Gothic"/>
                <a:ea typeface="Century Gothic"/>
                <a:cs typeface="Century Gothic"/>
                <a:sym typeface="Century Gothic"/>
              </a:defRPr>
            </a:lvl2pPr>
            <a:lvl3pPr marL="1371600" marR="0" lvl="2" indent="-228600" algn="l" rtl="0">
              <a:spcBef>
                <a:spcPts val="800"/>
              </a:spcBef>
              <a:spcAft>
                <a:spcPts val="0"/>
              </a:spcAft>
              <a:buClr>
                <a:schemeClr val="accent1"/>
              </a:buClr>
              <a:buSzPts val="1200"/>
              <a:buFont typeface="Noto Sans Symbols"/>
              <a:buNone/>
              <a:defRPr sz="1200" b="0" i="0" u="none" strike="noStrike" cap="none">
                <a:solidFill>
                  <a:srgbClr val="888888"/>
                </a:solidFill>
                <a:latin typeface="Century Gothic"/>
                <a:ea typeface="Century Gothic"/>
                <a:cs typeface="Century Gothic"/>
                <a:sym typeface="Century Gothic"/>
              </a:defRPr>
            </a:lvl3pPr>
            <a:lvl4pPr marL="1828800" marR="0" lvl="3" indent="-228600" algn="l" rtl="0">
              <a:spcBef>
                <a:spcPts val="800"/>
              </a:spcBef>
              <a:spcAft>
                <a:spcPts val="0"/>
              </a:spcAft>
              <a:buClr>
                <a:schemeClr val="accent1"/>
              </a:buClr>
              <a:buSzPts val="1100"/>
              <a:buFont typeface="Noto Sans Symbols"/>
              <a:buNone/>
              <a:defRPr sz="1100" b="0" i="0" u="none" strike="noStrike" cap="none">
                <a:solidFill>
                  <a:srgbClr val="888888"/>
                </a:solidFill>
                <a:latin typeface="Century Gothic"/>
                <a:ea typeface="Century Gothic"/>
                <a:cs typeface="Century Gothic"/>
                <a:sym typeface="Century Gothic"/>
              </a:defRPr>
            </a:lvl4pPr>
            <a:lvl5pPr marL="2286000" marR="0" lvl="4" indent="-228600" algn="l" rtl="0">
              <a:spcBef>
                <a:spcPts val="800"/>
              </a:spcBef>
              <a:spcAft>
                <a:spcPts val="0"/>
              </a:spcAft>
              <a:buClr>
                <a:schemeClr val="accent1"/>
              </a:buClr>
              <a:buSzPts val="1100"/>
              <a:buFont typeface="Noto Sans Symbols"/>
              <a:buNone/>
              <a:defRPr sz="1100" b="0" i="0" u="none" strike="noStrike" cap="none">
                <a:solidFill>
                  <a:srgbClr val="888888"/>
                </a:solidFill>
                <a:latin typeface="Century Gothic"/>
                <a:ea typeface="Century Gothic"/>
                <a:cs typeface="Century Gothic"/>
                <a:sym typeface="Century Gothic"/>
              </a:defRPr>
            </a:lvl5pPr>
            <a:lvl6pPr marL="2743200" marR="0" lvl="5" indent="-228600" algn="l" rtl="0">
              <a:spcBef>
                <a:spcPts val="800"/>
              </a:spcBef>
              <a:spcAft>
                <a:spcPts val="0"/>
              </a:spcAft>
              <a:buClr>
                <a:schemeClr val="accent1"/>
              </a:buClr>
              <a:buSzPts val="1100"/>
              <a:buFont typeface="Noto Sans Symbols"/>
              <a:buNone/>
              <a:defRPr sz="1100" b="0" i="0" u="none" strike="noStrike" cap="none">
                <a:solidFill>
                  <a:srgbClr val="888888"/>
                </a:solidFill>
                <a:latin typeface="Century Gothic"/>
                <a:ea typeface="Century Gothic"/>
                <a:cs typeface="Century Gothic"/>
                <a:sym typeface="Century Gothic"/>
              </a:defRPr>
            </a:lvl6pPr>
            <a:lvl7pPr marL="3200400" marR="0" lvl="6" indent="-228600" algn="l" rtl="0">
              <a:spcBef>
                <a:spcPts val="800"/>
              </a:spcBef>
              <a:spcAft>
                <a:spcPts val="0"/>
              </a:spcAft>
              <a:buClr>
                <a:schemeClr val="accent1"/>
              </a:buClr>
              <a:buSzPts val="1100"/>
              <a:buFont typeface="Noto Sans Symbols"/>
              <a:buNone/>
              <a:defRPr sz="1100" b="0" i="0" u="none" strike="noStrike" cap="none">
                <a:solidFill>
                  <a:srgbClr val="888888"/>
                </a:solidFill>
                <a:latin typeface="Century Gothic"/>
                <a:ea typeface="Century Gothic"/>
                <a:cs typeface="Century Gothic"/>
                <a:sym typeface="Century Gothic"/>
              </a:defRPr>
            </a:lvl7pPr>
            <a:lvl8pPr marL="3657600" marR="0" lvl="7" indent="-228600" algn="l" rtl="0">
              <a:spcBef>
                <a:spcPts val="800"/>
              </a:spcBef>
              <a:spcAft>
                <a:spcPts val="0"/>
              </a:spcAft>
              <a:buClr>
                <a:schemeClr val="accent1"/>
              </a:buClr>
              <a:buSzPts val="1100"/>
              <a:buFont typeface="Noto Sans Symbols"/>
              <a:buNone/>
              <a:defRPr sz="1100" b="0" i="0" u="none" strike="noStrike" cap="none">
                <a:solidFill>
                  <a:srgbClr val="888888"/>
                </a:solidFill>
                <a:latin typeface="Century Gothic"/>
                <a:ea typeface="Century Gothic"/>
                <a:cs typeface="Century Gothic"/>
                <a:sym typeface="Century Gothic"/>
              </a:defRPr>
            </a:lvl8pPr>
            <a:lvl9pPr marL="4114800" marR="0" lvl="8" indent="-228600" algn="l" rtl="0">
              <a:spcBef>
                <a:spcPts val="800"/>
              </a:spcBef>
              <a:spcAft>
                <a:spcPts val="0"/>
              </a:spcAft>
              <a:buClr>
                <a:schemeClr val="accent1"/>
              </a:buClr>
              <a:buSzPts val="1100"/>
              <a:buFont typeface="Noto Sans Symbols"/>
              <a:buNone/>
              <a:defRPr sz="1100" b="0" i="0" u="none" strike="noStrike" cap="none">
                <a:solidFill>
                  <a:srgbClr val="888888"/>
                </a:solidFill>
                <a:latin typeface="Century Gothic"/>
                <a:ea typeface="Century Gothic"/>
                <a:cs typeface="Century Gothic"/>
                <a:sym typeface="Century Gothic"/>
              </a:defRPr>
            </a:lvl9pPr>
          </a:lstStyle>
          <a:p>
            <a:endParaRPr/>
          </a:p>
        </p:txBody>
      </p:sp>
      <p:sp>
        <p:nvSpPr>
          <p:cNvPr id="100" name="Shape 100"/>
          <p:cNvSpPr txBox="1">
            <a:spLocks noGrp="1"/>
          </p:cNvSpPr>
          <p:nvPr>
            <p:ph type="dt" idx="10"/>
          </p:nvPr>
        </p:nvSpPr>
        <p:spPr>
          <a:xfrm>
            <a:off x="7771209" y="4597828"/>
            <a:ext cx="859712" cy="277797"/>
          </a:xfrm>
          <a:prstGeom prst="rect">
            <a:avLst/>
          </a:prstGeom>
          <a:noFill/>
          <a:ln>
            <a:noFill/>
          </a:ln>
        </p:spPr>
        <p:txBody>
          <a:bodyPr spcFirstLastPara="1" wrap="square" lIns="68575" tIns="68575" rIns="68575" bIns="68575" anchor="ctr" anchorCtr="0"/>
          <a:lstStyle>
            <a:lvl1pPr marL="0" marR="0" lvl="0" indent="0" algn="r" rtl="0">
              <a:spcBef>
                <a:spcPts val="0"/>
              </a:spcBef>
              <a:spcAft>
                <a:spcPts val="0"/>
              </a:spcAft>
              <a:buSzPts val="1100"/>
              <a:buNone/>
              <a:defRPr sz="700" b="0" i="0" u="none" strike="noStrike" cap="none">
                <a:solidFill>
                  <a:srgbClr val="888888"/>
                </a:solidFill>
                <a:latin typeface="Century Gothic"/>
                <a:ea typeface="Century Gothic"/>
                <a:cs typeface="Century Gothic"/>
                <a:sym typeface="Century Gothic"/>
              </a:defRPr>
            </a:lvl1pPr>
            <a:lvl2pPr marL="342900" marR="0" lvl="1" indent="0" algn="l" rtl="0">
              <a:spcBef>
                <a:spcPts val="0"/>
              </a:spcBef>
              <a:spcAft>
                <a:spcPts val="0"/>
              </a:spcAft>
              <a:buSzPts val="1100"/>
              <a:buNone/>
              <a:defRPr sz="1400" b="0" i="0" u="none" strike="noStrike" cap="none">
                <a:solidFill>
                  <a:schemeClr val="dk1"/>
                </a:solidFill>
                <a:latin typeface="Century Gothic"/>
                <a:ea typeface="Century Gothic"/>
                <a:cs typeface="Century Gothic"/>
                <a:sym typeface="Century Gothic"/>
              </a:defRPr>
            </a:lvl2pPr>
            <a:lvl3pPr marL="685800" marR="0" lvl="2" indent="0" algn="l" rtl="0">
              <a:spcBef>
                <a:spcPts val="0"/>
              </a:spcBef>
              <a:spcAft>
                <a:spcPts val="0"/>
              </a:spcAft>
              <a:buSzPts val="1100"/>
              <a:buNone/>
              <a:defRPr sz="1400" b="0" i="0" u="none" strike="noStrike" cap="none">
                <a:solidFill>
                  <a:schemeClr val="dk1"/>
                </a:solidFill>
                <a:latin typeface="Century Gothic"/>
                <a:ea typeface="Century Gothic"/>
                <a:cs typeface="Century Gothic"/>
                <a:sym typeface="Century Gothic"/>
              </a:defRPr>
            </a:lvl3pPr>
            <a:lvl4pPr marL="1028700" marR="0" lvl="3" indent="0" algn="l" rtl="0">
              <a:spcBef>
                <a:spcPts val="0"/>
              </a:spcBef>
              <a:spcAft>
                <a:spcPts val="0"/>
              </a:spcAft>
              <a:buSzPts val="1100"/>
              <a:buNone/>
              <a:defRPr sz="1400" b="0" i="0" u="none" strike="noStrike" cap="none">
                <a:solidFill>
                  <a:schemeClr val="dk1"/>
                </a:solidFill>
                <a:latin typeface="Century Gothic"/>
                <a:ea typeface="Century Gothic"/>
                <a:cs typeface="Century Gothic"/>
                <a:sym typeface="Century Gothic"/>
              </a:defRPr>
            </a:lvl4pPr>
            <a:lvl5pPr marL="1371600" marR="0" lvl="4" indent="0" algn="l" rtl="0">
              <a:spcBef>
                <a:spcPts val="0"/>
              </a:spcBef>
              <a:spcAft>
                <a:spcPts val="0"/>
              </a:spcAft>
              <a:buSzPts val="1100"/>
              <a:buNone/>
              <a:defRPr sz="1400" b="0" i="0" u="none" strike="noStrike" cap="none">
                <a:solidFill>
                  <a:schemeClr val="dk1"/>
                </a:solidFill>
                <a:latin typeface="Century Gothic"/>
                <a:ea typeface="Century Gothic"/>
                <a:cs typeface="Century Gothic"/>
                <a:sym typeface="Century Gothic"/>
              </a:defRPr>
            </a:lvl5pPr>
            <a:lvl6pPr marL="1714500" marR="0" lvl="5" indent="0" algn="l" rtl="0">
              <a:spcBef>
                <a:spcPts val="0"/>
              </a:spcBef>
              <a:spcAft>
                <a:spcPts val="0"/>
              </a:spcAft>
              <a:buSzPts val="1100"/>
              <a:buNone/>
              <a:defRPr sz="1400" b="0" i="0" u="none" strike="noStrike" cap="none">
                <a:solidFill>
                  <a:schemeClr val="dk1"/>
                </a:solidFill>
                <a:latin typeface="Century Gothic"/>
                <a:ea typeface="Century Gothic"/>
                <a:cs typeface="Century Gothic"/>
                <a:sym typeface="Century Gothic"/>
              </a:defRPr>
            </a:lvl6pPr>
            <a:lvl7pPr marL="2057400" marR="0" lvl="6" indent="0" algn="l" rtl="0">
              <a:spcBef>
                <a:spcPts val="0"/>
              </a:spcBef>
              <a:spcAft>
                <a:spcPts val="0"/>
              </a:spcAft>
              <a:buSzPts val="1100"/>
              <a:buNone/>
              <a:defRPr sz="1400" b="0" i="0" u="none" strike="noStrike" cap="none">
                <a:solidFill>
                  <a:schemeClr val="dk1"/>
                </a:solidFill>
                <a:latin typeface="Century Gothic"/>
                <a:ea typeface="Century Gothic"/>
                <a:cs typeface="Century Gothic"/>
                <a:sym typeface="Century Gothic"/>
              </a:defRPr>
            </a:lvl7pPr>
            <a:lvl8pPr marL="2400300" marR="0" lvl="7" indent="0" algn="l" rtl="0">
              <a:spcBef>
                <a:spcPts val="0"/>
              </a:spcBef>
              <a:spcAft>
                <a:spcPts val="0"/>
              </a:spcAft>
              <a:buSzPts val="1100"/>
              <a:buNone/>
              <a:defRPr sz="1400" b="0" i="0" u="none" strike="noStrike" cap="none">
                <a:solidFill>
                  <a:schemeClr val="dk1"/>
                </a:solidFill>
                <a:latin typeface="Century Gothic"/>
                <a:ea typeface="Century Gothic"/>
                <a:cs typeface="Century Gothic"/>
                <a:sym typeface="Century Gothic"/>
              </a:defRPr>
            </a:lvl8pPr>
            <a:lvl9pPr marL="2743200" marR="0" lvl="8" indent="0" algn="l" rtl="0">
              <a:spcBef>
                <a:spcPts val="0"/>
              </a:spcBef>
              <a:spcAft>
                <a:spcPts val="0"/>
              </a:spcAft>
              <a:buSzPts val="1100"/>
              <a:buNone/>
              <a:defRPr sz="1400" b="0" i="0" u="none" strike="noStrike" cap="none">
                <a:solidFill>
                  <a:schemeClr val="dk1"/>
                </a:solidFill>
                <a:latin typeface="Century Gothic"/>
                <a:ea typeface="Century Gothic"/>
                <a:cs typeface="Century Gothic"/>
                <a:sym typeface="Century Gothic"/>
              </a:defRPr>
            </a:lvl9pPr>
          </a:lstStyle>
          <a:p>
            <a:endParaRPr/>
          </a:p>
        </p:txBody>
      </p:sp>
      <p:sp>
        <p:nvSpPr>
          <p:cNvPr id="101" name="Shape 101"/>
          <p:cNvSpPr txBox="1">
            <a:spLocks noGrp="1"/>
          </p:cNvSpPr>
          <p:nvPr>
            <p:ph type="ftr" idx="11"/>
          </p:nvPr>
        </p:nvSpPr>
        <p:spPr>
          <a:xfrm>
            <a:off x="1941909" y="4601856"/>
            <a:ext cx="5714999" cy="273844"/>
          </a:xfrm>
          <a:prstGeom prst="rect">
            <a:avLst/>
          </a:prstGeom>
          <a:noFill/>
          <a:ln>
            <a:noFill/>
          </a:ln>
        </p:spPr>
        <p:txBody>
          <a:bodyPr spcFirstLastPara="1" wrap="square" lIns="68575" tIns="68575" rIns="68575" bIns="68575" anchor="ctr" anchorCtr="0"/>
          <a:lstStyle>
            <a:lvl1pPr marL="0" marR="0" lvl="0" indent="0" algn="l" rtl="0">
              <a:spcBef>
                <a:spcPts val="0"/>
              </a:spcBef>
              <a:spcAft>
                <a:spcPts val="0"/>
              </a:spcAft>
              <a:buSzPts val="1100"/>
              <a:buNone/>
              <a:defRPr sz="700" b="0" i="0" u="none" strike="noStrike" cap="none">
                <a:solidFill>
                  <a:srgbClr val="888888"/>
                </a:solidFill>
                <a:latin typeface="Century Gothic"/>
                <a:ea typeface="Century Gothic"/>
                <a:cs typeface="Century Gothic"/>
                <a:sym typeface="Century Gothic"/>
              </a:defRPr>
            </a:lvl1pPr>
            <a:lvl2pPr marL="342900" marR="0" lvl="1" indent="0" algn="l" rtl="0">
              <a:spcBef>
                <a:spcPts val="0"/>
              </a:spcBef>
              <a:spcAft>
                <a:spcPts val="0"/>
              </a:spcAft>
              <a:buSzPts val="1100"/>
              <a:buNone/>
              <a:defRPr sz="1400" b="0" i="0" u="none" strike="noStrike" cap="none">
                <a:solidFill>
                  <a:schemeClr val="dk1"/>
                </a:solidFill>
                <a:latin typeface="Century Gothic"/>
                <a:ea typeface="Century Gothic"/>
                <a:cs typeface="Century Gothic"/>
                <a:sym typeface="Century Gothic"/>
              </a:defRPr>
            </a:lvl2pPr>
            <a:lvl3pPr marL="685800" marR="0" lvl="2" indent="0" algn="l" rtl="0">
              <a:spcBef>
                <a:spcPts val="0"/>
              </a:spcBef>
              <a:spcAft>
                <a:spcPts val="0"/>
              </a:spcAft>
              <a:buSzPts val="1100"/>
              <a:buNone/>
              <a:defRPr sz="1400" b="0" i="0" u="none" strike="noStrike" cap="none">
                <a:solidFill>
                  <a:schemeClr val="dk1"/>
                </a:solidFill>
                <a:latin typeface="Century Gothic"/>
                <a:ea typeface="Century Gothic"/>
                <a:cs typeface="Century Gothic"/>
                <a:sym typeface="Century Gothic"/>
              </a:defRPr>
            </a:lvl3pPr>
            <a:lvl4pPr marL="1028700" marR="0" lvl="3" indent="0" algn="l" rtl="0">
              <a:spcBef>
                <a:spcPts val="0"/>
              </a:spcBef>
              <a:spcAft>
                <a:spcPts val="0"/>
              </a:spcAft>
              <a:buSzPts val="1100"/>
              <a:buNone/>
              <a:defRPr sz="1400" b="0" i="0" u="none" strike="noStrike" cap="none">
                <a:solidFill>
                  <a:schemeClr val="dk1"/>
                </a:solidFill>
                <a:latin typeface="Century Gothic"/>
                <a:ea typeface="Century Gothic"/>
                <a:cs typeface="Century Gothic"/>
                <a:sym typeface="Century Gothic"/>
              </a:defRPr>
            </a:lvl4pPr>
            <a:lvl5pPr marL="1371600" marR="0" lvl="4" indent="0" algn="l" rtl="0">
              <a:spcBef>
                <a:spcPts val="0"/>
              </a:spcBef>
              <a:spcAft>
                <a:spcPts val="0"/>
              </a:spcAft>
              <a:buSzPts val="1100"/>
              <a:buNone/>
              <a:defRPr sz="1400" b="0" i="0" u="none" strike="noStrike" cap="none">
                <a:solidFill>
                  <a:schemeClr val="dk1"/>
                </a:solidFill>
                <a:latin typeface="Century Gothic"/>
                <a:ea typeface="Century Gothic"/>
                <a:cs typeface="Century Gothic"/>
                <a:sym typeface="Century Gothic"/>
              </a:defRPr>
            </a:lvl5pPr>
            <a:lvl6pPr marL="1714500" marR="0" lvl="5" indent="0" algn="l" rtl="0">
              <a:spcBef>
                <a:spcPts val="0"/>
              </a:spcBef>
              <a:spcAft>
                <a:spcPts val="0"/>
              </a:spcAft>
              <a:buSzPts val="1100"/>
              <a:buNone/>
              <a:defRPr sz="1400" b="0" i="0" u="none" strike="noStrike" cap="none">
                <a:solidFill>
                  <a:schemeClr val="dk1"/>
                </a:solidFill>
                <a:latin typeface="Century Gothic"/>
                <a:ea typeface="Century Gothic"/>
                <a:cs typeface="Century Gothic"/>
                <a:sym typeface="Century Gothic"/>
              </a:defRPr>
            </a:lvl6pPr>
            <a:lvl7pPr marL="2057400" marR="0" lvl="6" indent="0" algn="l" rtl="0">
              <a:spcBef>
                <a:spcPts val="0"/>
              </a:spcBef>
              <a:spcAft>
                <a:spcPts val="0"/>
              </a:spcAft>
              <a:buSzPts val="1100"/>
              <a:buNone/>
              <a:defRPr sz="1400" b="0" i="0" u="none" strike="noStrike" cap="none">
                <a:solidFill>
                  <a:schemeClr val="dk1"/>
                </a:solidFill>
                <a:latin typeface="Century Gothic"/>
                <a:ea typeface="Century Gothic"/>
                <a:cs typeface="Century Gothic"/>
                <a:sym typeface="Century Gothic"/>
              </a:defRPr>
            </a:lvl7pPr>
            <a:lvl8pPr marL="2400300" marR="0" lvl="7" indent="0" algn="l" rtl="0">
              <a:spcBef>
                <a:spcPts val="0"/>
              </a:spcBef>
              <a:spcAft>
                <a:spcPts val="0"/>
              </a:spcAft>
              <a:buSzPts val="1100"/>
              <a:buNone/>
              <a:defRPr sz="1400" b="0" i="0" u="none" strike="noStrike" cap="none">
                <a:solidFill>
                  <a:schemeClr val="dk1"/>
                </a:solidFill>
                <a:latin typeface="Century Gothic"/>
                <a:ea typeface="Century Gothic"/>
                <a:cs typeface="Century Gothic"/>
                <a:sym typeface="Century Gothic"/>
              </a:defRPr>
            </a:lvl8pPr>
            <a:lvl9pPr marL="2743200" marR="0" lvl="8" indent="0" algn="l" rtl="0">
              <a:spcBef>
                <a:spcPts val="0"/>
              </a:spcBef>
              <a:spcAft>
                <a:spcPts val="0"/>
              </a:spcAft>
              <a:buSzPts val="1100"/>
              <a:buNone/>
              <a:defRPr sz="1400" b="0" i="0" u="none" strike="noStrike" cap="none">
                <a:solidFill>
                  <a:schemeClr val="dk1"/>
                </a:solidFill>
                <a:latin typeface="Century Gothic"/>
                <a:ea typeface="Century Gothic"/>
                <a:cs typeface="Century Gothic"/>
                <a:sym typeface="Century Gothic"/>
              </a:defRPr>
            </a:lvl9pPr>
          </a:lstStyle>
          <a:p>
            <a:endParaRPr/>
          </a:p>
        </p:txBody>
      </p:sp>
      <p:sp>
        <p:nvSpPr>
          <p:cNvPr id="102" name="Shape 102"/>
          <p:cNvSpPr/>
          <p:nvPr/>
        </p:nvSpPr>
        <p:spPr>
          <a:xfrm rot="10800000" flipH="1">
            <a:off x="-3142" y="2383631"/>
            <a:ext cx="1191395" cy="380473"/>
          </a:xfrm>
          <a:custGeom>
            <a:avLst/>
            <a:gdLst/>
            <a:ahLst/>
            <a:cxnLst/>
            <a:rect l="0" t="0" r="0" b="0"/>
            <a:pathLst>
              <a:path w="120000" h="120000" extrusionOk="0">
                <a:moveTo>
                  <a:pt x="120000" y="56412"/>
                </a:moveTo>
                <a:lnTo>
                  <a:pt x="102703" y="2256"/>
                </a:lnTo>
                <a:cubicBezTo>
                  <a:pt x="102586" y="1872"/>
                  <a:pt x="102443" y="1512"/>
                  <a:pt x="102326" y="1128"/>
                </a:cubicBezTo>
                <a:cubicBezTo>
                  <a:pt x="101976" y="0"/>
                  <a:pt x="101613" y="0"/>
                  <a:pt x="101250" y="0"/>
                </a:cubicBezTo>
                <a:lnTo>
                  <a:pt x="94398" y="0"/>
                </a:lnTo>
                <a:lnTo>
                  <a:pt x="0" y="840"/>
                </a:lnTo>
                <a:cubicBezTo>
                  <a:pt x="103" y="40560"/>
                  <a:pt x="220" y="80280"/>
                  <a:pt x="324" y="120000"/>
                </a:cubicBezTo>
                <a:lnTo>
                  <a:pt x="94398" y="119592"/>
                </a:lnTo>
                <a:lnTo>
                  <a:pt x="101250" y="119592"/>
                </a:lnTo>
                <a:cubicBezTo>
                  <a:pt x="101613" y="119592"/>
                  <a:pt x="101976" y="118464"/>
                  <a:pt x="102326" y="118464"/>
                </a:cubicBezTo>
                <a:cubicBezTo>
                  <a:pt x="102326" y="117336"/>
                  <a:pt x="102703" y="117336"/>
                  <a:pt x="102703" y="117336"/>
                </a:cubicBezTo>
                <a:lnTo>
                  <a:pt x="120000" y="63180"/>
                </a:lnTo>
                <a:cubicBezTo>
                  <a:pt x="120713" y="60924"/>
                  <a:pt x="120713" y="58668"/>
                  <a:pt x="120000" y="56412"/>
                </a:cubicBezTo>
                <a:close/>
              </a:path>
            </a:pathLst>
          </a:custGeom>
          <a:solidFill>
            <a:schemeClr val="accent1"/>
          </a:solidFill>
          <a:ln>
            <a:noFill/>
          </a:ln>
        </p:spPr>
        <p:txBody>
          <a:bodyPr spcFirstLastPara="1" wrap="square" lIns="68575" tIns="68575" rIns="68575" bIns="68575" anchor="ctr" anchorCtr="0">
            <a:noAutofit/>
          </a:bodyPr>
          <a:lstStyle/>
          <a:p>
            <a:pPr marL="0" lvl="0" indent="0">
              <a:spcBef>
                <a:spcPts val="0"/>
              </a:spcBef>
              <a:spcAft>
                <a:spcPts val="0"/>
              </a:spcAft>
              <a:buNone/>
            </a:pPr>
            <a:endParaRPr/>
          </a:p>
        </p:txBody>
      </p:sp>
      <p:sp>
        <p:nvSpPr>
          <p:cNvPr id="103" name="Shape 103"/>
          <p:cNvSpPr txBox="1">
            <a:spLocks noGrp="1"/>
          </p:cNvSpPr>
          <p:nvPr>
            <p:ph type="sldNum" idx="12"/>
          </p:nvPr>
        </p:nvSpPr>
        <p:spPr>
          <a:xfrm>
            <a:off x="398859" y="2433104"/>
            <a:ext cx="584825" cy="273844"/>
          </a:xfrm>
          <a:prstGeom prst="rect">
            <a:avLst/>
          </a:prstGeom>
          <a:noFill/>
          <a:ln>
            <a:noFill/>
          </a:ln>
        </p:spPr>
        <p:txBody>
          <a:bodyPr spcFirstLastPara="1" wrap="square" lIns="68575" tIns="34275" rIns="68575" bIns="34275" anchor="ctr" anchorCtr="0">
            <a:noAutofit/>
          </a:bodyPr>
          <a:lstStyle>
            <a:lvl1pPr marL="0" marR="0" lvl="0" indent="0" algn="r" rtl="0">
              <a:spcBef>
                <a:spcPts val="0"/>
              </a:spcBef>
              <a:buNone/>
              <a:defRPr sz="1500" b="0" i="0" u="none" strike="noStrike" cap="none">
                <a:solidFill>
                  <a:srgbClr val="FEFFFF"/>
                </a:solidFill>
                <a:latin typeface="Century Gothic"/>
                <a:ea typeface="Century Gothic"/>
                <a:cs typeface="Century Gothic"/>
                <a:sym typeface="Century Gothic"/>
              </a:defRPr>
            </a:lvl1pPr>
            <a:lvl2pPr marL="0" marR="0" lvl="1" indent="0" algn="r" rtl="0">
              <a:spcBef>
                <a:spcPts val="0"/>
              </a:spcBef>
              <a:buNone/>
              <a:defRPr sz="1500" b="0" i="0" u="none" strike="noStrike" cap="none">
                <a:solidFill>
                  <a:srgbClr val="FEFFFF"/>
                </a:solidFill>
                <a:latin typeface="Century Gothic"/>
                <a:ea typeface="Century Gothic"/>
                <a:cs typeface="Century Gothic"/>
                <a:sym typeface="Century Gothic"/>
              </a:defRPr>
            </a:lvl2pPr>
            <a:lvl3pPr marL="0" marR="0" lvl="2" indent="0" algn="r" rtl="0">
              <a:spcBef>
                <a:spcPts val="0"/>
              </a:spcBef>
              <a:buNone/>
              <a:defRPr sz="1500" b="0" i="0" u="none" strike="noStrike" cap="none">
                <a:solidFill>
                  <a:srgbClr val="FEFFFF"/>
                </a:solidFill>
                <a:latin typeface="Century Gothic"/>
                <a:ea typeface="Century Gothic"/>
                <a:cs typeface="Century Gothic"/>
                <a:sym typeface="Century Gothic"/>
              </a:defRPr>
            </a:lvl3pPr>
            <a:lvl4pPr marL="0" marR="0" lvl="3" indent="0" algn="r" rtl="0">
              <a:spcBef>
                <a:spcPts val="0"/>
              </a:spcBef>
              <a:buNone/>
              <a:defRPr sz="1500" b="0" i="0" u="none" strike="noStrike" cap="none">
                <a:solidFill>
                  <a:srgbClr val="FEFFFF"/>
                </a:solidFill>
                <a:latin typeface="Century Gothic"/>
                <a:ea typeface="Century Gothic"/>
                <a:cs typeface="Century Gothic"/>
                <a:sym typeface="Century Gothic"/>
              </a:defRPr>
            </a:lvl4pPr>
            <a:lvl5pPr marL="0" marR="0" lvl="4" indent="0" algn="r" rtl="0">
              <a:spcBef>
                <a:spcPts val="0"/>
              </a:spcBef>
              <a:buNone/>
              <a:defRPr sz="1500" b="0" i="0" u="none" strike="noStrike" cap="none">
                <a:solidFill>
                  <a:srgbClr val="FEFFFF"/>
                </a:solidFill>
                <a:latin typeface="Century Gothic"/>
                <a:ea typeface="Century Gothic"/>
                <a:cs typeface="Century Gothic"/>
                <a:sym typeface="Century Gothic"/>
              </a:defRPr>
            </a:lvl5pPr>
            <a:lvl6pPr marL="0" marR="0" lvl="5" indent="0" algn="r" rtl="0">
              <a:spcBef>
                <a:spcPts val="0"/>
              </a:spcBef>
              <a:buNone/>
              <a:defRPr sz="1500" b="0" i="0" u="none" strike="noStrike" cap="none">
                <a:solidFill>
                  <a:srgbClr val="FEFFFF"/>
                </a:solidFill>
                <a:latin typeface="Century Gothic"/>
                <a:ea typeface="Century Gothic"/>
                <a:cs typeface="Century Gothic"/>
                <a:sym typeface="Century Gothic"/>
              </a:defRPr>
            </a:lvl6pPr>
            <a:lvl7pPr marL="0" marR="0" lvl="6" indent="0" algn="r" rtl="0">
              <a:spcBef>
                <a:spcPts val="0"/>
              </a:spcBef>
              <a:buNone/>
              <a:defRPr sz="1500" b="0" i="0" u="none" strike="noStrike" cap="none">
                <a:solidFill>
                  <a:srgbClr val="FEFFFF"/>
                </a:solidFill>
                <a:latin typeface="Century Gothic"/>
                <a:ea typeface="Century Gothic"/>
                <a:cs typeface="Century Gothic"/>
                <a:sym typeface="Century Gothic"/>
              </a:defRPr>
            </a:lvl7pPr>
            <a:lvl8pPr marL="0" marR="0" lvl="7" indent="0" algn="r" rtl="0">
              <a:spcBef>
                <a:spcPts val="0"/>
              </a:spcBef>
              <a:buNone/>
              <a:defRPr sz="1500" b="0" i="0" u="none" strike="noStrike" cap="none">
                <a:solidFill>
                  <a:srgbClr val="FEFFFF"/>
                </a:solidFill>
                <a:latin typeface="Century Gothic"/>
                <a:ea typeface="Century Gothic"/>
                <a:cs typeface="Century Gothic"/>
                <a:sym typeface="Century Gothic"/>
              </a:defRPr>
            </a:lvl8pPr>
            <a:lvl9pPr marL="0" marR="0" lvl="8" indent="0" algn="r" rtl="0">
              <a:spcBef>
                <a:spcPts val="0"/>
              </a:spcBef>
              <a:buNone/>
              <a:defRPr sz="1500" b="0" i="0" u="none" strike="noStrike" cap="none">
                <a:solidFill>
                  <a:srgbClr val="FEFFFF"/>
                </a:solidFill>
                <a:latin typeface="Century Gothic"/>
                <a:ea typeface="Century Gothic"/>
                <a:cs typeface="Century Gothic"/>
                <a:sym typeface="Century Gothic"/>
              </a:defRPr>
            </a:lvl9pPr>
          </a:lstStyle>
          <a:p>
            <a:pPr marL="0" lvl="0" indent="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104"/>
        <p:cNvGrpSpPr/>
        <p:nvPr/>
      </p:nvGrpSpPr>
      <p:grpSpPr>
        <a:xfrm>
          <a:off x="0" y="0"/>
          <a:ext cx="0" cy="0"/>
          <a:chOff x="0" y="0"/>
          <a:chExt cx="0" cy="0"/>
        </a:xfrm>
      </p:grpSpPr>
      <p:sp>
        <p:nvSpPr>
          <p:cNvPr id="105" name="Shape 105"/>
          <p:cNvSpPr txBox="1">
            <a:spLocks noGrp="1"/>
          </p:cNvSpPr>
          <p:nvPr>
            <p:ph type="title"/>
          </p:nvPr>
        </p:nvSpPr>
        <p:spPr>
          <a:xfrm>
            <a:off x="1944693" y="468083"/>
            <a:ext cx="6683765" cy="960667"/>
          </a:xfrm>
          <a:prstGeom prst="rect">
            <a:avLst/>
          </a:prstGeom>
          <a:noFill/>
          <a:ln>
            <a:noFill/>
          </a:ln>
        </p:spPr>
        <p:txBody>
          <a:bodyPr spcFirstLastPara="1" wrap="square" lIns="68575" tIns="68575" rIns="68575" bIns="68575" anchor="t" anchorCtr="0"/>
          <a:lstStyle>
            <a:lvl1pPr marL="0" marR="0" lvl="0" indent="0" algn="l" rtl="0">
              <a:spcBef>
                <a:spcPts val="0"/>
              </a:spcBef>
              <a:spcAft>
                <a:spcPts val="0"/>
              </a:spcAft>
              <a:buClr>
                <a:srgbClr val="262626"/>
              </a:buClr>
              <a:buSzPts val="2700"/>
              <a:buFont typeface="Century Gothic"/>
              <a:buNone/>
              <a:defRPr sz="2700" b="0" i="0" u="none" strike="noStrike" cap="none">
                <a:solidFill>
                  <a:srgbClr val="262626"/>
                </a:solidFill>
                <a:latin typeface="Century Gothic"/>
                <a:ea typeface="Century Gothic"/>
                <a:cs typeface="Century Gothic"/>
                <a:sym typeface="Century Gothic"/>
              </a:defRPr>
            </a:lvl1pPr>
            <a:lvl2pPr marL="0" marR="0" lvl="1" indent="0" algn="l" rtl="0">
              <a:spcBef>
                <a:spcPts val="0"/>
              </a:spcBef>
              <a:spcAft>
                <a:spcPts val="0"/>
              </a:spcAft>
              <a:buSzPts val="1100"/>
              <a:buNone/>
              <a:defRPr sz="1400" b="0" i="0" u="none" strike="noStrike" cap="none">
                <a:solidFill>
                  <a:schemeClr val="dk2"/>
                </a:solidFill>
              </a:defRPr>
            </a:lvl2pPr>
            <a:lvl3pPr marL="0" marR="0" lvl="2" indent="0" algn="l" rtl="0">
              <a:spcBef>
                <a:spcPts val="0"/>
              </a:spcBef>
              <a:spcAft>
                <a:spcPts val="0"/>
              </a:spcAft>
              <a:buSzPts val="1100"/>
              <a:buNone/>
              <a:defRPr sz="1400" b="0" i="0" u="none" strike="noStrike" cap="none">
                <a:solidFill>
                  <a:schemeClr val="dk2"/>
                </a:solidFill>
              </a:defRPr>
            </a:lvl3pPr>
            <a:lvl4pPr marL="0" marR="0" lvl="3" indent="0" algn="l" rtl="0">
              <a:spcBef>
                <a:spcPts val="0"/>
              </a:spcBef>
              <a:spcAft>
                <a:spcPts val="0"/>
              </a:spcAft>
              <a:buSzPts val="1100"/>
              <a:buNone/>
              <a:defRPr sz="1400" b="0" i="0" u="none" strike="noStrike" cap="none">
                <a:solidFill>
                  <a:schemeClr val="dk2"/>
                </a:solidFill>
              </a:defRPr>
            </a:lvl4pPr>
            <a:lvl5pPr marL="0" marR="0" lvl="4" indent="0" algn="l" rtl="0">
              <a:spcBef>
                <a:spcPts val="0"/>
              </a:spcBef>
              <a:spcAft>
                <a:spcPts val="0"/>
              </a:spcAft>
              <a:buSzPts val="1100"/>
              <a:buNone/>
              <a:defRPr sz="1400" b="0" i="0" u="none" strike="noStrike" cap="none">
                <a:solidFill>
                  <a:schemeClr val="dk2"/>
                </a:solidFill>
              </a:defRPr>
            </a:lvl5pPr>
            <a:lvl6pPr marL="0" marR="0" lvl="5" indent="0" algn="l" rtl="0">
              <a:spcBef>
                <a:spcPts val="0"/>
              </a:spcBef>
              <a:spcAft>
                <a:spcPts val="0"/>
              </a:spcAft>
              <a:buSzPts val="1100"/>
              <a:buNone/>
              <a:defRPr sz="1400" b="0" i="0" u="none" strike="noStrike" cap="none">
                <a:solidFill>
                  <a:schemeClr val="dk2"/>
                </a:solidFill>
              </a:defRPr>
            </a:lvl6pPr>
            <a:lvl7pPr marL="0" marR="0" lvl="6" indent="0" algn="l" rtl="0">
              <a:spcBef>
                <a:spcPts val="0"/>
              </a:spcBef>
              <a:spcAft>
                <a:spcPts val="0"/>
              </a:spcAft>
              <a:buSzPts val="1100"/>
              <a:buNone/>
              <a:defRPr sz="1400" b="0" i="0" u="none" strike="noStrike" cap="none">
                <a:solidFill>
                  <a:schemeClr val="dk2"/>
                </a:solidFill>
              </a:defRPr>
            </a:lvl7pPr>
            <a:lvl8pPr marL="0" marR="0" lvl="7" indent="0" algn="l" rtl="0">
              <a:spcBef>
                <a:spcPts val="0"/>
              </a:spcBef>
              <a:spcAft>
                <a:spcPts val="0"/>
              </a:spcAft>
              <a:buSzPts val="1100"/>
              <a:buNone/>
              <a:defRPr sz="1400" b="0" i="0" u="none" strike="noStrike" cap="none">
                <a:solidFill>
                  <a:schemeClr val="dk2"/>
                </a:solidFill>
              </a:defRPr>
            </a:lvl8pPr>
            <a:lvl9pPr marL="0" marR="0" lvl="8" indent="0" algn="l" rtl="0">
              <a:spcBef>
                <a:spcPts val="0"/>
              </a:spcBef>
              <a:spcAft>
                <a:spcPts val="0"/>
              </a:spcAft>
              <a:buSzPts val="1100"/>
              <a:buNone/>
              <a:defRPr sz="1400" b="0" i="0" u="none" strike="noStrike" cap="none">
                <a:solidFill>
                  <a:schemeClr val="dk2"/>
                </a:solidFill>
              </a:defRPr>
            </a:lvl9pPr>
          </a:lstStyle>
          <a:p>
            <a:endParaRPr/>
          </a:p>
        </p:txBody>
      </p:sp>
      <p:sp>
        <p:nvSpPr>
          <p:cNvPr id="106" name="Shape 106"/>
          <p:cNvSpPr txBox="1">
            <a:spLocks noGrp="1"/>
          </p:cNvSpPr>
          <p:nvPr>
            <p:ph type="body" idx="1"/>
          </p:nvPr>
        </p:nvSpPr>
        <p:spPr>
          <a:xfrm>
            <a:off x="1941909" y="1600200"/>
            <a:ext cx="3235398" cy="2833217"/>
          </a:xfrm>
          <a:prstGeom prst="rect">
            <a:avLst/>
          </a:prstGeom>
          <a:noFill/>
          <a:ln>
            <a:noFill/>
          </a:ln>
        </p:spPr>
        <p:txBody>
          <a:bodyPr spcFirstLastPara="1" wrap="square" lIns="68575" tIns="68575" rIns="68575" bIns="68575" anchor="t" anchorCtr="0"/>
          <a:lstStyle>
            <a:lvl1pPr marL="457200" marR="0" lvl="0" indent="-317500" algn="l" rtl="0">
              <a:spcBef>
                <a:spcPts val="800"/>
              </a:spcBef>
              <a:spcAft>
                <a:spcPts val="0"/>
              </a:spcAft>
              <a:buClr>
                <a:schemeClr val="accent1"/>
              </a:buClr>
              <a:buSzPts val="1400"/>
              <a:buFont typeface="Noto Sans Symbols"/>
              <a:buChar char="•"/>
              <a:defRPr sz="1400" b="0" i="0" u="none" strike="noStrike" cap="none">
                <a:solidFill>
                  <a:srgbClr val="3F3F3F"/>
                </a:solidFill>
                <a:latin typeface="Century Gothic"/>
                <a:ea typeface="Century Gothic"/>
                <a:cs typeface="Century Gothic"/>
                <a:sym typeface="Century Gothic"/>
              </a:defRPr>
            </a:lvl1pPr>
            <a:lvl2pPr marL="914400" marR="0" lvl="1" indent="-304800" algn="l" rtl="0">
              <a:spcBef>
                <a:spcPts val="800"/>
              </a:spcBef>
              <a:spcAft>
                <a:spcPts val="0"/>
              </a:spcAft>
              <a:buClr>
                <a:schemeClr val="accent1"/>
              </a:buClr>
              <a:buSzPts val="1200"/>
              <a:buFont typeface="Noto Sans Symbols"/>
              <a:buChar char="•"/>
              <a:defRPr sz="1200" b="0" i="0" u="none" strike="noStrike" cap="none">
                <a:solidFill>
                  <a:srgbClr val="3F3F3F"/>
                </a:solidFill>
                <a:latin typeface="Century Gothic"/>
                <a:ea typeface="Century Gothic"/>
                <a:cs typeface="Century Gothic"/>
                <a:sym typeface="Century Gothic"/>
              </a:defRPr>
            </a:lvl2pPr>
            <a:lvl3pPr marL="1371600" marR="0" lvl="2" indent="-298450" algn="l" rtl="0">
              <a:spcBef>
                <a:spcPts val="800"/>
              </a:spcBef>
              <a:spcAft>
                <a:spcPts val="0"/>
              </a:spcAft>
              <a:buClr>
                <a:schemeClr val="accent1"/>
              </a:buClr>
              <a:buSzPts val="1100"/>
              <a:buFont typeface="Noto Sans Symbols"/>
              <a:buChar char="•"/>
              <a:defRPr sz="1100" b="0" i="0" u="none" strike="noStrike" cap="none">
                <a:solidFill>
                  <a:srgbClr val="3F3F3F"/>
                </a:solidFill>
                <a:latin typeface="Century Gothic"/>
                <a:ea typeface="Century Gothic"/>
                <a:cs typeface="Century Gothic"/>
                <a:sym typeface="Century Gothic"/>
              </a:defRPr>
            </a:lvl3pPr>
            <a:lvl4pPr marL="1828800" marR="0" lvl="3" indent="-285750" algn="l" rtl="0">
              <a:spcBef>
                <a:spcPts val="800"/>
              </a:spcBef>
              <a:spcAft>
                <a:spcPts val="0"/>
              </a:spcAft>
              <a:buClr>
                <a:schemeClr val="accent1"/>
              </a:buClr>
              <a:buSzPts val="900"/>
              <a:buFont typeface="Noto Sans Symbols"/>
              <a:buChar char="•"/>
              <a:defRPr sz="900" b="0" i="0" u="none" strike="noStrike" cap="none">
                <a:solidFill>
                  <a:srgbClr val="3F3F3F"/>
                </a:solidFill>
                <a:latin typeface="Century Gothic"/>
                <a:ea typeface="Century Gothic"/>
                <a:cs typeface="Century Gothic"/>
                <a:sym typeface="Century Gothic"/>
              </a:defRPr>
            </a:lvl4pPr>
            <a:lvl5pPr marL="2286000" marR="0" lvl="4" indent="-285750" algn="l" rtl="0">
              <a:spcBef>
                <a:spcPts val="800"/>
              </a:spcBef>
              <a:spcAft>
                <a:spcPts val="0"/>
              </a:spcAft>
              <a:buClr>
                <a:schemeClr val="accent1"/>
              </a:buClr>
              <a:buSzPts val="900"/>
              <a:buFont typeface="Noto Sans Symbols"/>
              <a:buChar char="•"/>
              <a:defRPr sz="900" b="0" i="0" u="none" strike="noStrike" cap="none">
                <a:solidFill>
                  <a:srgbClr val="3F3F3F"/>
                </a:solidFill>
                <a:latin typeface="Century Gothic"/>
                <a:ea typeface="Century Gothic"/>
                <a:cs typeface="Century Gothic"/>
                <a:sym typeface="Century Gothic"/>
              </a:defRPr>
            </a:lvl5pPr>
            <a:lvl6pPr marL="2743200" marR="0" lvl="5" indent="-285750" algn="l" rtl="0">
              <a:spcBef>
                <a:spcPts val="800"/>
              </a:spcBef>
              <a:spcAft>
                <a:spcPts val="0"/>
              </a:spcAft>
              <a:buClr>
                <a:schemeClr val="accent1"/>
              </a:buClr>
              <a:buSzPts val="900"/>
              <a:buFont typeface="Noto Sans Symbols"/>
              <a:buChar char="•"/>
              <a:defRPr sz="900" b="0" i="0" u="none" strike="noStrike" cap="none">
                <a:solidFill>
                  <a:srgbClr val="3F3F3F"/>
                </a:solidFill>
                <a:latin typeface="Century Gothic"/>
                <a:ea typeface="Century Gothic"/>
                <a:cs typeface="Century Gothic"/>
                <a:sym typeface="Century Gothic"/>
              </a:defRPr>
            </a:lvl6pPr>
            <a:lvl7pPr marL="3200400" marR="0" lvl="6" indent="-285750" algn="l" rtl="0">
              <a:spcBef>
                <a:spcPts val="800"/>
              </a:spcBef>
              <a:spcAft>
                <a:spcPts val="0"/>
              </a:spcAft>
              <a:buClr>
                <a:schemeClr val="accent1"/>
              </a:buClr>
              <a:buSzPts val="900"/>
              <a:buFont typeface="Noto Sans Symbols"/>
              <a:buChar char="•"/>
              <a:defRPr sz="900" b="0" i="0" u="none" strike="noStrike" cap="none">
                <a:solidFill>
                  <a:srgbClr val="3F3F3F"/>
                </a:solidFill>
                <a:latin typeface="Century Gothic"/>
                <a:ea typeface="Century Gothic"/>
                <a:cs typeface="Century Gothic"/>
                <a:sym typeface="Century Gothic"/>
              </a:defRPr>
            </a:lvl7pPr>
            <a:lvl8pPr marL="3657600" marR="0" lvl="7" indent="-285750" algn="l" rtl="0">
              <a:spcBef>
                <a:spcPts val="800"/>
              </a:spcBef>
              <a:spcAft>
                <a:spcPts val="0"/>
              </a:spcAft>
              <a:buClr>
                <a:schemeClr val="accent1"/>
              </a:buClr>
              <a:buSzPts val="900"/>
              <a:buFont typeface="Noto Sans Symbols"/>
              <a:buChar char="•"/>
              <a:defRPr sz="900" b="0" i="0" u="none" strike="noStrike" cap="none">
                <a:solidFill>
                  <a:srgbClr val="3F3F3F"/>
                </a:solidFill>
                <a:latin typeface="Century Gothic"/>
                <a:ea typeface="Century Gothic"/>
                <a:cs typeface="Century Gothic"/>
                <a:sym typeface="Century Gothic"/>
              </a:defRPr>
            </a:lvl8pPr>
            <a:lvl9pPr marL="4114800" marR="0" lvl="8" indent="-285750" algn="l" rtl="0">
              <a:spcBef>
                <a:spcPts val="800"/>
              </a:spcBef>
              <a:spcAft>
                <a:spcPts val="0"/>
              </a:spcAft>
              <a:buClr>
                <a:schemeClr val="accent1"/>
              </a:buClr>
              <a:buSzPts val="900"/>
              <a:buFont typeface="Noto Sans Symbols"/>
              <a:buChar char="•"/>
              <a:defRPr sz="900" b="0" i="0" u="none" strike="noStrike" cap="none">
                <a:solidFill>
                  <a:srgbClr val="3F3F3F"/>
                </a:solidFill>
                <a:latin typeface="Century Gothic"/>
                <a:ea typeface="Century Gothic"/>
                <a:cs typeface="Century Gothic"/>
                <a:sym typeface="Century Gothic"/>
              </a:defRPr>
            </a:lvl9pPr>
          </a:lstStyle>
          <a:p>
            <a:endParaRPr/>
          </a:p>
        </p:txBody>
      </p:sp>
      <p:sp>
        <p:nvSpPr>
          <p:cNvPr id="107" name="Shape 107"/>
          <p:cNvSpPr txBox="1">
            <a:spLocks noGrp="1"/>
          </p:cNvSpPr>
          <p:nvPr>
            <p:ph type="body" idx="2"/>
          </p:nvPr>
        </p:nvSpPr>
        <p:spPr>
          <a:xfrm>
            <a:off x="5393060" y="1594667"/>
            <a:ext cx="3235398" cy="2833217"/>
          </a:xfrm>
          <a:prstGeom prst="rect">
            <a:avLst/>
          </a:prstGeom>
          <a:noFill/>
          <a:ln>
            <a:noFill/>
          </a:ln>
        </p:spPr>
        <p:txBody>
          <a:bodyPr spcFirstLastPara="1" wrap="square" lIns="68575" tIns="68575" rIns="68575" bIns="68575" anchor="t" anchorCtr="0"/>
          <a:lstStyle>
            <a:lvl1pPr marL="457200" marR="0" lvl="0" indent="-317500" algn="l" rtl="0">
              <a:spcBef>
                <a:spcPts val="800"/>
              </a:spcBef>
              <a:spcAft>
                <a:spcPts val="0"/>
              </a:spcAft>
              <a:buClr>
                <a:schemeClr val="accent1"/>
              </a:buClr>
              <a:buSzPts val="1400"/>
              <a:buFont typeface="Noto Sans Symbols"/>
              <a:buChar char="•"/>
              <a:defRPr sz="1400" b="0" i="0" u="none" strike="noStrike" cap="none">
                <a:solidFill>
                  <a:srgbClr val="3F3F3F"/>
                </a:solidFill>
                <a:latin typeface="Century Gothic"/>
                <a:ea typeface="Century Gothic"/>
                <a:cs typeface="Century Gothic"/>
                <a:sym typeface="Century Gothic"/>
              </a:defRPr>
            </a:lvl1pPr>
            <a:lvl2pPr marL="914400" marR="0" lvl="1" indent="-304800" algn="l" rtl="0">
              <a:spcBef>
                <a:spcPts val="800"/>
              </a:spcBef>
              <a:spcAft>
                <a:spcPts val="0"/>
              </a:spcAft>
              <a:buClr>
                <a:schemeClr val="accent1"/>
              </a:buClr>
              <a:buSzPts val="1200"/>
              <a:buFont typeface="Noto Sans Symbols"/>
              <a:buChar char="•"/>
              <a:defRPr sz="1200" b="0" i="0" u="none" strike="noStrike" cap="none">
                <a:solidFill>
                  <a:srgbClr val="3F3F3F"/>
                </a:solidFill>
                <a:latin typeface="Century Gothic"/>
                <a:ea typeface="Century Gothic"/>
                <a:cs typeface="Century Gothic"/>
                <a:sym typeface="Century Gothic"/>
              </a:defRPr>
            </a:lvl2pPr>
            <a:lvl3pPr marL="1371600" marR="0" lvl="2" indent="-298450" algn="l" rtl="0">
              <a:spcBef>
                <a:spcPts val="800"/>
              </a:spcBef>
              <a:spcAft>
                <a:spcPts val="0"/>
              </a:spcAft>
              <a:buClr>
                <a:schemeClr val="accent1"/>
              </a:buClr>
              <a:buSzPts val="1100"/>
              <a:buFont typeface="Noto Sans Symbols"/>
              <a:buChar char="•"/>
              <a:defRPr sz="1100" b="0" i="0" u="none" strike="noStrike" cap="none">
                <a:solidFill>
                  <a:srgbClr val="3F3F3F"/>
                </a:solidFill>
                <a:latin typeface="Century Gothic"/>
                <a:ea typeface="Century Gothic"/>
                <a:cs typeface="Century Gothic"/>
                <a:sym typeface="Century Gothic"/>
              </a:defRPr>
            </a:lvl3pPr>
            <a:lvl4pPr marL="1828800" marR="0" lvl="3" indent="-285750" algn="l" rtl="0">
              <a:spcBef>
                <a:spcPts val="800"/>
              </a:spcBef>
              <a:spcAft>
                <a:spcPts val="0"/>
              </a:spcAft>
              <a:buClr>
                <a:schemeClr val="accent1"/>
              </a:buClr>
              <a:buSzPts val="900"/>
              <a:buFont typeface="Noto Sans Symbols"/>
              <a:buChar char="•"/>
              <a:defRPr sz="900" b="0" i="0" u="none" strike="noStrike" cap="none">
                <a:solidFill>
                  <a:srgbClr val="3F3F3F"/>
                </a:solidFill>
                <a:latin typeface="Century Gothic"/>
                <a:ea typeface="Century Gothic"/>
                <a:cs typeface="Century Gothic"/>
                <a:sym typeface="Century Gothic"/>
              </a:defRPr>
            </a:lvl4pPr>
            <a:lvl5pPr marL="2286000" marR="0" lvl="4" indent="-285750" algn="l" rtl="0">
              <a:spcBef>
                <a:spcPts val="800"/>
              </a:spcBef>
              <a:spcAft>
                <a:spcPts val="0"/>
              </a:spcAft>
              <a:buClr>
                <a:schemeClr val="accent1"/>
              </a:buClr>
              <a:buSzPts val="900"/>
              <a:buFont typeface="Noto Sans Symbols"/>
              <a:buChar char="•"/>
              <a:defRPr sz="900" b="0" i="0" u="none" strike="noStrike" cap="none">
                <a:solidFill>
                  <a:srgbClr val="3F3F3F"/>
                </a:solidFill>
                <a:latin typeface="Century Gothic"/>
                <a:ea typeface="Century Gothic"/>
                <a:cs typeface="Century Gothic"/>
                <a:sym typeface="Century Gothic"/>
              </a:defRPr>
            </a:lvl5pPr>
            <a:lvl6pPr marL="2743200" marR="0" lvl="5" indent="-285750" algn="l" rtl="0">
              <a:spcBef>
                <a:spcPts val="800"/>
              </a:spcBef>
              <a:spcAft>
                <a:spcPts val="0"/>
              </a:spcAft>
              <a:buClr>
                <a:schemeClr val="accent1"/>
              </a:buClr>
              <a:buSzPts val="900"/>
              <a:buFont typeface="Noto Sans Symbols"/>
              <a:buChar char="•"/>
              <a:defRPr sz="900" b="0" i="0" u="none" strike="noStrike" cap="none">
                <a:solidFill>
                  <a:srgbClr val="3F3F3F"/>
                </a:solidFill>
                <a:latin typeface="Century Gothic"/>
                <a:ea typeface="Century Gothic"/>
                <a:cs typeface="Century Gothic"/>
                <a:sym typeface="Century Gothic"/>
              </a:defRPr>
            </a:lvl6pPr>
            <a:lvl7pPr marL="3200400" marR="0" lvl="6" indent="-285750" algn="l" rtl="0">
              <a:spcBef>
                <a:spcPts val="800"/>
              </a:spcBef>
              <a:spcAft>
                <a:spcPts val="0"/>
              </a:spcAft>
              <a:buClr>
                <a:schemeClr val="accent1"/>
              </a:buClr>
              <a:buSzPts val="900"/>
              <a:buFont typeface="Noto Sans Symbols"/>
              <a:buChar char="•"/>
              <a:defRPr sz="900" b="0" i="0" u="none" strike="noStrike" cap="none">
                <a:solidFill>
                  <a:srgbClr val="3F3F3F"/>
                </a:solidFill>
                <a:latin typeface="Century Gothic"/>
                <a:ea typeface="Century Gothic"/>
                <a:cs typeface="Century Gothic"/>
                <a:sym typeface="Century Gothic"/>
              </a:defRPr>
            </a:lvl7pPr>
            <a:lvl8pPr marL="3657600" marR="0" lvl="7" indent="-285750" algn="l" rtl="0">
              <a:spcBef>
                <a:spcPts val="800"/>
              </a:spcBef>
              <a:spcAft>
                <a:spcPts val="0"/>
              </a:spcAft>
              <a:buClr>
                <a:schemeClr val="accent1"/>
              </a:buClr>
              <a:buSzPts val="900"/>
              <a:buFont typeface="Noto Sans Symbols"/>
              <a:buChar char="•"/>
              <a:defRPr sz="900" b="0" i="0" u="none" strike="noStrike" cap="none">
                <a:solidFill>
                  <a:srgbClr val="3F3F3F"/>
                </a:solidFill>
                <a:latin typeface="Century Gothic"/>
                <a:ea typeface="Century Gothic"/>
                <a:cs typeface="Century Gothic"/>
                <a:sym typeface="Century Gothic"/>
              </a:defRPr>
            </a:lvl8pPr>
            <a:lvl9pPr marL="4114800" marR="0" lvl="8" indent="-285750" algn="l" rtl="0">
              <a:spcBef>
                <a:spcPts val="800"/>
              </a:spcBef>
              <a:spcAft>
                <a:spcPts val="0"/>
              </a:spcAft>
              <a:buClr>
                <a:schemeClr val="accent1"/>
              </a:buClr>
              <a:buSzPts val="900"/>
              <a:buFont typeface="Noto Sans Symbols"/>
              <a:buChar char="•"/>
              <a:defRPr sz="900" b="0" i="0" u="none" strike="noStrike" cap="none">
                <a:solidFill>
                  <a:srgbClr val="3F3F3F"/>
                </a:solidFill>
                <a:latin typeface="Century Gothic"/>
                <a:ea typeface="Century Gothic"/>
                <a:cs typeface="Century Gothic"/>
                <a:sym typeface="Century Gothic"/>
              </a:defRPr>
            </a:lvl9pPr>
          </a:lstStyle>
          <a:p>
            <a:endParaRPr/>
          </a:p>
        </p:txBody>
      </p:sp>
      <p:sp>
        <p:nvSpPr>
          <p:cNvPr id="108" name="Shape 108"/>
          <p:cNvSpPr txBox="1">
            <a:spLocks noGrp="1"/>
          </p:cNvSpPr>
          <p:nvPr>
            <p:ph type="dt" idx="10"/>
          </p:nvPr>
        </p:nvSpPr>
        <p:spPr>
          <a:xfrm>
            <a:off x="7771209" y="4597828"/>
            <a:ext cx="859712" cy="277797"/>
          </a:xfrm>
          <a:prstGeom prst="rect">
            <a:avLst/>
          </a:prstGeom>
          <a:noFill/>
          <a:ln>
            <a:noFill/>
          </a:ln>
        </p:spPr>
        <p:txBody>
          <a:bodyPr spcFirstLastPara="1" wrap="square" lIns="68575" tIns="68575" rIns="68575" bIns="68575" anchor="ctr" anchorCtr="0"/>
          <a:lstStyle>
            <a:lvl1pPr marL="0" marR="0" lvl="0" indent="0" algn="r" rtl="0">
              <a:spcBef>
                <a:spcPts val="0"/>
              </a:spcBef>
              <a:spcAft>
                <a:spcPts val="0"/>
              </a:spcAft>
              <a:buSzPts val="1100"/>
              <a:buNone/>
              <a:defRPr sz="700">
                <a:solidFill>
                  <a:srgbClr val="888888"/>
                </a:solidFill>
                <a:latin typeface="Century Gothic"/>
                <a:ea typeface="Century Gothic"/>
                <a:cs typeface="Century Gothic"/>
                <a:sym typeface="Century Gothic"/>
              </a:defRPr>
            </a:lvl1pPr>
            <a:lvl2pPr marL="342900" marR="0" lvl="1" indent="0" algn="l" rtl="0">
              <a:spcBef>
                <a:spcPts val="0"/>
              </a:spcBef>
              <a:spcAft>
                <a:spcPts val="0"/>
              </a:spcAft>
              <a:buSzPts val="1100"/>
              <a:buNone/>
              <a:defRPr sz="1400" b="0" i="0" u="none" strike="noStrike" cap="none">
                <a:solidFill>
                  <a:schemeClr val="dk1"/>
                </a:solidFill>
                <a:latin typeface="Century Gothic"/>
                <a:ea typeface="Century Gothic"/>
                <a:cs typeface="Century Gothic"/>
                <a:sym typeface="Century Gothic"/>
              </a:defRPr>
            </a:lvl2pPr>
            <a:lvl3pPr marL="685800" marR="0" lvl="2" indent="0" algn="l" rtl="0">
              <a:spcBef>
                <a:spcPts val="0"/>
              </a:spcBef>
              <a:spcAft>
                <a:spcPts val="0"/>
              </a:spcAft>
              <a:buSzPts val="1100"/>
              <a:buNone/>
              <a:defRPr sz="1400" b="0" i="0" u="none" strike="noStrike" cap="none">
                <a:solidFill>
                  <a:schemeClr val="dk1"/>
                </a:solidFill>
                <a:latin typeface="Century Gothic"/>
                <a:ea typeface="Century Gothic"/>
                <a:cs typeface="Century Gothic"/>
                <a:sym typeface="Century Gothic"/>
              </a:defRPr>
            </a:lvl3pPr>
            <a:lvl4pPr marL="1028700" marR="0" lvl="3" indent="0" algn="l" rtl="0">
              <a:spcBef>
                <a:spcPts val="0"/>
              </a:spcBef>
              <a:spcAft>
                <a:spcPts val="0"/>
              </a:spcAft>
              <a:buSzPts val="1100"/>
              <a:buNone/>
              <a:defRPr sz="1400" b="0" i="0" u="none" strike="noStrike" cap="none">
                <a:solidFill>
                  <a:schemeClr val="dk1"/>
                </a:solidFill>
                <a:latin typeface="Century Gothic"/>
                <a:ea typeface="Century Gothic"/>
                <a:cs typeface="Century Gothic"/>
                <a:sym typeface="Century Gothic"/>
              </a:defRPr>
            </a:lvl4pPr>
            <a:lvl5pPr marL="1371600" marR="0" lvl="4" indent="0" algn="l" rtl="0">
              <a:spcBef>
                <a:spcPts val="0"/>
              </a:spcBef>
              <a:spcAft>
                <a:spcPts val="0"/>
              </a:spcAft>
              <a:buSzPts val="1100"/>
              <a:buNone/>
              <a:defRPr sz="1400" b="0" i="0" u="none" strike="noStrike" cap="none">
                <a:solidFill>
                  <a:schemeClr val="dk1"/>
                </a:solidFill>
                <a:latin typeface="Century Gothic"/>
                <a:ea typeface="Century Gothic"/>
                <a:cs typeface="Century Gothic"/>
                <a:sym typeface="Century Gothic"/>
              </a:defRPr>
            </a:lvl5pPr>
            <a:lvl6pPr marL="1714500" marR="0" lvl="5" indent="0" algn="l" rtl="0">
              <a:spcBef>
                <a:spcPts val="0"/>
              </a:spcBef>
              <a:spcAft>
                <a:spcPts val="0"/>
              </a:spcAft>
              <a:buSzPts val="1100"/>
              <a:buNone/>
              <a:defRPr sz="1400" b="0" i="0" u="none" strike="noStrike" cap="none">
                <a:solidFill>
                  <a:schemeClr val="dk1"/>
                </a:solidFill>
                <a:latin typeface="Century Gothic"/>
                <a:ea typeface="Century Gothic"/>
                <a:cs typeface="Century Gothic"/>
                <a:sym typeface="Century Gothic"/>
              </a:defRPr>
            </a:lvl6pPr>
            <a:lvl7pPr marL="2057400" marR="0" lvl="6" indent="0" algn="l" rtl="0">
              <a:spcBef>
                <a:spcPts val="0"/>
              </a:spcBef>
              <a:spcAft>
                <a:spcPts val="0"/>
              </a:spcAft>
              <a:buSzPts val="1100"/>
              <a:buNone/>
              <a:defRPr sz="1400" b="0" i="0" u="none" strike="noStrike" cap="none">
                <a:solidFill>
                  <a:schemeClr val="dk1"/>
                </a:solidFill>
                <a:latin typeface="Century Gothic"/>
                <a:ea typeface="Century Gothic"/>
                <a:cs typeface="Century Gothic"/>
                <a:sym typeface="Century Gothic"/>
              </a:defRPr>
            </a:lvl7pPr>
            <a:lvl8pPr marL="2400300" marR="0" lvl="7" indent="0" algn="l" rtl="0">
              <a:spcBef>
                <a:spcPts val="0"/>
              </a:spcBef>
              <a:spcAft>
                <a:spcPts val="0"/>
              </a:spcAft>
              <a:buSzPts val="1100"/>
              <a:buNone/>
              <a:defRPr sz="1400" b="0" i="0" u="none" strike="noStrike" cap="none">
                <a:solidFill>
                  <a:schemeClr val="dk1"/>
                </a:solidFill>
                <a:latin typeface="Century Gothic"/>
                <a:ea typeface="Century Gothic"/>
                <a:cs typeface="Century Gothic"/>
                <a:sym typeface="Century Gothic"/>
              </a:defRPr>
            </a:lvl8pPr>
            <a:lvl9pPr marL="2743200" marR="0" lvl="8" indent="0" algn="l" rtl="0">
              <a:spcBef>
                <a:spcPts val="0"/>
              </a:spcBef>
              <a:spcAft>
                <a:spcPts val="0"/>
              </a:spcAft>
              <a:buSzPts val="1100"/>
              <a:buNone/>
              <a:defRPr sz="1400" b="0" i="0" u="none" strike="noStrike" cap="none">
                <a:solidFill>
                  <a:schemeClr val="dk1"/>
                </a:solidFill>
                <a:latin typeface="Century Gothic"/>
                <a:ea typeface="Century Gothic"/>
                <a:cs typeface="Century Gothic"/>
                <a:sym typeface="Century Gothic"/>
              </a:defRPr>
            </a:lvl9pPr>
          </a:lstStyle>
          <a:p>
            <a:endParaRPr/>
          </a:p>
        </p:txBody>
      </p:sp>
      <p:sp>
        <p:nvSpPr>
          <p:cNvPr id="109" name="Shape 109"/>
          <p:cNvSpPr txBox="1">
            <a:spLocks noGrp="1"/>
          </p:cNvSpPr>
          <p:nvPr>
            <p:ph type="ftr" idx="11"/>
          </p:nvPr>
        </p:nvSpPr>
        <p:spPr>
          <a:xfrm>
            <a:off x="1941909" y="4601856"/>
            <a:ext cx="5714999" cy="273844"/>
          </a:xfrm>
          <a:prstGeom prst="rect">
            <a:avLst/>
          </a:prstGeom>
          <a:noFill/>
          <a:ln>
            <a:noFill/>
          </a:ln>
        </p:spPr>
        <p:txBody>
          <a:bodyPr spcFirstLastPara="1" wrap="square" lIns="68575" tIns="68575" rIns="68575" bIns="68575" anchor="ctr" anchorCtr="0"/>
          <a:lstStyle>
            <a:lvl1pPr marL="0" marR="0" lvl="0" indent="0" algn="l" rtl="0">
              <a:spcBef>
                <a:spcPts val="0"/>
              </a:spcBef>
              <a:spcAft>
                <a:spcPts val="0"/>
              </a:spcAft>
              <a:buSzPts val="1100"/>
              <a:buNone/>
              <a:defRPr sz="700">
                <a:solidFill>
                  <a:srgbClr val="888888"/>
                </a:solidFill>
                <a:latin typeface="Century Gothic"/>
                <a:ea typeface="Century Gothic"/>
                <a:cs typeface="Century Gothic"/>
                <a:sym typeface="Century Gothic"/>
              </a:defRPr>
            </a:lvl1pPr>
            <a:lvl2pPr marL="342900" marR="0" lvl="1" indent="0" algn="l" rtl="0">
              <a:spcBef>
                <a:spcPts val="0"/>
              </a:spcBef>
              <a:spcAft>
                <a:spcPts val="0"/>
              </a:spcAft>
              <a:buSzPts val="1100"/>
              <a:buNone/>
              <a:defRPr sz="1400" b="0" i="0" u="none" strike="noStrike" cap="none">
                <a:solidFill>
                  <a:schemeClr val="dk1"/>
                </a:solidFill>
                <a:latin typeface="Century Gothic"/>
                <a:ea typeface="Century Gothic"/>
                <a:cs typeface="Century Gothic"/>
                <a:sym typeface="Century Gothic"/>
              </a:defRPr>
            </a:lvl2pPr>
            <a:lvl3pPr marL="685800" marR="0" lvl="2" indent="0" algn="l" rtl="0">
              <a:spcBef>
                <a:spcPts val="0"/>
              </a:spcBef>
              <a:spcAft>
                <a:spcPts val="0"/>
              </a:spcAft>
              <a:buSzPts val="1100"/>
              <a:buNone/>
              <a:defRPr sz="1400" b="0" i="0" u="none" strike="noStrike" cap="none">
                <a:solidFill>
                  <a:schemeClr val="dk1"/>
                </a:solidFill>
                <a:latin typeface="Century Gothic"/>
                <a:ea typeface="Century Gothic"/>
                <a:cs typeface="Century Gothic"/>
                <a:sym typeface="Century Gothic"/>
              </a:defRPr>
            </a:lvl3pPr>
            <a:lvl4pPr marL="1028700" marR="0" lvl="3" indent="0" algn="l" rtl="0">
              <a:spcBef>
                <a:spcPts val="0"/>
              </a:spcBef>
              <a:spcAft>
                <a:spcPts val="0"/>
              </a:spcAft>
              <a:buSzPts val="1100"/>
              <a:buNone/>
              <a:defRPr sz="1400" b="0" i="0" u="none" strike="noStrike" cap="none">
                <a:solidFill>
                  <a:schemeClr val="dk1"/>
                </a:solidFill>
                <a:latin typeface="Century Gothic"/>
                <a:ea typeface="Century Gothic"/>
                <a:cs typeface="Century Gothic"/>
                <a:sym typeface="Century Gothic"/>
              </a:defRPr>
            </a:lvl4pPr>
            <a:lvl5pPr marL="1371600" marR="0" lvl="4" indent="0" algn="l" rtl="0">
              <a:spcBef>
                <a:spcPts val="0"/>
              </a:spcBef>
              <a:spcAft>
                <a:spcPts val="0"/>
              </a:spcAft>
              <a:buSzPts val="1100"/>
              <a:buNone/>
              <a:defRPr sz="1400" b="0" i="0" u="none" strike="noStrike" cap="none">
                <a:solidFill>
                  <a:schemeClr val="dk1"/>
                </a:solidFill>
                <a:latin typeface="Century Gothic"/>
                <a:ea typeface="Century Gothic"/>
                <a:cs typeface="Century Gothic"/>
                <a:sym typeface="Century Gothic"/>
              </a:defRPr>
            </a:lvl5pPr>
            <a:lvl6pPr marL="1714500" marR="0" lvl="5" indent="0" algn="l" rtl="0">
              <a:spcBef>
                <a:spcPts val="0"/>
              </a:spcBef>
              <a:spcAft>
                <a:spcPts val="0"/>
              </a:spcAft>
              <a:buSzPts val="1100"/>
              <a:buNone/>
              <a:defRPr sz="1400" b="0" i="0" u="none" strike="noStrike" cap="none">
                <a:solidFill>
                  <a:schemeClr val="dk1"/>
                </a:solidFill>
                <a:latin typeface="Century Gothic"/>
                <a:ea typeface="Century Gothic"/>
                <a:cs typeface="Century Gothic"/>
                <a:sym typeface="Century Gothic"/>
              </a:defRPr>
            </a:lvl6pPr>
            <a:lvl7pPr marL="2057400" marR="0" lvl="6" indent="0" algn="l" rtl="0">
              <a:spcBef>
                <a:spcPts val="0"/>
              </a:spcBef>
              <a:spcAft>
                <a:spcPts val="0"/>
              </a:spcAft>
              <a:buSzPts val="1100"/>
              <a:buNone/>
              <a:defRPr sz="1400" b="0" i="0" u="none" strike="noStrike" cap="none">
                <a:solidFill>
                  <a:schemeClr val="dk1"/>
                </a:solidFill>
                <a:latin typeface="Century Gothic"/>
                <a:ea typeface="Century Gothic"/>
                <a:cs typeface="Century Gothic"/>
                <a:sym typeface="Century Gothic"/>
              </a:defRPr>
            </a:lvl7pPr>
            <a:lvl8pPr marL="2400300" marR="0" lvl="7" indent="0" algn="l" rtl="0">
              <a:spcBef>
                <a:spcPts val="0"/>
              </a:spcBef>
              <a:spcAft>
                <a:spcPts val="0"/>
              </a:spcAft>
              <a:buSzPts val="1100"/>
              <a:buNone/>
              <a:defRPr sz="1400" b="0" i="0" u="none" strike="noStrike" cap="none">
                <a:solidFill>
                  <a:schemeClr val="dk1"/>
                </a:solidFill>
                <a:latin typeface="Century Gothic"/>
                <a:ea typeface="Century Gothic"/>
                <a:cs typeface="Century Gothic"/>
                <a:sym typeface="Century Gothic"/>
              </a:defRPr>
            </a:lvl8pPr>
            <a:lvl9pPr marL="2743200" marR="0" lvl="8" indent="0" algn="l" rtl="0">
              <a:spcBef>
                <a:spcPts val="0"/>
              </a:spcBef>
              <a:spcAft>
                <a:spcPts val="0"/>
              </a:spcAft>
              <a:buSzPts val="1100"/>
              <a:buNone/>
              <a:defRPr sz="1400" b="0" i="0" u="none" strike="noStrike" cap="none">
                <a:solidFill>
                  <a:schemeClr val="dk1"/>
                </a:solidFill>
                <a:latin typeface="Century Gothic"/>
                <a:ea typeface="Century Gothic"/>
                <a:cs typeface="Century Gothic"/>
                <a:sym typeface="Century Gothic"/>
              </a:defRPr>
            </a:lvl9pPr>
          </a:lstStyle>
          <a:p>
            <a:endParaRPr/>
          </a:p>
        </p:txBody>
      </p:sp>
      <p:sp>
        <p:nvSpPr>
          <p:cNvPr id="110" name="Shape 110"/>
          <p:cNvSpPr/>
          <p:nvPr/>
        </p:nvSpPr>
        <p:spPr>
          <a:xfrm rot="10800000" flipH="1">
            <a:off x="-3142" y="535781"/>
            <a:ext cx="1191395" cy="380473"/>
          </a:xfrm>
          <a:custGeom>
            <a:avLst/>
            <a:gdLst/>
            <a:ahLst/>
            <a:cxnLst/>
            <a:rect l="0" t="0" r="0" b="0"/>
            <a:pathLst>
              <a:path w="120000" h="120000" extrusionOk="0">
                <a:moveTo>
                  <a:pt x="120000" y="56412"/>
                </a:moveTo>
                <a:lnTo>
                  <a:pt x="102703" y="2256"/>
                </a:lnTo>
                <a:cubicBezTo>
                  <a:pt x="102586" y="1872"/>
                  <a:pt x="102443" y="1512"/>
                  <a:pt x="102326" y="1128"/>
                </a:cubicBezTo>
                <a:cubicBezTo>
                  <a:pt x="101976" y="0"/>
                  <a:pt x="101613" y="0"/>
                  <a:pt x="101250" y="0"/>
                </a:cubicBezTo>
                <a:lnTo>
                  <a:pt x="94398" y="0"/>
                </a:lnTo>
                <a:lnTo>
                  <a:pt x="0" y="840"/>
                </a:lnTo>
                <a:cubicBezTo>
                  <a:pt x="103" y="40560"/>
                  <a:pt x="220" y="80280"/>
                  <a:pt x="324" y="120000"/>
                </a:cubicBezTo>
                <a:lnTo>
                  <a:pt x="94398" y="119592"/>
                </a:lnTo>
                <a:lnTo>
                  <a:pt x="101250" y="119592"/>
                </a:lnTo>
                <a:cubicBezTo>
                  <a:pt x="101613" y="119592"/>
                  <a:pt x="101976" y="118464"/>
                  <a:pt x="102326" y="118464"/>
                </a:cubicBezTo>
                <a:cubicBezTo>
                  <a:pt x="102326" y="117336"/>
                  <a:pt x="102703" y="117336"/>
                  <a:pt x="102703" y="117336"/>
                </a:cubicBezTo>
                <a:lnTo>
                  <a:pt x="120000" y="63180"/>
                </a:lnTo>
                <a:cubicBezTo>
                  <a:pt x="120713" y="60924"/>
                  <a:pt x="120713" y="58668"/>
                  <a:pt x="120000" y="56412"/>
                </a:cubicBezTo>
                <a:close/>
              </a:path>
            </a:pathLst>
          </a:custGeom>
          <a:solidFill>
            <a:schemeClr val="accent1"/>
          </a:solidFill>
          <a:ln>
            <a:noFill/>
          </a:ln>
        </p:spPr>
        <p:txBody>
          <a:bodyPr spcFirstLastPara="1" wrap="square" lIns="68575" tIns="68575" rIns="68575" bIns="68575" anchor="ctr" anchorCtr="0">
            <a:noAutofit/>
          </a:bodyPr>
          <a:lstStyle/>
          <a:p>
            <a:pPr marL="0" lvl="0" indent="0">
              <a:spcBef>
                <a:spcPts val="0"/>
              </a:spcBef>
              <a:spcAft>
                <a:spcPts val="0"/>
              </a:spcAft>
              <a:buNone/>
            </a:pPr>
            <a:endParaRPr/>
          </a:p>
        </p:txBody>
      </p:sp>
      <p:sp>
        <p:nvSpPr>
          <p:cNvPr id="111" name="Shape 111"/>
          <p:cNvSpPr txBox="1">
            <a:spLocks noGrp="1"/>
          </p:cNvSpPr>
          <p:nvPr>
            <p:ph type="sldNum" idx="12"/>
          </p:nvPr>
        </p:nvSpPr>
        <p:spPr>
          <a:xfrm>
            <a:off x="398859" y="590836"/>
            <a:ext cx="584825" cy="273844"/>
          </a:xfrm>
          <a:prstGeom prst="rect">
            <a:avLst/>
          </a:prstGeom>
          <a:noFill/>
          <a:ln>
            <a:noFill/>
          </a:ln>
        </p:spPr>
        <p:txBody>
          <a:bodyPr spcFirstLastPara="1" wrap="square" lIns="68575" tIns="34275" rIns="68575" bIns="34275" anchor="ctr" anchorCtr="0">
            <a:noAutofit/>
          </a:bodyPr>
          <a:lstStyle>
            <a:lvl1pPr marL="0" marR="0" lvl="0" indent="0" algn="r" rtl="0">
              <a:spcBef>
                <a:spcPts val="0"/>
              </a:spcBef>
              <a:buNone/>
              <a:defRPr sz="1500">
                <a:solidFill>
                  <a:srgbClr val="FEFFFF"/>
                </a:solidFill>
                <a:latin typeface="Century Gothic"/>
                <a:ea typeface="Century Gothic"/>
                <a:cs typeface="Century Gothic"/>
                <a:sym typeface="Century Gothic"/>
              </a:defRPr>
            </a:lvl1pPr>
            <a:lvl2pPr marL="0" marR="0" lvl="1" indent="0" algn="r" rtl="0">
              <a:spcBef>
                <a:spcPts val="0"/>
              </a:spcBef>
              <a:buNone/>
              <a:defRPr sz="1500">
                <a:solidFill>
                  <a:srgbClr val="FEFFFF"/>
                </a:solidFill>
                <a:latin typeface="Century Gothic"/>
                <a:ea typeface="Century Gothic"/>
                <a:cs typeface="Century Gothic"/>
                <a:sym typeface="Century Gothic"/>
              </a:defRPr>
            </a:lvl2pPr>
            <a:lvl3pPr marL="0" marR="0" lvl="2" indent="0" algn="r" rtl="0">
              <a:spcBef>
                <a:spcPts val="0"/>
              </a:spcBef>
              <a:buNone/>
              <a:defRPr sz="1500">
                <a:solidFill>
                  <a:srgbClr val="FEFFFF"/>
                </a:solidFill>
                <a:latin typeface="Century Gothic"/>
                <a:ea typeface="Century Gothic"/>
                <a:cs typeface="Century Gothic"/>
                <a:sym typeface="Century Gothic"/>
              </a:defRPr>
            </a:lvl3pPr>
            <a:lvl4pPr marL="0" marR="0" lvl="3" indent="0" algn="r" rtl="0">
              <a:spcBef>
                <a:spcPts val="0"/>
              </a:spcBef>
              <a:buNone/>
              <a:defRPr sz="1500">
                <a:solidFill>
                  <a:srgbClr val="FEFFFF"/>
                </a:solidFill>
                <a:latin typeface="Century Gothic"/>
                <a:ea typeface="Century Gothic"/>
                <a:cs typeface="Century Gothic"/>
                <a:sym typeface="Century Gothic"/>
              </a:defRPr>
            </a:lvl4pPr>
            <a:lvl5pPr marL="0" marR="0" lvl="4" indent="0" algn="r" rtl="0">
              <a:spcBef>
                <a:spcPts val="0"/>
              </a:spcBef>
              <a:buNone/>
              <a:defRPr sz="1500">
                <a:solidFill>
                  <a:srgbClr val="FEFFFF"/>
                </a:solidFill>
                <a:latin typeface="Century Gothic"/>
                <a:ea typeface="Century Gothic"/>
                <a:cs typeface="Century Gothic"/>
                <a:sym typeface="Century Gothic"/>
              </a:defRPr>
            </a:lvl5pPr>
            <a:lvl6pPr marL="0" marR="0" lvl="5" indent="0" algn="r" rtl="0">
              <a:spcBef>
                <a:spcPts val="0"/>
              </a:spcBef>
              <a:buNone/>
              <a:defRPr sz="1500">
                <a:solidFill>
                  <a:srgbClr val="FEFFFF"/>
                </a:solidFill>
                <a:latin typeface="Century Gothic"/>
                <a:ea typeface="Century Gothic"/>
                <a:cs typeface="Century Gothic"/>
                <a:sym typeface="Century Gothic"/>
              </a:defRPr>
            </a:lvl6pPr>
            <a:lvl7pPr marL="0" marR="0" lvl="6" indent="0" algn="r" rtl="0">
              <a:spcBef>
                <a:spcPts val="0"/>
              </a:spcBef>
              <a:buNone/>
              <a:defRPr sz="1500">
                <a:solidFill>
                  <a:srgbClr val="FEFFFF"/>
                </a:solidFill>
                <a:latin typeface="Century Gothic"/>
                <a:ea typeface="Century Gothic"/>
                <a:cs typeface="Century Gothic"/>
                <a:sym typeface="Century Gothic"/>
              </a:defRPr>
            </a:lvl7pPr>
            <a:lvl8pPr marL="0" marR="0" lvl="7" indent="0" algn="r" rtl="0">
              <a:spcBef>
                <a:spcPts val="0"/>
              </a:spcBef>
              <a:buNone/>
              <a:defRPr sz="1500">
                <a:solidFill>
                  <a:srgbClr val="FEFFFF"/>
                </a:solidFill>
                <a:latin typeface="Century Gothic"/>
                <a:ea typeface="Century Gothic"/>
                <a:cs typeface="Century Gothic"/>
                <a:sym typeface="Century Gothic"/>
              </a:defRPr>
            </a:lvl8pPr>
            <a:lvl9pPr marL="0" marR="0" lvl="8" indent="0" algn="r" rtl="0">
              <a:spcBef>
                <a:spcPts val="0"/>
              </a:spcBef>
              <a:buNone/>
              <a:defRPr sz="1500">
                <a:solidFill>
                  <a:srgbClr val="FEFFFF"/>
                </a:solidFill>
                <a:latin typeface="Century Gothic"/>
                <a:ea typeface="Century Gothic"/>
                <a:cs typeface="Century Gothic"/>
                <a:sym typeface="Century Gothic"/>
              </a:defRPr>
            </a:lvl9pPr>
          </a:lstStyle>
          <a:p>
            <a:pPr marL="0" lvl="0" indent="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112"/>
        <p:cNvGrpSpPr/>
        <p:nvPr/>
      </p:nvGrpSpPr>
      <p:grpSpPr>
        <a:xfrm>
          <a:off x="0" y="0"/>
          <a:ext cx="0" cy="0"/>
          <a:chOff x="0" y="0"/>
          <a:chExt cx="0" cy="0"/>
        </a:xfrm>
      </p:grpSpPr>
      <p:sp>
        <p:nvSpPr>
          <p:cNvPr id="113" name="Shape 113"/>
          <p:cNvSpPr txBox="1">
            <a:spLocks noGrp="1"/>
          </p:cNvSpPr>
          <p:nvPr>
            <p:ph type="title"/>
          </p:nvPr>
        </p:nvSpPr>
        <p:spPr>
          <a:xfrm>
            <a:off x="1944693" y="468083"/>
            <a:ext cx="6683765" cy="960667"/>
          </a:xfrm>
          <a:prstGeom prst="rect">
            <a:avLst/>
          </a:prstGeom>
          <a:noFill/>
          <a:ln>
            <a:noFill/>
          </a:ln>
        </p:spPr>
        <p:txBody>
          <a:bodyPr spcFirstLastPara="1" wrap="square" lIns="68575" tIns="68575" rIns="68575" bIns="68575" anchor="t" anchorCtr="0"/>
          <a:lstStyle>
            <a:lvl1pPr marL="0" marR="0" lvl="0" indent="0" algn="l" rtl="0">
              <a:spcBef>
                <a:spcPts val="0"/>
              </a:spcBef>
              <a:spcAft>
                <a:spcPts val="0"/>
              </a:spcAft>
              <a:buClr>
                <a:srgbClr val="262626"/>
              </a:buClr>
              <a:buSzPts val="2700"/>
              <a:buFont typeface="Century Gothic"/>
              <a:buNone/>
              <a:defRPr sz="2700" b="0" i="0" u="none" strike="noStrike" cap="none">
                <a:solidFill>
                  <a:srgbClr val="262626"/>
                </a:solidFill>
                <a:latin typeface="Century Gothic"/>
                <a:ea typeface="Century Gothic"/>
                <a:cs typeface="Century Gothic"/>
                <a:sym typeface="Century Gothic"/>
              </a:defRPr>
            </a:lvl1pPr>
            <a:lvl2pPr marL="0" marR="0" lvl="1" indent="0" algn="l" rtl="0">
              <a:spcBef>
                <a:spcPts val="0"/>
              </a:spcBef>
              <a:spcAft>
                <a:spcPts val="0"/>
              </a:spcAft>
              <a:buSzPts val="1100"/>
              <a:buNone/>
              <a:defRPr sz="1400" b="0" i="0" u="none" strike="noStrike" cap="none">
                <a:solidFill>
                  <a:schemeClr val="dk2"/>
                </a:solidFill>
              </a:defRPr>
            </a:lvl2pPr>
            <a:lvl3pPr marL="0" marR="0" lvl="2" indent="0" algn="l" rtl="0">
              <a:spcBef>
                <a:spcPts val="0"/>
              </a:spcBef>
              <a:spcAft>
                <a:spcPts val="0"/>
              </a:spcAft>
              <a:buSzPts val="1100"/>
              <a:buNone/>
              <a:defRPr sz="1400" b="0" i="0" u="none" strike="noStrike" cap="none">
                <a:solidFill>
                  <a:schemeClr val="dk2"/>
                </a:solidFill>
              </a:defRPr>
            </a:lvl3pPr>
            <a:lvl4pPr marL="0" marR="0" lvl="3" indent="0" algn="l" rtl="0">
              <a:spcBef>
                <a:spcPts val="0"/>
              </a:spcBef>
              <a:spcAft>
                <a:spcPts val="0"/>
              </a:spcAft>
              <a:buSzPts val="1100"/>
              <a:buNone/>
              <a:defRPr sz="1400" b="0" i="0" u="none" strike="noStrike" cap="none">
                <a:solidFill>
                  <a:schemeClr val="dk2"/>
                </a:solidFill>
              </a:defRPr>
            </a:lvl4pPr>
            <a:lvl5pPr marL="0" marR="0" lvl="4" indent="0" algn="l" rtl="0">
              <a:spcBef>
                <a:spcPts val="0"/>
              </a:spcBef>
              <a:spcAft>
                <a:spcPts val="0"/>
              </a:spcAft>
              <a:buSzPts val="1100"/>
              <a:buNone/>
              <a:defRPr sz="1400" b="0" i="0" u="none" strike="noStrike" cap="none">
                <a:solidFill>
                  <a:schemeClr val="dk2"/>
                </a:solidFill>
              </a:defRPr>
            </a:lvl5pPr>
            <a:lvl6pPr marL="0" marR="0" lvl="5" indent="0" algn="l" rtl="0">
              <a:spcBef>
                <a:spcPts val="0"/>
              </a:spcBef>
              <a:spcAft>
                <a:spcPts val="0"/>
              </a:spcAft>
              <a:buSzPts val="1100"/>
              <a:buNone/>
              <a:defRPr sz="1400" b="0" i="0" u="none" strike="noStrike" cap="none">
                <a:solidFill>
                  <a:schemeClr val="dk2"/>
                </a:solidFill>
              </a:defRPr>
            </a:lvl6pPr>
            <a:lvl7pPr marL="0" marR="0" lvl="6" indent="0" algn="l" rtl="0">
              <a:spcBef>
                <a:spcPts val="0"/>
              </a:spcBef>
              <a:spcAft>
                <a:spcPts val="0"/>
              </a:spcAft>
              <a:buSzPts val="1100"/>
              <a:buNone/>
              <a:defRPr sz="1400" b="0" i="0" u="none" strike="noStrike" cap="none">
                <a:solidFill>
                  <a:schemeClr val="dk2"/>
                </a:solidFill>
              </a:defRPr>
            </a:lvl7pPr>
            <a:lvl8pPr marL="0" marR="0" lvl="7" indent="0" algn="l" rtl="0">
              <a:spcBef>
                <a:spcPts val="0"/>
              </a:spcBef>
              <a:spcAft>
                <a:spcPts val="0"/>
              </a:spcAft>
              <a:buSzPts val="1100"/>
              <a:buNone/>
              <a:defRPr sz="1400" b="0" i="0" u="none" strike="noStrike" cap="none">
                <a:solidFill>
                  <a:schemeClr val="dk2"/>
                </a:solidFill>
              </a:defRPr>
            </a:lvl8pPr>
            <a:lvl9pPr marL="0" marR="0" lvl="8" indent="0" algn="l" rtl="0">
              <a:spcBef>
                <a:spcPts val="0"/>
              </a:spcBef>
              <a:spcAft>
                <a:spcPts val="0"/>
              </a:spcAft>
              <a:buSzPts val="1100"/>
              <a:buNone/>
              <a:defRPr sz="1400" b="0" i="0" u="none" strike="noStrike" cap="none">
                <a:solidFill>
                  <a:schemeClr val="dk2"/>
                </a:solidFill>
              </a:defRPr>
            </a:lvl9pPr>
          </a:lstStyle>
          <a:p>
            <a:endParaRPr/>
          </a:p>
        </p:txBody>
      </p:sp>
      <p:sp>
        <p:nvSpPr>
          <p:cNvPr id="114" name="Shape 114"/>
          <p:cNvSpPr txBox="1">
            <a:spLocks noGrp="1"/>
          </p:cNvSpPr>
          <p:nvPr>
            <p:ph type="body" idx="1"/>
          </p:nvPr>
        </p:nvSpPr>
        <p:spPr>
          <a:xfrm>
            <a:off x="2204530" y="1479527"/>
            <a:ext cx="2994549" cy="432197"/>
          </a:xfrm>
          <a:prstGeom prst="rect">
            <a:avLst/>
          </a:prstGeom>
          <a:noFill/>
          <a:ln>
            <a:noFill/>
          </a:ln>
        </p:spPr>
        <p:txBody>
          <a:bodyPr spcFirstLastPara="1" wrap="square" lIns="68575" tIns="68575" rIns="68575" bIns="68575" anchor="b" anchorCtr="0"/>
          <a:lstStyle>
            <a:lvl1pPr marL="457200" marR="0" lvl="0" indent="-228600" algn="l" rtl="0">
              <a:spcBef>
                <a:spcPts val="800"/>
              </a:spcBef>
              <a:spcAft>
                <a:spcPts val="0"/>
              </a:spcAft>
              <a:buClr>
                <a:schemeClr val="accent1"/>
              </a:buClr>
              <a:buSzPts val="1800"/>
              <a:buFont typeface="Noto Sans Symbols"/>
              <a:buNone/>
              <a:defRPr sz="1800" b="0" i="0" u="none" strike="noStrike" cap="none">
                <a:solidFill>
                  <a:srgbClr val="3F3F3F"/>
                </a:solidFill>
                <a:latin typeface="Century Gothic"/>
                <a:ea typeface="Century Gothic"/>
                <a:cs typeface="Century Gothic"/>
                <a:sym typeface="Century Gothic"/>
              </a:defRPr>
            </a:lvl1pPr>
            <a:lvl2pPr marL="914400" marR="0" lvl="1" indent="-228600" algn="l" rtl="0">
              <a:spcBef>
                <a:spcPts val="800"/>
              </a:spcBef>
              <a:spcAft>
                <a:spcPts val="0"/>
              </a:spcAft>
              <a:buClr>
                <a:schemeClr val="accent1"/>
              </a:buClr>
              <a:buSzPts val="1500"/>
              <a:buFont typeface="Noto Sans Symbols"/>
              <a:buNone/>
              <a:defRPr sz="1500" b="1" i="0" u="none" strike="noStrike" cap="none">
                <a:solidFill>
                  <a:srgbClr val="3F3F3F"/>
                </a:solidFill>
                <a:latin typeface="Century Gothic"/>
                <a:ea typeface="Century Gothic"/>
                <a:cs typeface="Century Gothic"/>
                <a:sym typeface="Century Gothic"/>
              </a:defRPr>
            </a:lvl2pPr>
            <a:lvl3pPr marL="1371600" marR="0" lvl="2" indent="-228600" algn="l" rtl="0">
              <a:spcBef>
                <a:spcPts val="800"/>
              </a:spcBef>
              <a:spcAft>
                <a:spcPts val="0"/>
              </a:spcAft>
              <a:buClr>
                <a:schemeClr val="accent1"/>
              </a:buClr>
              <a:buSzPts val="1400"/>
              <a:buFont typeface="Noto Sans Symbols"/>
              <a:buNone/>
              <a:defRPr sz="1400" b="1" i="0" u="none" strike="noStrike" cap="none">
                <a:solidFill>
                  <a:srgbClr val="3F3F3F"/>
                </a:solidFill>
                <a:latin typeface="Century Gothic"/>
                <a:ea typeface="Century Gothic"/>
                <a:cs typeface="Century Gothic"/>
                <a:sym typeface="Century Gothic"/>
              </a:defRPr>
            </a:lvl3pPr>
            <a:lvl4pPr marL="1828800" marR="0" lvl="3" indent="-228600" algn="l" rtl="0">
              <a:spcBef>
                <a:spcPts val="800"/>
              </a:spcBef>
              <a:spcAft>
                <a:spcPts val="0"/>
              </a:spcAft>
              <a:buClr>
                <a:schemeClr val="accent1"/>
              </a:buClr>
              <a:buSzPts val="1200"/>
              <a:buFont typeface="Noto Sans Symbols"/>
              <a:buNone/>
              <a:defRPr sz="1200" b="1" i="0" u="none" strike="noStrike" cap="none">
                <a:solidFill>
                  <a:srgbClr val="3F3F3F"/>
                </a:solidFill>
                <a:latin typeface="Century Gothic"/>
                <a:ea typeface="Century Gothic"/>
                <a:cs typeface="Century Gothic"/>
                <a:sym typeface="Century Gothic"/>
              </a:defRPr>
            </a:lvl4pPr>
            <a:lvl5pPr marL="2286000" marR="0" lvl="4" indent="-228600" algn="l" rtl="0">
              <a:spcBef>
                <a:spcPts val="800"/>
              </a:spcBef>
              <a:spcAft>
                <a:spcPts val="0"/>
              </a:spcAft>
              <a:buClr>
                <a:schemeClr val="accent1"/>
              </a:buClr>
              <a:buSzPts val="1200"/>
              <a:buFont typeface="Noto Sans Symbols"/>
              <a:buNone/>
              <a:defRPr sz="1200" b="1" i="0" u="none" strike="noStrike" cap="none">
                <a:solidFill>
                  <a:srgbClr val="3F3F3F"/>
                </a:solidFill>
                <a:latin typeface="Century Gothic"/>
                <a:ea typeface="Century Gothic"/>
                <a:cs typeface="Century Gothic"/>
                <a:sym typeface="Century Gothic"/>
              </a:defRPr>
            </a:lvl5pPr>
            <a:lvl6pPr marL="2743200" marR="0" lvl="5" indent="-228600" algn="l" rtl="0">
              <a:spcBef>
                <a:spcPts val="800"/>
              </a:spcBef>
              <a:spcAft>
                <a:spcPts val="0"/>
              </a:spcAft>
              <a:buClr>
                <a:schemeClr val="accent1"/>
              </a:buClr>
              <a:buSzPts val="1200"/>
              <a:buFont typeface="Noto Sans Symbols"/>
              <a:buNone/>
              <a:defRPr sz="1200" b="1" i="0" u="none" strike="noStrike" cap="none">
                <a:solidFill>
                  <a:srgbClr val="3F3F3F"/>
                </a:solidFill>
                <a:latin typeface="Century Gothic"/>
                <a:ea typeface="Century Gothic"/>
                <a:cs typeface="Century Gothic"/>
                <a:sym typeface="Century Gothic"/>
              </a:defRPr>
            </a:lvl6pPr>
            <a:lvl7pPr marL="3200400" marR="0" lvl="6" indent="-228600" algn="l" rtl="0">
              <a:spcBef>
                <a:spcPts val="800"/>
              </a:spcBef>
              <a:spcAft>
                <a:spcPts val="0"/>
              </a:spcAft>
              <a:buClr>
                <a:schemeClr val="accent1"/>
              </a:buClr>
              <a:buSzPts val="1200"/>
              <a:buFont typeface="Noto Sans Symbols"/>
              <a:buNone/>
              <a:defRPr sz="1200" b="1" i="0" u="none" strike="noStrike" cap="none">
                <a:solidFill>
                  <a:srgbClr val="3F3F3F"/>
                </a:solidFill>
                <a:latin typeface="Century Gothic"/>
                <a:ea typeface="Century Gothic"/>
                <a:cs typeface="Century Gothic"/>
                <a:sym typeface="Century Gothic"/>
              </a:defRPr>
            </a:lvl7pPr>
            <a:lvl8pPr marL="3657600" marR="0" lvl="7" indent="-228600" algn="l" rtl="0">
              <a:spcBef>
                <a:spcPts val="800"/>
              </a:spcBef>
              <a:spcAft>
                <a:spcPts val="0"/>
              </a:spcAft>
              <a:buClr>
                <a:schemeClr val="accent1"/>
              </a:buClr>
              <a:buSzPts val="1200"/>
              <a:buFont typeface="Noto Sans Symbols"/>
              <a:buNone/>
              <a:defRPr sz="1200" b="1" i="0" u="none" strike="noStrike" cap="none">
                <a:solidFill>
                  <a:srgbClr val="3F3F3F"/>
                </a:solidFill>
                <a:latin typeface="Century Gothic"/>
                <a:ea typeface="Century Gothic"/>
                <a:cs typeface="Century Gothic"/>
                <a:sym typeface="Century Gothic"/>
              </a:defRPr>
            </a:lvl8pPr>
            <a:lvl9pPr marL="4114800" marR="0" lvl="8" indent="-228600" algn="l" rtl="0">
              <a:spcBef>
                <a:spcPts val="800"/>
              </a:spcBef>
              <a:spcAft>
                <a:spcPts val="0"/>
              </a:spcAft>
              <a:buClr>
                <a:schemeClr val="accent1"/>
              </a:buClr>
              <a:buSzPts val="1200"/>
              <a:buFont typeface="Noto Sans Symbols"/>
              <a:buNone/>
              <a:defRPr sz="1200" b="1" i="0" u="none" strike="noStrike" cap="none">
                <a:solidFill>
                  <a:srgbClr val="3F3F3F"/>
                </a:solidFill>
                <a:latin typeface="Century Gothic"/>
                <a:ea typeface="Century Gothic"/>
                <a:cs typeface="Century Gothic"/>
                <a:sym typeface="Century Gothic"/>
              </a:defRPr>
            </a:lvl9pPr>
          </a:lstStyle>
          <a:p>
            <a:endParaRPr/>
          </a:p>
        </p:txBody>
      </p:sp>
      <p:sp>
        <p:nvSpPr>
          <p:cNvPr id="115" name="Shape 115"/>
          <p:cNvSpPr txBox="1">
            <a:spLocks noGrp="1"/>
          </p:cNvSpPr>
          <p:nvPr>
            <p:ph type="body" idx="2"/>
          </p:nvPr>
        </p:nvSpPr>
        <p:spPr>
          <a:xfrm>
            <a:off x="1941909" y="1911725"/>
            <a:ext cx="3257170" cy="2515545"/>
          </a:xfrm>
          <a:prstGeom prst="rect">
            <a:avLst/>
          </a:prstGeom>
          <a:noFill/>
          <a:ln>
            <a:noFill/>
          </a:ln>
        </p:spPr>
        <p:txBody>
          <a:bodyPr spcFirstLastPara="1" wrap="square" lIns="68575" tIns="68575" rIns="68575" bIns="68575" anchor="t" anchorCtr="0"/>
          <a:lstStyle>
            <a:lvl1pPr marL="457200" marR="0" lvl="0" indent="-317500" algn="l" rtl="0">
              <a:spcBef>
                <a:spcPts val="800"/>
              </a:spcBef>
              <a:spcAft>
                <a:spcPts val="0"/>
              </a:spcAft>
              <a:buClr>
                <a:schemeClr val="accent1"/>
              </a:buClr>
              <a:buSzPts val="1400"/>
              <a:buFont typeface="Noto Sans Symbols"/>
              <a:buChar char="•"/>
              <a:defRPr sz="1400" b="0" i="0" u="none" strike="noStrike" cap="none">
                <a:solidFill>
                  <a:srgbClr val="3F3F3F"/>
                </a:solidFill>
                <a:latin typeface="Century Gothic"/>
                <a:ea typeface="Century Gothic"/>
                <a:cs typeface="Century Gothic"/>
                <a:sym typeface="Century Gothic"/>
              </a:defRPr>
            </a:lvl1pPr>
            <a:lvl2pPr marL="914400" marR="0" lvl="1" indent="-304800" algn="l" rtl="0">
              <a:spcBef>
                <a:spcPts val="800"/>
              </a:spcBef>
              <a:spcAft>
                <a:spcPts val="0"/>
              </a:spcAft>
              <a:buClr>
                <a:schemeClr val="accent1"/>
              </a:buClr>
              <a:buSzPts val="1200"/>
              <a:buFont typeface="Noto Sans Symbols"/>
              <a:buChar char="•"/>
              <a:defRPr sz="1200" b="0" i="0" u="none" strike="noStrike" cap="none">
                <a:solidFill>
                  <a:srgbClr val="3F3F3F"/>
                </a:solidFill>
                <a:latin typeface="Century Gothic"/>
                <a:ea typeface="Century Gothic"/>
                <a:cs typeface="Century Gothic"/>
                <a:sym typeface="Century Gothic"/>
              </a:defRPr>
            </a:lvl2pPr>
            <a:lvl3pPr marL="1371600" marR="0" lvl="2" indent="-298450" algn="l" rtl="0">
              <a:spcBef>
                <a:spcPts val="800"/>
              </a:spcBef>
              <a:spcAft>
                <a:spcPts val="0"/>
              </a:spcAft>
              <a:buClr>
                <a:schemeClr val="accent1"/>
              </a:buClr>
              <a:buSzPts val="1100"/>
              <a:buFont typeface="Noto Sans Symbols"/>
              <a:buChar char="•"/>
              <a:defRPr sz="1100" b="0" i="0" u="none" strike="noStrike" cap="none">
                <a:solidFill>
                  <a:srgbClr val="3F3F3F"/>
                </a:solidFill>
                <a:latin typeface="Century Gothic"/>
                <a:ea typeface="Century Gothic"/>
                <a:cs typeface="Century Gothic"/>
                <a:sym typeface="Century Gothic"/>
              </a:defRPr>
            </a:lvl3pPr>
            <a:lvl4pPr marL="1828800" marR="0" lvl="3" indent="-285750" algn="l" rtl="0">
              <a:spcBef>
                <a:spcPts val="800"/>
              </a:spcBef>
              <a:spcAft>
                <a:spcPts val="0"/>
              </a:spcAft>
              <a:buClr>
                <a:schemeClr val="accent1"/>
              </a:buClr>
              <a:buSzPts val="900"/>
              <a:buFont typeface="Noto Sans Symbols"/>
              <a:buChar char="•"/>
              <a:defRPr sz="900" b="0" i="0" u="none" strike="noStrike" cap="none">
                <a:solidFill>
                  <a:srgbClr val="3F3F3F"/>
                </a:solidFill>
                <a:latin typeface="Century Gothic"/>
                <a:ea typeface="Century Gothic"/>
                <a:cs typeface="Century Gothic"/>
                <a:sym typeface="Century Gothic"/>
              </a:defRPr>
            </a:lvl4pPr>
            <a:lvl5pPr marL="2286000" marR="0" lvl="4" indent="-285750" algn="l" rtl="0">
              <a:spcBef>
                <a:spcPts val="800"/>
              </a:spcBef>
              <a:spcAft>
                <a:spcPts val="0"/>
              </a:spcAft>
              <a:buClr>
                <a:schemeClr val="accent1"/>
              </a:buClr>
              <a:buSzPts val="900"/>
              <a:buFont typeface="Noto Sans Symbols"/>
              <a:buChar char="•"/>
              <a:defRPr sz="900" b="0" i="0" u="none" strike="noStrike" cap="none">
                <a:solidFill>
                  <a:srgbClr val="3F3F3F"/>
                </a:solidFill>
                <a:latin typeface="Century Gothic"/>
                <a:ea typeface="Century Gothic"/>
                <a:cs typeface="Century Gothic"/>
                <a:sym typeface="Century Gothic"/>
              </a:defRPr>
            </a:lvl5pPr>
            <a:lvl6pPr marL="2743200" marR="0" lvl="5" indent="-285750" algn="l" rtl="0">
              <a:spcBef>
                <a:spcPts val="800"/>
              </a:spcBef>
              <a:spcAft>
                <a:spcPts val="0"/>
              </a:spcAft>
              <a:buClr>
                <a:schemeClr val="accent1"/>
              </a:buClr>
              <a:buSzPts val="900"/>
              <a:buFont typeface="Noto Sans Symbols"/>
              <a:buChar char="•"/>
              <a:defRPr sz="900" b="0" i="0" u="none" strike="noStrike" cap="none">
                <a:solidFill>
                  <a:srgbClr val="3F3F3F"/>
                </a:solidFill>
                <a:latin typeface="Century Gothic"/>
                <a:ea typeface="Century Gothic"/>
                <a:cs typeface="Century Gothic"/>
                <a:sym typeface="Century Gothic"/>
              </a:defRPr>
            </a:lvl6pPr>
            <a:lvl7pPr marL="3200400" marR="0" lvl="6" indent="-285750" algn="l" rtl="0">
              <a:spcBef>
                <a:spcPts val="800"/>
              </a:spcBef>
              <a:spcAft>
                <a:spcPts val="0"/>
              </a:spcAft>
              <a:buClr>
                <a:schemeClr val="accent1"/>
              </a:buClr>
              <a:buSzPts val="900"/>
              <a:buFont typeface="Noto Sans Symbols"/>
              <a:buChar char="•"/>
              <a:defRPr sz="900" b="0" i="0" u="none" strike="noStrike" cap="none">
                <a:solidFill>
                  <a:srgbClr val="3F3F3F"/>
                </a:solidFill>
                <a:latin typeface="Century Gothic"/>
                <a:ea typeface="Century Gothic"/>
                <a:cs typeface="Century Gothic"/>
                <a:sym typeface="Century Gothic"/>
              </a:defRPr>
            </a:lvl7pPr>
            <a:lvl8pPr marL="3657600" marR="0" lvl="7" indent="-285750" algn="l" rtl="0">
              <a:spcBef>
                <a:spcPts val="800"/>
              </a:spcBef>
              <a:spcAft>
                <a:spcPts val="0"/>
              </a:spcAft>
              <a:buClr>
                <a:schemeClr val="accent1"/>
              </a:buClr>
              <a:buSzPts val="900"/>
              <a:buFont typeface="Noto Sans Symbols"/>
              <a:buChar char="•"/>
              <a:defRPr sz="900" b="0" i="0" u="none" strike="noStrike" cap="none">
                <a:solidFill>
                  <a:srgbClr val="3F3F3F"/>
                </a:solidFill>
                <a:latin typeface="Century Gothic"/>
                <a:ea typeface="Century Gothic"/>
                <a:cs typeface="Century Gothic"/>
                <a:sym typeface="Century Gothic"/>
              </a:defRPr>
            </a:lvl8pPr>
            <a:lvl9pPr marL="4114800" marR="0" lvl="8" indent="-285750" algn="l" rtl="0">
              <a:spcBef>
                <a:spcPts val="800"/>
              </a:spcBef>
              <a:spcAft>
                <a:spcPts val="0"/>
              </a:spcAft>
              <a:buClr>
                <a:schemeClr val="accent1"/>
              </a:buClr>
              <a:buSzPts val="900"/>
              <a:buFont typeface="Noto Sans Symbols"/>
              <a:buChar char="•"/>
              <a:defRPr sz="900" b="0" i="0" u="none" strike="noStrike" cap="none">
                <a:solidFill>
                  <a:srgbClr val="3F3F3F"/>
                </a:solidFill>
                <a:latin typeface="Century Gothic"/>
                <a:ea typeface="Century Gothic"/>
                <a:cs typeface="Century Gothic"/>
                <a:sym typeface="Century Gothic"/>
              </a:defRPr>
            </a:lvl9pPr>
          </a:lstStyle>
          <a:p>
            <a:endParaRPr/>
          </a:p>
        </p:txBody>
      </p:sp>
      <p:sp>
        <p:nvSpPr>
          <p:cNvPr id="116" name="Shape 116"/>
          <p:cNvSpPr txBox="1">
            <a:spLocks noGrp="1"/>
          </p:cNvSpPr>
          <p:nvPr>
            <p:ph type="body" idx="3"/>
          </p:nvPr>
        </p:nvSpPr>
        <p:spPr>
          <a:xfrm>
            <a:off x="5629972" y="1477106"/>
            <a:ext cx="2999251" cy="432197"/>
          </a:xfrm>
          <a:prstGeom prst="rect">
            <a:avLst/>
          </a:prstGeom>
          <a:noFill/>
          <a:ln>
            <a:noFill/>
          </a:ln>
        </p:spPr>
        <p:txBody>
          <a:bodyPr spcFirstLastPara="1" wrap="square" lIns="68575" tIns="68575" rIns="68575" bIns="68575" anchor="b" anchorCtr="0"/>
          <a:lstStyle>
            <a:lvl1pPr marL="457200" marR="0" lvl="0" indent="-228600" algn="l" rtl="0">
              <a:spcBef>
                <a:spcPts val="800"/>
              </a:spcBef>
              <a:spcAft>
                <a:spcPts val="0"/>
              </a:spcAft>
              <a:buClr>
                <a:schemeClr val="accent1"/>
              </a:buClr>
              <a:buSzPts val="1800"/>
              <a:buFont typeface="Noto Sans Symbols"/>
              <a:buNone/>
              <a:defRPr sz="1800" b="0" i="0" u="none" strike="noStrike" cap="none">
                <a:solidFill>
                  <a:srgbClr val="3F3F3F"/>
                </a:solidFill>
                <a:latin typeface="Century Gothic"/>
                <a:ea typeface="Century Gothic"/>
                <a:cs typeface="Century Gothic"/>
                <a:sym typeface="Century Gothic"/>
              </a:defRPr>
            </a:lvl1pPr>
            <a:lvl2pPr marL="914400" marR="0" lvl="1" indent="-228600" algn="l" rtl="0">
              <a:spcBef>
                <a:spcPts val="800"/>
              </a:spcBef>
              <a:spcAft>
                <a:spcPts val="0"/>
              </a:spcAft>
              <a:buClr>
                <a:schemeClr val="accent1"/>
              </a:buClr>
              <a:buSzPts val="1500"/>
              <a:buFont typeface="Noto Sans Symbols"/>
              <a:buNone/>
              <a:defRPr sz="1500" b="1" i="0" u="none" strike="noStrike" cap="none">
                <a:solidFill>
                  <a:srgbClr val="3F3F3F"/>
                </a:solidFill>
                <a:latin typeface="Century Gothic"/>
                <a:ea typeface="Century Gothic"/>
                <a:cs typeface="Century Gothic"/>
                <a:sym typeface="Century Gothic"/>
              </a:defRPr>
            </a:lvl2pPr>
            <a:lvl3pPr marL="1371600" marR="0" lvl="2" indent="-228600" algn="l" rtl="0">
              <a:spcBef>
                <a:spcPts val="800"/>
              </a:spcBef>
              <a:spcAft>
                <a:spcPts val="0"/>
              </a:spcAft>
              <a:buClr>
                <a:schemeClr val="accent1"/>
              </a:buClr>
              <a:buSzPts val="1400"/>
              <a:buFont typeface="Noto Sans Symbols"/>
              <a:buNone/>
              <a:defRPr sz="1400" b="1" i="0" u="none" strike="noStrike" cap="none">
                <a:solidFill>
                  <a:srgbClr val="3F3F3F"/>
                </a:solidFill>
                <a:latin typeface="Century Gothic"/>
                <a:ea typeface="Century Gothic"/>
                <a:cs typeface="Century Gothic"/>
                <a:sym typeface="Century Gothic"/>
              </a:defRPr>
            </a:lvl3pPr>
            <a:lvl4pPr marL="1828800" marR="0" lvl="3" indent="-228600" algn="l" rtl="0">
              <a:spcBef>
                <a:spcPts val="800"/>
              </a:spcBef>
              <a:spcAft>
                <a:spcPts val="0"/>
              </a:spcAft>
              <a:buClr>
                <a:schemeClr val="accent1"/>
              </a:buClr>
              <a:buSzPts val="1200"/>
              <a:buFont typeface="Noto Sans Symbols"/>
              <a:buNone/>
              <a:defRPr sz="1200" b="1" i="0" u="none" strike="noStrike" cap="none">
                <a:solidFill>
                  <a:srgbClr val="3F3F3F"/>
                </a:solidFill>
                <a:latin typeface="Century Gothic"/>
                <a:ea typeface="Century Gothic"/>
                <a:cs typeface="Century Gothic"/>
                <a:sym typeface="Century Gothic"/>
              </a:defRPr>
            </a:lvl4pPr>
            <a:lvl5pPr marL="2286000" marR="0" lvl="4" indent="-228600" algn="l" rtl="0">
              <a:spcBef>
                <a:spcPts val="800"/>
              </a:spcBef>
              <a:spcAft>
                <a:spcPts val="0"/>
              </a:spcAft>
              <a:buClr>
                <a:schemeClr val="accent1"/>
              </a:buClr>
              <a:buSzPts val="1200"/>
              <a:buFont typeface="Noto Sans Symbols"/>
              <a:buNone/>
              <a:defRPr sz="1200" b="1" i="0" u="none" strike="noStrike" cap="none">
                <a:solidFill>
                  <a:srgbClr val="3F3F3F"/>
                </a:solidFill>
                <a:latin typeface="Century Gothic"/>
                <a:ea typeface="Century Gothic"/>
                <a:cs typeface="Century Gothic"/>
                <a:sym typeface="Century Gothic"/>
              </a:defRPr>
            </a:lvl5pPr>
            <a:lvl6pPr marL="2743200" marR="0" lvl="5" indent="-228600" algn="l" rtl="0">
              <a:spcBef>
                <a:spcPts val="800"/>
              </a:spcBef>
              <a:spcAft>
                <a:spcPts val="0"/>
              </a:spcAft>
              <a:buClr>
                <a:schemeClr val="accent1"/>
              </a:buClr>
              <a:buSzPts val="1200"/>
              <a:buFont typeface="Noto Sans Symbols"/>
              <a:buNone/>
              <a:defRPr sz="1200" b="1" i="0" u="none" strike="noStrike" cap="none">
                <a:solidFill>
                  <a:srgbClr val="3F3F3F"/>
                </a:solidFill>
                <a:latin typeface="Century Gothic"/>
                <a:ea typeface="Century Gothic"/>
                <a:cs typeface="Century Gothic"/>
                <a:sym typeface="Century Gothic"/>
              </a:defRPr>
            </a:lvl6pPr>
            <a:lvl7pPr marL="3200400" marR="0" lvl="6" indent="-228600" algn="l" rtl="0">
              <a:spcBef>
                <a:spcPts val="800"/>
              </a:spcBef>
              <a:spcAft>
                <a:spcPts val="0"/>
              </a:spcAft>
              <a:buClr>
                <a:schemeClr val="accent1"/>
              </a:buClr>
              <a:buSzPts val="1200"/>
              <a:buFont typeface="Noto Sans Symbols"/>
              <a:buNone/>
              <a:defRPr sz="1200" b="1" i="0" u="none" strike="noStrike" cap="none">
                <a:solidFill>
                  <a:srgbClr val="3F3F3F"/>
                </a:solidFill>
                <a:latin typeface="Century Gothic"/>
                <a:ea typeface="Century Gothic"/>
                <a:cs typeface="Century Gothic"/>
                <a:sym typeface="Century Gothic"/>
              </a:defRPr>
            </a:lvl7pPr>
            <a:lvl8pPr marL="3657600" marR="0" lvl="7" indent="-228600" algn="l" rtl="0">
              <a:spcBef>
                <a:spcPts val="800"/>
              </a:spcBef>
              <a:spcAft>
                <a:spcPts val="0"/>
              </a:spcAft>
              <a:buClr>
                <a:schemeClr val="accent1"/>
              </a:buClr>
              <a:buSzPts val="1200"/>
              <a:buFont typeface="Noto Sans Symbols"/>
              <a:buNone/>
              <a:defRPr sz="1200" b="1" i="0" u="none" strike="noStrike" cap="none">
                <a:solidFill>
                  <a:srgbClr val="3F3F3F"/>
                </a:solidFill>
                <a:latin typeface="Century Gothic"/>
                <a:ea typeface="Century Gothic"/>
                <a:cs typeface="Century Gothic"/>
                <a:sym typeface="Century Gothic"/>
              </a:defRPr>
            </a:lvl8pPr>
            <a:lvl9pPr marL="4114800" marR="0" lvl="8" indent="-228600" algn="l" rtl="0">
              <a:spcBef>
                <a:spcPts val="800"/>
              </a:spcBef>
              <a:spcAft>
                <a:spcPts val="0"/>
              </a:spcAft>
              <a:buClr>
                <a:schemeClr val="accent1"/>
              </a:buClr>
              <a:buSzPts val="1200"/>
              <a:buFont typeface="Noto Sans Symbols"/>
              <a:buNone/>
              <a:defRPr sz="1200" b="1" i="0" u="none" strike="noStrike" cap="none">
                <a:solidFill>
                  <a:srgbClr val="3F3F3F"/>
                </a:solidFill>
                <a:latin typeface="Century Gothic"/>
                <a:ea typeface="Century Gothic"/>
                <a:cs typeface="Century Gothic"/>
                <a:sym typeface="Century Gothic"/>
              </a:defRPr>
            </a:lvl9pPr>
          </a:lstStyle>
          <a:p>
            <a:endParaRPr/>
          </a:p>
        </p:txBody>
      </p:sp>
      <p:sp>
        <p:nvSpPr>
          <p:cNvPr id="117" name="Shape 117"/>
          <p:cNvSpPr txBox="1">
            <a:spLocks noGrp="1"/>
          </p:cNvSpPr>
          <p:nvPr>
            <p:ph type="body" idx="4"/>
          </p:nvPr>
        </p:nvSpPr>
        <p:spPr>
          <a:xfrm>
            <a:off x="5375218" y="1909304"/>
            <a:ext cx="3254006" cy="2515545"/>
          </a:xfrm>
          <a:prstGeom prst="rect">
            <a:avLst/>
          </a:prstGeom>
          <a:noFill/>
          <a:ln>
            <a:noFill/>
          </a:ln>
        </p:spPr>
        <p:txBody>
          <a:bodyPr spcFirstLastPara="1" wrap="square" lIns="68575" tIns="68575" rIns="68575" bIns="68575" anchor="t" anchorCtr="0"/>
          <a:lstStyle>
            <a:lvl1pPr marL="457200" marR="0" lvl="0" indent="-317500" algn="l" rtl="0">
              <a:spcBef>
                <a:spcPts val="800"/>
              </a:spcBef>
              <a:spcAft>
                <a:spcPts val="0"/>
              </a:spcAft>
              <a:buClr>
                <a:schemeClr val="accent1"/>
              </a:buClr>
              <a:buSzPts val="1400"/>
              <a:buFont typeface="Noto Sans Symbols"/>
              <a:buChar char="•"/>
              <a:defRPr sz="1400" b="0" i="0" u="none" strike="noStrike" cap="none">
                <a:solidFill>
                  <a:srgbClr val="3F3F3F"/>
                </a:solidFill>
                <a:latin typeface="Century Gothic"/>
                <a:ea typeface="Century Gothic"/>
                <a:cs typeface="Century Gothic"/>
                <a:sym typeface="Century Gothic"/>
              </a:defRPr>
            </a:lvl1pPr>
            <a:lvl2pPr marL="914400" marR="0" lvl="1" indent="-304800" algn="l" rtl="0">
              <a:spcBef>
                <a:spcPts val="800"/>
              </a:spcBef>
              <a:spcAft>
                <a:spcPts val="0"/>
              </a:spcAft>
              <a:buClr>
                <a:schemeClr val="accent1"/>
              </a:buClr>
              <a:buSzPts val="1200"/>
              <a:buFont typeface="Noto Sans Symbols"/>
              <a:buChar char="•"/>
              <a:defRPr sz="1200" b="0" i="0" u="none" strike="noStrike" cap="none">
                <a:solidFill>
                  <a:srgbClr val="3F3F3F"/>
                </a:solidFill>
                <a:latin typeface="Century Gothic"/>
                <a:ea typeface="Century Gothic"/>
                <a:cs typeface="Century Gothic"/>
                <a:sym typeface="Century Gothic"/>
              </a:defRPr>
            </a:lvl2pPr>
            <a:lvl3pPr marL="1371600" marR="0" lvl="2" indent="-298450" algn="l" rtl="0">
              <a:spcBef>
                <a:spcPts val="800"/>
              </a:spcBef>
              <a:spcAft>
                <a:spcPts val="0"/>
              </a:spcAft>
              <a:buClr>
                <a:schemeClr val="accent1"/>
              </a:buClr>
              <a:buSzPts val="1100"/>
              <a:buFont typeface="Noto Sans Symbols"/>
              <a:buChar char="•"/>
              <a:defRPr sz="1100" b="0" i="0" u="none" strike="noStrike" cap="none">
                <a:solidFill>
                  <a:srgbClr val="3F3F3F"/>
                </a:solidFill>
                <a:latin typeface="Century Gothic"/>
                <a:ea typeface="Century Gothic"/>
                <a:cs typeface="Century Gothic"/>
                <a:sym typeface="Century Gothic"/>
              </a:defRPr>
            </a:lvl3pPr>
            <a:lvl4pPr marL="1828800" marR="0" lvl="3" indent="-285750" algn="l" rtl="0">
              <a:spcBef>
                <a:spcPts val="800"/>
              </a:spcBef>
              <a:spcAft>
                <a:spcPts val="0"/>
              </a:spcAft>
              <a:buClr>
                <a:schemeClr val="accent1"/>
              </a:buClr>
              <a:buSzPts val="900"/>
              <a:buFont typeface="Noto Sans Symbols"/>
              <a:buChar char="•"/>
              <a:defRPr sz="900" b="0" i="0" u="none" strike="noStrike" cap="none">
                <a:solidFill>
                  <a:srgbClr val="3F3F3F"/>
                </a:solidFill>
                <a:latin typeface="Century Gothic"/>
                <a:ea typeface="Century Gothic"/>
                <a:cs typeface="Century Gothic"/>
                <a:sym typeface="Century Gothic"/>
              </a:defRPr>
            </a:lvl4pPr>
            <a:lvl5pPr marL="2286000" marR="0" lvl="4" indent="-285750" algn="l" rtl="0">
              <a:spcBef>
                <a:spcPts val="800"/>
              </a:spcBef>
              <a:spcAft>
                <a:spcPts val="0"/>
              </a:spcAft>
              <a:buClr>
                <a:schemeClr val="accent1"/>
              </a:buClr>
              <a:buSzPts val="900"/>
              <a:buFont typeface="Noto Sans Symbols"/>
              <a:buChar char="•"/>
              <a:defRPr sz="900" b="0" i="0" u="none" strike="noStrike" cap="none">
                <a:solidFill>
                  <a:srgbClr val="3F3F3F"/>
                </a:solidFill>
                <a:latin typeface="Century Gothic"/>
                <a:ea typeface="Century Gothic"/>
                <a:cs typeface="Century Gothic"/>
                <a:sym typeface="Century Gothic"/>
              </a:defRPr>
            </a:lvl5pPr>
            <a:lvl6pPr marL="2743200" marR="0" lvl="5" indent="-285750" algn="l" rtl="0">
              <a:spcBef>
                <a:spcPts val="800"/>
              </a:spcBef>
              <a:spcAft>
                <a:spcPts val="0"/>
              </a:spcAft>
              <a:buClr>
                <a:schemeClr val="accent1"/>
              </a:buClr>
              <a:buSzPts val="900"/>
              <a:buFont typeface="Noto Sans Symbols"/>
              <a:buChar char="•"/>
              <a:defRPr sz="900" b="0" i="0" u="none" strike="noStrike" cap="none">
                <a:solidFill>
                  <a:srgbClr val="3F3F3F"/>
                </a:solidFill>
                <a:latin typeface="Century Gothic"/>
                <a:ea typeface="Century Gothic"/>
                <a:cs typeface="Century Gothic"/>
                <a:sym typeface="Century Gothic"/>
              </a:defRPr>
            </a:lvl6pPr>
            <a:lvl7pPr marL="3200400" marR="0" lvl="6" indent="-285750" algn="l" rtl="0">
              <a:spcBef>
                <a:spcPts val="800"/>
              </a:spcBef>
              <a:spcAft>
                <a:spcPts val="0"/>
              </a:spcAft>
              <a:buClr>
                <a:schemeClr val="accent1"/>
              </a:buClr>
              <a:buSzPts val="900"/>
              <a:buFont typeface="Noto Sans Symbols"/>
              <a:buChar char="•"/>
              <a:defRPr sz="900" b="0" i="0" u="none" strike="noStrike" cap="none">
                <a:solidFill>
                  <a:srgbClr val="3F3F3F"/>
                </a:solidFill>
                <a:latin typeface="Century Gothic"/>
                <a:ea typeface="Century Gothic"/>
                <a:cs typeface="Century Gothic"/>
                <a:sym typeface="Century Gothic"/>
              </a:defRPr>
            </a:lvl7pPr>
            <a:lvl8pPr marL="3657600" marR="0" lvl="7" indent="-285750" algn="l" rtl="0">
              <a:spcBef>
                <a:spcPts val="800"/>
              </a:spcBef>
              <a:spcAft>
                <a:spcPts val="0"/>
              </a:spcAft>
              <a:buClr>
                <a:schemeClr val="accent1"/>
              </a:buClr>
              <a:buSzPts val="900"/>
              <a:buFont typeface="Noto Sans Symbols"/>
              <a:buChar char="•"/>
              <a:defRPr sz="900" b="0" i="0" u="none" strike="noStrike" cap="none">
                <a:solidFill>
                  <a:srgbClr val="3F3F3F"/>
                </a:solidFill>
                <a:latin typeface="Century Gothic"/>
                <a:ea typeface="Century Gothic"/>
                <a:cs typeface="Century Gothic"/>
                <a:sym typeface="Century Gothic"/>
              </a:defRPr>
            </a:lvl8pPr>
            <a:lvl9pPr marL="4114800" marR="0" lvl="8" indent="-285750" algn="l" rtl="0">
              <a:spcBef>
                <a:spcPts val="800"/>
              </a:spcBef>
              <a:spcAft>
                <a:spcPts val="0"/>
              </a:spcAft>
              <a:buClr>
                <a:schemeClr val="accent1"/>
              </a:buClr>
              <a:buSzPts val="900"/>
              <a:buFont typeface="Noto Sans Symbols"/>
              <a:buChar char="•"/>
              <a:defRPr sz="900" b="0" i="0" u="none" strike="noStrike" cap="none">
                <a:solidFill>
                  <a:srgbClr val="3F3F3F"/>
                </a:solidFill>
                <a:latin typeface="Century Gothic"/>
                <a:ea typeface="Century Gothic"/>
                <a:cs typeface="Century Gothic"/>
                <a:sym typeface="Century Gothic"/>
              </a:defRPr>
            </a:lvl9pPr>
          </a:lstStyle>
          <a:p>
            <a:endParaRPr/>
          </a:p>
        </p:txBody>
      </p:sp>
      <p:sp>
        <p:nvSpPr>
          <p:cNvPr id="118" name="Shape 118"/>
          <p:cNvSpPr txBox="1">
            <a:spLocks noGrp="1"/>
          </p:cNvSpPr>
          <p:nvPr>
            <p:ph type="dt" idx="10"/>
          </p:nvPr>
        </p:nvSpPr>
        <p:spPr>
          <a:xfrm>
            <a:off x="7771209" y="4597828"/>
            <a:ext cx="859712" cy="277797"/>
          </a:xfrm>
          <a:prstGeom prst="rect">
            <a:avLst/>
          </a:prstGeom>
          <a:noFill/>
          <a:ln>
            <a:noFill/>
          </a:ln>
        </p:spPr>
        <p:txBody>
          <a:bodyPr spcFirstLastPara="1" wrap="square" lIns="68575" tIns="68575" rIns="68575" bIns="68575" anchor="ctr" anchorCtr="0"/>
          <a:lstStyle>
            <a:lvl1pPr marL="0" marR="0" lvl="0" indent="0" algn="r" rtl="0">
              <a:spcBef>
                <a:spcPts val="0"/>
              </a:spcBef>
              <a:spcAft>
                <a:spcPts val="0"/>
              </a:spcAft>
              <a:buSzPts val="1100"/>
              <a:buNone/>
              <a:defRPr sz="700">
                <a:solidFill>
                  <a:srgbClr val="888888"/>
                </a:solidFill>
                <a:latin typeface="Century Gothic"/>
                <a:ea typeface="Century Gothic"/>
                <a:cs typeface="Century Gothic"/>
                <a:sym typeface="Century Gothic"/>
              </a:defRPr>
            </a:lvl1pPr>
            <a:lvl2pPr marL="342900" marR="0" lvl="1" indent="0" algn="l" rtl="0">
              <a:spcBef>
                <a:spcPts val="0"/>
              </a:spcBef>
              <a:spcAft>
                <a:spcPts val="0"/>
              </a:spcAft>
              <a:buSzPts val="1100"/>
              <a:buNone/>
              <a:defRPr sz="1400" b="0" i="0" u="none" strike="noStrike" cap="none">
                <a:solidFill>
                  <a:schemeClr val="dk1"/>
                </a:solidFill>
                <a:latin typeface="Century Gothic"/>
                <a:ea typeface="Century Gothic"/>
                <a:cs typeface="Century Gothic"/>
                <a:sym typeface="Century Gothic"/>
              </a:defRPr>
            </a:lvl2pPr>
            <a:lvl3pPr marL="685800" marR="0" lvl="2" indent="0" algn="l" rtl="0">
              <a:spcBef>
                <a:spcPts val="0"/>
              </a:spcBef>
              <a:spcAft>
                <a:spcPts val="0"/>
              </a:spcAft>
              <a:buSzPts val="1100"/>
              <a:buNone/>
              <a:defRPr sz="1400" b="0" i="0" u="none" strike="noStrike" cap="none">
                <a:solidFill>
                  <a:schemeClr val="dk1"/>
                </a:solidFill>
                <a:latin typeface="Century Gothic"/>
                <a:ea typeface="Century Gothic"/>
                <a:cs typeface="Century Gothic"/>
                <a:sym typeface="Century Gothic"/>
              </a:defRPr>
            </a:lvl3pPr>
            <a:lvl4pPr marL="1028700" marR="0" lvl="3" indent="0" algn="l" rtl="0">
              <a:spcBef>
                <a:spcPts val="0"/>
              </a:spcBef>
              <a:spcAft>
                <a:spcPts val="0"/>
              </a:spcAft>
              <a:buSzPts val="1100"/>
              <a:buNone/>
              <a:defRPr sz="1400" b="0" i="0" u="none" strike="noStrike" cap="none">
                <a:solidFill>
                  <a:schemeClr val="dk1"/>
                </a:solidFill>
                <a:latin typeface="Century Gothic"/>
                <a:ea typeface="Century Gothic"/>
                <a:cs typeface="Century Gothic"/>
                <a:sym typeface="Century Gothic"/>
              </a:defRPr>
            </a:lvl4pPr>
            <a:lvl5pPr marL="1371600" marR="0" lvl="4" indent="0" algn="l" rtl="0">
              <a:spcBef>
                <a:spcPts val="0"/>
              </a:spcBef>
              <a:spcAft>
                <a:spcPts val="0"/>
              </a:spcAft>
              <a:buSzPts val="1100"/>
              <a:buNone/>
              <a:defRPr sz="1400" b="0" i="0" u="none" strike="noStrike" cap="none">
                <a:solidFill>
                  <a:schemeClr val="dk1"/>
                </a:solidFill>
                <a:latin typeface="Century Gothic"/>
                <a:ea typeface="Century Gothic"/>
                <a:cs typeface="Century Gothic"/>
                <a:sym typeface="Century Gothic"/>
              </a:defRPr>
            </a:lvl5pPr>
            <a:lvl6pPr marL="1714500" marR="0" lvl="5" indent="0" algn="l" rtl="0">
              <a:spcBef>
                <a:spcPts val="0"/>
              </a:spcBef>
              <a:spcAft>
                <a:spcPts val="0"/>
              </a:spcAft>
              <a:buSzPts val="1100"/>
              <a:buNone/>
              <a:defRPr sz="1400" b="0" i="0" u="none" strike="noStrike" cap="none">
                <a:solidFill>
                  <a:schemeClr val="dk1"/>
                </a:solidFill>
                <a:latin typeface="Century Gothic"/>
                <a:ea typeface="Century Gothic"/>
                <a:cs typeface="Century Gothic"/>
                <a:sym typeface="Century Gothic"/>
              </a:defRPr>
            </a:lvl6pPr>
            <a:lvl7pPr marL="2057400" marR="0" lvl="6" indent="0" algn="l" rtl="0">
              <a:spcBef>
                <a:spcPts val="0"/>
              </a:spcBef>
              <a:spcAft>
                <a:spcPts val="0"/>
              </a:spcAft>
              <a:buSzPts val="1100"/>
              <a:buNone/>
              <a:defRPr sz="1400" b="0" i="0" u="none" strike="noStrike" cap="none">
                <a:solidFill>
                  <a:schemeClr val="dk1"/>
                </a:solidFill>
                <a:latin typeface="Century Gothic"/>
                <a:ea typeface="Century Gothic"/>
                <a:cs typeface="Century Gothic"/>
                <a:sym typeface="Century Gothic"/>
              </a:defRPr>
            </a:lvl7pPr>
            <a:lvl8pPr marL="2400300" marR="0" lvl="7" indent="0" algn="l" rtl="0">
              <a:spcBef>
                <a:spcPts val="0"/>
              </a:spcBef>
              <a:spcAft>
                <a:spcPts val="0"/>
              </a:spcAft>
              <a:buSzPts val="1100"/>
              <a:buNone/>
              <a:defRPr sz="1400" b="0" i="0" u="none" strike="noStrike" cap="none">
                <a:solidFill>
                  <a:schemeClr val="dk1"/>
                </a:solidFill>
                <a:latin typeface="Century Gothic"/>
                <a:ea typeface="Century Gothic"/>
                <a:cs typeface="Century Gothic"/>
                <a:sym typeface="Century Gothic"/>
              </a:defRPr>
            </a:lvl8pPr>
            <a:lvl9pPr marL="2743200" marR="0" lvl="8" indent="0" algn="l" rtl="0">
              <a:spcBef>
                <a:spcPts val="0"/>
              </a:spcBef>
              <a:spcAft>
                <a:spcPts val="0"/>
              </a:spcAft>
              <a:buSzPts val="1100"/>
              <a:buNone/>
              <a:defRPr sz="1400" b="0" i="0" u="none" strike="noStrike" cap="none">
                <a:solidFill>
                  <a:schemeClr val="dk1"/>
                </a:solidFill>
                <a:latin typeface="Century Gothic"/>
                <a:ea typeface="Century Gothic"/>
                <a:cs typeface="Century Gothic"/>
                <a:sym typeface="Century Gothic"/>
              </a:defRPr>
            </a:lvl9pPr>
          </a:lstStyle>
          <a:p>
            <a:endParaRPr/>
          </a:p>
        </p:txBody>
      </p:sp>
      <p:sp>
        <p:nvSpPr>
          <p:cNvPr id="119" name="Shape 119"/>
          <p:cNvSpPr txBox="1">
            <a:spLocks noGrp="1"/>
          </p:cNvSpPr>
          <p:nvPr>
            <p:ph type="ftr" idx="11"/>
          </p:nvPr>
        </p:nvSpPr>
        <p:spPr>
          <a:xfrm>
            <a:off x="1941909" y="4601856"/>
            <a:ext cx="5714999" cy="273844"/>
          </a:xfrm>
          <a:prstGeom prst="rect">
            <a:avLst/>
          </a:prstGeom>
          <a:noFill/>
          <a:ln>
            <a:noFill/>
          </a:ln>
        </p:spPr>
        <p:txBody>
          <a:bodyPr spcFirstLastPara="1" wrap="square" lIns="68575" tIns="68575" rIns="68575" bIns="68575" anchor="ctr" anchorCtr="0"/>
          <a:lstStyle>
            <a:lvl1pPr marL="0" marR="0" lvl="0" indent="0" algn="l" rtl="0">
              <a:spcBef>
                <a:spcPts val="0"/>
              </a:spcBef>
              <a:spcAft>
                <a:spcPts val="0"/>
              </a:spcAft>
              <a:buSzPts val="1100"/>
              <a:buNone/>
              <a:defRPr sz="700">
                <a:solidFill>
                  <a:srgbClr val="888888"/>
                </a:solidFill>
                <a:latin typeface="Century Gothic"/>
                <a:ea typeface="Century Gothic"/>
                <a:cs typeface="Century Gothic"/>
                <a:sym typeface="Century Gothic"/>
              </a:defRPr>
            </a:lvl1pPr>
            <a:lvl2pPr marL="342900" marR="0" lvl="1" indent="0" algn="l" rtl="0">
              <a:spcBef>
                <a:spcPts val="0"/>
              </a:spcBef>
              <a:spcAft>
                <a:spcPts val="0"/>
              </a:spcAft>
              <a:buSzPts val="1100"/>
              <a:buNone/>
              <a:defRPr sz="1400" b="0" i="0" u="none" strike="noStrike" cap="none">
                <a:solidFill>
                  <a:schemeClr val="dk1"/>
                </a:solidFill>
                <a:latin typeface="Century Gothic"/>
                <a:ea typeface="Century Gothic"/>
                <a:cs typeface="Century Gothic"/>
                <a:sym typeface="Century Gothic"/>
              </a:defRPr>
            </a:lvl2pPr>
            <a:lvl3pPr marL="685800" marR="0" lvl="2" indent="0" algn="l" rtl="0">
              <a:spcBef>
                <a:spcPts val="0"/>
              </a:spcBef>
              <a:spcAft>
                <a:spcPts val="0"/>
              </a:spcAft>
              <a:buSzPts val="1100"/>
              <a:buNone/>
              <a:defRPr sz="1400" b="0" i="0" u="none" strike="noStrike" cap="none">
                <a:solidFill>
                  <a:schemeClr val="dk1"/>
                </a:solidFill>
                <a:latin typeface="Century Gothic"/>
                <a:ea typeface="Century Gothic"/>
                <a:cs typeface="Century Gothic"/>
                <a:sym typeface="Century Gothic"/>
              </a:defRPr>
            </a:lvl3pPr>
            <a:lvl4pPr marL="1028700" marR="0" lvl="3" indent="0" algn="l" rtl="0">
              <a:spcBef>
                <a:spcPts val="0"/>
              </a:spcBef>
              <a:spcAft>
                <a:spcPts val="0"/>
              </a:spcAft>
              <a:buSzPts val="1100"/>
              <a:buNone/>
              <a:defRPr sz="1400" b="0" i="0" u="none" strike="noStrike" cap="none">
                <a:solidFill>
                  <a:schemeClr val="dk1"/>
                </a:solidFill>
                <a:latin typeface="Century Gothic"/>
                <a:ea typeface="Century Gothic"/>
                <a:cs typeface="Century Gothic"/>
                <a:sym typeface="Century Gothic"/>
              </a:defRPr>
            </a:lvl4pPr>
            <a:lvl5pPr marL="1371600" marR="0" lvl="4" indent="0" algn="l" rtl="0">
              <a:spcBef>
                <a:spcPts val="0"/>
              </a:spcBef>
              <a:spcAft>
                <a:spcPts val="0"/>
              </a:spcAft>
              <a:buSzPts val="1100"/>
              <a:buNone/>
              <a:defRPr sz="1400" b="0" i="0" u="none" strike="noStrike" cap="none">
                <a:solidFill>
                  <a:schemeClr val="dk1"/>
                </a:solidFill>
                <a:latin typeface="Century Gothic"/>
                <a:ea typeface="Century Gothic"/>
                <a:cs typeface="Century Gothic"/>
                <a:sym typeface="Century Gothic"/>
              </a:defRPr>
            </a:lvl5pPr>
            <a:lvl6pPr marL="1714500" marR="0" lvl="5" indent="0" algn="l" rtl="0">
              <a:spcBef>
                <a:spcPts val="0"/>
              </a:spcBef>
              <a:spcAft>
                <a:spcPts val="0"/>
              </a:spcAft>
              <a:buSzPts val="1100"/>
              <a:buNone/>
              <a:defRPr sz="1400" b="0" i="0" u="none" strike="noStrike" cap="none">
                <a:solidFill>
                  <a:schemeClr val="dk1"/>
                </a:solidFill>
                <a:latin typeface="Century Gothic"/>
                <a:ea typeface="Century Gothic"/>
                <a:cs typeface="Century Gothic"/>
                <a:sym typeface="Century Gothic"/>
              </a:defRPr>
            </a:lvl6pPr>
            <a:lvl7pPr marL="2057400" marR="0" lvl="6" indent="0" algn="l" rtl="0">
              <a:spcBef>
                <a:spcPts val="0"/>
              </a:spcBef>
              <a:spcAft>
                <a:spcPts val="0"/>
              </a:spcAft>
              <a:buSzPts val="1100"/>
              <a:buNone/>
              <a:defRPr sz="1400" b="0" i="0" u="none" strike="noStrike" cap="none">
                <a:solidFill>
                  <a:schemeClr val="dk1"/>
                </a:solidFill>
                <a:latin typeface="Century Gothic"/>
                <a:ea typeface="Century Gothic"/>
                <a:cs typeface="Century Gothic"/>
                <a:sym typeface="Century Gothic"/>
              </a:defRPr>
            </a:lvl7pPr>
            <a:lvl8pPr marL="2400300" marR="0" lvl="7" indent="0" algn="l" rtl="0">
              <a:spcBef>
                <a:spcPts val="0"/>
              </a:spcBef>
              <a:spcAft>
                <a:spcPts val="0"/>
              </a:spcAft>
              <a:buSzPts val="1100"/>
              <a:buNone/>
              <a:defRPr sz="1400" b="0" i="0" u="none" strike="noStrike" cap="none">
                <a:solidFill>
                  <a:schemeClr val="dk1"/>
                </a:solidFill>
                <a:latin typeface="Century Gothic"/>
                <a:ea typeface="Century Gothic"/>
                <a:cs typeface="Century Gothic"/>
                <a:sym typeface="Century Gothic"/>
              </a:defRPr>
            </a:lvl8pPr>
            <a:lvl9pPr marL="2743200" marR="0" lvl="8" indent="0" algn="l" rtl="0">
              <a:spcBef>
                <a:spcPts val="0"/>
              </a:spcBef>
              <a:spcAft>
                <a:spcPts val="0"/>
              </a:spcAft>
              <a:buSzPts val="1100"/>
              <a:buNone/>
              <a:defRPr sz="1400" b="0" i="0" u="none" strike="noStrike" cap="none">
                <a:solidFill>
                  <a:schemeClr val="dk1"/>
                </a:solidFill>
                <a:latin typeface="Century Gothic"/>
                <a:ea typeface="Century Gothic"/>
                <a:cs typeface="Century Gothic"/>
                <a:sym typeface="Century Gothic"/>
              </a:defRPr>
            </a:lvl9pPr>
          </a:lstStyle>
          <a:p>
            <a:endParaRPr/>
          </a:p>
        </p:txBody>
      </p:sp>
      <p:sp>
        <p:nvSpPr>
          <p:cNvPr id="120" name="Shape 120"/>
          <p:cNvSpPr/>
          <p:nvPr/>
        </p:nvSpPr>
        <p:spPr>
          <a:xfrm rot="10800000" flipH="1">
            <a:off x="-3142" y="535781"/>
            <a:ext cx="1191395" cy="380473"/>
          </a:xfrm>
          <a:custGeom>
            <a:avLst/>
            <a:gdLst/>
            <a:ahLst/>
            <a:cxnLst/>
            <a:rect l="0" t="0" r="0" b="0"/>
            <a:pathLst>
              <a:path w="120000" h="120000" extrusionOk="0">
                <a:moveTo>
                  <a:pt x="120000" y="56412"/>
                </a:moveTo>
                <a:lnTo>
                  <a:pt x="102703" y="2256"/>
                </a:lnTo>
                <a:cubicBezTo>
                  <a:pt x="102586" y="1872"/>
                  <a:pt x="102443" y="1512"/>
                  <a:pt x="102326" y="1128"/>
                </a:cubicBezTo>
                <a:cubicBezTo>
                  <a:pt x="101976" y="0"/>
                  <a:pt x="101613" y="0"/>
                  <a:pt x="101250" y="0"/>
                </a:cubicBezTo>
                <a:lnTo>
                  <a:pt x="94398" y="0"/>
                </a:lnTo>
                <a:lnTo>
                  <a:pt x="0" y="840"/>
                </a:lnTo>
                <a:cubicBezTo>
                  <a:pt x="103" y="40560"/>
                  <a:pt x="220" y="80280"/>
                  <a:pt x="324" y="120000"/>
                </a:cubicBezTo>
                <a:lnTo>
                  <a:pt x="94398" y="119592"/>
                </a:lnTo>
                <a:lnTo>
                  <a:pt x="101250" y="119592"/>
                </a:lnTo>
                <a:cubicBezTo>
                  <a:pt x="101613" y="119592"/>
                  <a:pt x="101976" y="118464"/>
                  <a:pt x="102326" y="118464"/>
                </a:cubicBezTo>
                <a:cubicBezTo>
                  <a:pt x="102326" y="117336"/>
                  <a:pt x="102703" y="117336"/>
                  <a:pt x="102703" y="117336"/>
                </a:cubicBezTo>
                <a:lnTo>
                  <a:pt x="120000" y="63180"/>
                </a:lnTo>
                <a:cubicBezTo>
                  <a:pt x="120713" y="60924"/>
                  <a:pt x="120713" y="58668"/>
                  <a:pt x="120000" y="56412"/>
                </a:cubicBezTo>
                <a:close/>
              </a:path>
            </a:pathLst>
          </a:custGeom>
          <a:solidFill>
            <a:schemeClr val="accent1"/>
          </a:solidFill>
          <a:ln>
            <a:noFill/>
          </a:ln>
        </p:spPr>
        <p:txBody>
          <a:bodyPr spcFirstLastPara="1" wrap="square" lIns="68575" tIns="68575" rIns="68575" bIns="68575" anchor="ctr" anchorCtr="0">
            <a:noAutofit/>
          </a:bodyPr>
          <a:lstStyle/>
          <a:p>
            <a:pPr marL="0" lvl="0" indent="0">
              <a:spcBef>
                <a:spcPts val="0"/>
              </a:spcBef>
              <a:spcAft>
                <a:spcPts val="0"/>
              </a:spcAft>
              <a:buNone/>
            </a:pPr>
            <a:endParaRPr/>
          </a:p>
        </p:txBody>
      </p:sp>
      <p:sp>
        <p:nvSpPr>
          <p:cNvPr id="121" name="Shape 121"/>
          <p:cNvSpPr txBox="1">
            <a:spLocks noGrp="1"/>
          </p:cNvSpPr>
          <p:nvPr>
            <p:ph type="sldNum" idx="12"/>
          </p:nvPr>
        </p:nvSpPr>
        <p:spPr>
          <a:xfrm>
            <a:off x="398859" y="590836"/>
            <a:ext cx="584825" cy="273844"/>
          </a:xfrm>
          <a:prstGeom prst="rect">
            <a:avLst/>
          </a:prstGeom>
          <a:noFill/>
          <a:ln>
            <a:noFill/>
          </a:ln>
        </p:spPr>
        <p:txBody>
          <a:bodyPr spcFirstLastPara="1" wrap="square" lIns="68575" tIns="34275" rIns="68575" bIns="34275" anchor="ctr" anchorCtr="0">
            <a:noAutofit/>
          </a:bodyPr>
          <a:lstStyle>
            <a:lvl1pPr marL="0" marR="0" lvl="0" indent="0" algn="r" rtl="0">
              <a:spcBef>
                <a:spcPts val="0"/>
              </a:spcBef>
              <a:buNone/>
              <a:defRPr sz="1500">
                <a:solidFill>
                  <a:srgbClr val="FEFFFF"/>
                </a:solidFill>
                <a:latin typeface="Century Gothic"/>
                <a:ea typeface="Century Gothic"/>
                <a:cs typeface="Century Gothic"/>
                <a:sym typeface="Century Gothic"/>
              </a:defRPr>
            </a:lvl1pPr>
            <a:lvl2pPr marL="0" marR="0" lvl="1" indent="0" algn="r" rtl="0">
              <a:spcBef>
                <a:spcPts val="0"/>
              </a:spcBef>
              <a:buNone/>
              <a:defRPr sz="1500">
                <a:solidFill>
                  <a:srgbClr val="FEFFFF"/>
                </a:solidFill>
                <a:latin typeface="Century Gothic"/>
                <a:ea typeface="Century Gothic"/>
                <a:cs typeface="Century Gothic"/>
                <a:sym typeface="Century Gothic"/>
              </a:defRPr>
            </a:lvl2pPr>
            <a:lvl3pPr marL="0" marR="0" lvl="2" indent="0" algn="r" rtl="0">
              <a:spcBef>
                <a:spcPts val="0"/>
              </a:spcBef>
              <a:buNone/>
              <a:defRPr sz="1500">
                <a:solidFill>
                  <a:srgbClr val="FEFFFF"/>
                </a:solidFill>
                <a:latin typeface="Century Gothic"/>
                <a:ea typeface="Century Gothic"/>
                <a:cs typeface="Century Gothic"/>
                <a:sym typeface="Century Gothic"/>
              </a:defRPr>
            </a:lvl3pPr>
            <a:lvl4pPr marL="0" marR="0" lvl="3" indent="0" algn="r" rtl="0">
              <a:spcBef>
                <a:spcPts val="0"/>
              </a:spcBef>
              <a:buNone/>
              <a:defRPr sz="1500">
                <a:solidFill>
                  <a:srgbClr val="FEFFFF"/>
                </a:solidFill>
                <a:latin typeface="Century Gothic"/>
                <a:ea typeface="Century Gothic"/>
                <a:cs typeface="Century Gothic"/>
                <a:sym typeface="Century Gothic"/>
              </a:defRPr>
            </a:lvl4pPr>
            <a:lvl5pPr marL="0" marR="0" lvl="4" indent="0" algn="r" rtl="0">
              <a:spcBef>
                <a:spcPts val="0"/>
              </a:spcBef>
              <a:buNone/>
              <a:defRPr sz="1500">
                <a:solidFill>
                  <a:srgbClr val="FEFFFF"/>
                </a:solidFill>
                <a:latin typeface="Century Gothic"/>
                <a:ea typeface="Century Gothic"/>
                <a:cs typeface="Century Gothic"/>
                <a:sym typeface="Century Gothic"/>
              </a:defRPr>
            </a:lvl5pPr>
            <a:lvl6pPr marL="0" marR="0" lvl="5" indent="0" algn="r" rtl="0">
              <a:spcBef>
                <a:spcPts val="0"/>
              </a:spcBef>
              <a:buNone/>
              <a:defRPr sz="1500">
                <a:solidFill>
                  <a:srgbClr val="FEFFFF"/>
                </a:solidFill>
                <a:latin typeface="Century Gothic"/>
                <a:ea typeface="Century Gothic"/>
                <a:cs typeface="Century Gothic"/>
                <a:sym typeface="Century Gothic"/>
              </a:defRPr>
            </a:lvl6pPr>
            <a:lvl7pPr marL="0" marR="0" lvl="6" indent="0" algn="r" rtl="0">
              <a:spcBef>
                <a:spcPts val="0"/>
              </a:spcBef>
              <a:buNone/>
              <a:defRPr sz="1500">
                <a:solidFill>
                  <a:srgbClr val="FEFFFF"/>
                </a:solidFill>
                <a:latin typeface="Century Gothic"/>
                <a:ea typeface="Century Gothic"/>
                <a:cs typeface="Century Gothic"/>
                <a:sym typeface="Century Gothic"/>
              </a:defRPr>
            </a:lvl7pPr>
            <a:lvl8pPr marL="0" marR="0" lvl="7" indent="0" algn="r" rtl="0">
              <a:spcBef>
                <a:spcPts val="0"/>
              </a:spcBef>
              <a:buNone/>
              <a:defRPr sz="1500">
                <a:solidFill>
                  <a:srgbClr val="FEFFFF"/>
                </a:solidFill>
                <a:latin typeface="Century Gothic"/>
                <a:ea typeface="Century Gothic"/>
                <a:cs typeface="Century Gothic"/>
                <a:sym typeface="Century Gothic"/>
              </a:defRPr>
            </a:lvl8pPr>
            <a:lvl9pPr marL="0" marR="0" lvl="8" indent="0" algn="r" rtl="0">
              <a:spcBef>
                <a:spcPts val="0"/>
              </a:spcBef>
              <a:buNone/>
              <a:defRPr sz="1500">
                <a:solidFill>
                  <a:srgbClr val="FEFFFF"/>
                </a:solidFill>
                <a:latin typeface="Century Gothic"/>
                <a:ea typeface="Century Gothic"/>
                <a:cs typeface="Century Gothic"/>
                <a:sym typeface="Century Gothic"/>
              </a:defRPr>
            </a:lvl9pPr>
          </a:lstStyle>
          <a:p>
            <a:pPr marL="0" lvl="0" indent="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122"/>
        <p:cNvGrpSpPr/>
        <p:nvPr/>
      </p:nvGrpSpPr>
      <p:grpSpPr>
        <a:xfrm>
          <a:off x="0" y="0"/>
          <a:ext cx="0" cy="0"/>
          <a:chOff x="0" y="0"/>
          <a:chExt cx="0" cy="0"/>
        </a:xfrm>
      </p:grpSpPr>
      <p:sp>
        <p:nvSpPr>
          <p:cNvPr id="123" name="Shape 123"/>
          <p:cNvSpPr txBox="1">
            <a:spLocks noGrp="1"/>
          </p:cNvSpPr>
          <p:nvPr>
            <p:ph type="title"/>
          </p:nvPr>
        </p:nvSpPr>
        <p:spPr>
          <a:xfrm>
            <a:off x="1944693" y="468083"/>
            <a:ext cx="6683765" cy="960667"/>
          </a:xfrm>
          <a:prstGeom prst="rect">
            <a:avLst/>
          </a:prstGeom>
          <a:noFill/>
          <a:ln>
            <a:noFill/>
          </a:ln>
        </p:spPr>
        <p:txBody>
          <a:bodyPr spcFirstLastPara="1" wrap="square" lIns="68575" tIns="68575" rIns="68575" bIns="68575" anchor="t" anchorCtr="0"/>
          <a:lstStyle>
            <a:lvl1pPr marL="0" marR="0" lvl="0" indent="0" algn="l" rtl="0">
              <a:spcBef>
                <a:spcPts val="0"/>
              </a:spcBef>
              <a:spcAft>
                <a:spcPts val="0"/>
              </a:spcAft>
              <a:buClr>
                <a:srgbClr val="262626"/>
              </a:buClr>
              <a:buSzPts val="2700"/>
              <a:buFont typeface="Century Gothic"/>
              <a:buNone/>
              <a:defRPr sz="2700" b="0" i="0" u="none" strike="noStrike" cap="none">
                <a:solidFill>
                  <a:srgbClr val="262626"/>
                </a:solidFill>
                <a:latin typeface="Century Gothic"/>
                <a:ea typeface="Century Gothic"/>
                <a:cs typeface="Century Gothic"/>
                <a:sym typeface="Century Gothic"/>
              </a:defRPr>
            </a:lvl1pPr>
            <a:lvl2pPr marL="0" marR="0" lvl="1" indent="0" algn="l" rtl="0">
              <a:spcBef>
                <a:spcPts val="0"/>
              </a:spcBef>
              <a:spcAft>
                <a:spcPts val="0"/>
              </a:spcAft>
              <a:buSzPts val="1100"/>
              <a:buNone/>
              <a:defRPr sz="1400" b="0" i="0" u="none" strike="noStrike" cap="none">
                <a:solidFill>
                  <a:schemeClr val="dk2"/>
                </a:solidFill>
              </a:defRPr>
            </a:lvl2pPr>
            <a:lvl3pPr marL="0" marR="0" lvl="2" indent="0" algn="l" rtl="0">
              <a:spcBef>
                <a:spcPts val="0"/>
              </a:spcBef>
              <a:spcAft>
                <a:spcPts val="0"/>
              </a:spcAft>
              <a:buSzPts val="1100"/>
              <a:buNone/>
              <a:defRPr sz="1400" b="0" i="0" u="none" strike="noStrike" cap="none">
                <a:solidFill>
                  <a:schemeClr val="dk2"/>
                </a:solidFill>
              </a:defRPr>
            </a:lvl3pPr>
            <a:lvl4pPr marL="0" marR="0" lvl="3" indent="0" algn="l" rtl="0">
              <a:spcBef>
                <a:spcPts val="0"/>
              </a:spcBef>
              <a:spcAft>
                <a:spcPts val="0"/>
              </a:spcAft>
              <a:buSzPts val="1100"/>
              <a:buNone/>
              <a:defRPr sz="1400" b="0" i="0" u="none" strike="noStrike" cap="none">
                <a:solidFill>
                  <a:schemeClr val="dk2"/>
                </a:solidFill>
              </a:defRPr>
            </a:lvl4pPr>
            <a:lvl5pPr marL="0" marR="0" lvl="4" indent="0" algn="l" rtl="0">
              <a:spcBef>
                <a:spcPts val="0"/>
              </a:spcBef>
              <a:spcAft>
                <a:spcPts val="0"/>
              </a:spcAft>
              <a:buSzPts val="1100"/>
              <a:buNone/>
              <a:defRPr sz="1400" b="0" i="0" u="none" strike="noStrike" cap="none">
                <a:solidFill>
                  <a:schemeClr val="dk2"/>
                </a:solidFill>
              </a:defRPr>
            </a:lvl5pPr>
            <a:lvl6pPr marL="0" marR="0" lvl="5" indent="0" algn="l" rtl="0">
              <a:spcBef>
                <a:spcPts val="0"/>
              </a:spcBef>
              <a:spcAft>
                <a:spcPts val="0"/>
              </a:spcAft>
              <a:buSzPts val="1100"/>
              <a:buNone/>
              <a:defRPr sz="1400" b="0" i="0" u="none" strike="noStrike" cap="none">
                <a:solidFill>
                  <a:schemeClr val="dk2"/>
                </a:solidFill>
              </a:defRPr>
            </a:lvl6pPr>
            <a:lvl7pPr marL="0" marR="0" lvl="6" indent="0" algn="l" rtl="0">
              <a:spcBef>
                <a:spcPts val="0"/>
              </a:spcBef>
              <a:spcAft>
                <a:spcPts val="0"/>
              </a:spcAft>
              <a:buSzPts val="1100"/>
              <a:buNone/>
              <a:defRPr sz="1400" b="0" i="0" u="none" strike="noStrike" cap="none">
                <a:solidFill>
                  <a:schemeClr val="dk2"/>
                </a:solidFill>
              </a:defRPr>
            </a:lvl7pPr>
            <a:lvl8pPr marL="0" marR="0" lvl="7" indent="0" algn="l" rtl="0">
              <a:spcBef>
                <a:spcPts val="0"/>
              </a:spcBef>
              <a:spcAft>
                <a:spcPts val="0"/>
              </a:spcAft>
              <a:buSzPts val="1100"/>
              <a:buNone/>
              <a:defRPr sz="1400" b="0" i="0" u="none" strike="noStrike" cap="none">
                <a:solidFill>
                  <a:schemeClr val="dk2"/>
                </a:solidFill>
              </a:defRPr>
            </a:lvl8pPr>
            <a:lvl9pPr marL="0" marR="0" lvl="8" indent="0" algn="l" rtl="0">
              <a:spcBef>
                <a:spcPts val="0"/>
              </a:spcBef>
              <a:spcAft>
                <a:spcPts val="0"/>
              </a:spcAft>
              <a:buSzPts val="1100"/>
              <a:buNone/>
              <a:defRPr sz="1400" b="0" i="0" u="none" strike="noStrike" cap="none">
                <a:solidFill>
                  <a:schemeClr val="dk2"/>
                </a:solidFill>
              </a:defRPr>
            </a:lvl9pPr>
          </a:lstStyle>
          <a:p>
            <a:endParaRPr/>
          </a:p>
        </p:txBody>
      </p:sp>
      <p:sp>
        <p:nvSpPr>
          <p:cNvPr id="124" name="Shape 124"/>
          <p:cNvSpPr txBox="1">
            <a:spLocks noGrp="1"/>
          </p:cNvSpPr>
          <p:nvPr>
            <p:ph type="dt" idx="10"/>
          </p:nvPr>
        </p:nvSpPr>
        <p:spPr>
          <a:xfrm>
            <a:off x="7771209" y="4597828"/>
            <a:ext cx="859712" cy="277797"/>
          </a:xfrm>
          <a:prstGeom prst="rect">
            <a:avLst/>
          </a:prstGeom>
          <a:noFill/>
          <a:ln>
            <a:noFill/>
          </a:ln>
        </p:spPr>
        <p:txBody>
          <a:bodyPr spcFirstLastPara="1" wrap="square" lIns="68575" tIns="68575" rIns="68575" bIns="68575" anchor="ctr" anchorCtr="0"/>
          <a:lstStyle>
            <a:lvl1pPr marL="0" marR="0" lvl="0" indent="0" algn="r" rtl="0">
              <a:spcBef>
                <a:spcPts val="0"/>
              </a:spcBef>
              <a:spcAft>
                <a:spcPts val="0"/>
              </a:spcAft>
              <a:buSzPts val="1100"/>
              <a:buNone/>
              <a:defRPr sz="700">
                <a:solidFill>
                  <a:srgbClr val="888888"/>
                </a:solidFill>
                <a:latin typeface="Century Gothic"/>
                <a:ea typeface="Century Gothic"/>
                <a:cs typeface="Century Gothic"/>
                <a:sym typeface="Century Gothic"/>
              </a:defRPr>
            </a:lvl1pPr>
            <a:lvl2pPr marL="342900" marR="0" lvl="1" indent="0" algn="l" rtl="0">
              <a:spcBef>
                <a:spcPts val="0"/>
              </a:spcBef>
              <a:spcAft>
                <a:spcPts val="0"/>
              </a:spcAft>
              <a:buSzPts val="1100"/>
              <a:buNone/>
              <a:defRPr sz="1400" b="0" i="0" u="none" strike="noStrike" cap="none">
                <a:solidFill>
                  <a:schemeClr val="dk1"/>
                </a:solidFill>
                <a:latin typeface="Century Gothic"/>
                <a:ea typeface="Century Gothic"/>
                <a:cs typeface="Century Gothic"/>
                <a:sym typeface="Century Gothic"/>
              </a:defRPr>
            </a:lvl2pPr>
            <a:lvl3pPr marL="685800" marR="0" lvl="2" indent="0" algn="l" rtl="0">
              <a:spcBef>
                <a:spcPts val="0"/>
              </a:spcBef>
              <a:spcAft>
                <a:spcPts val="0"/>
              </a:spcAft>
              <a:buSzPts val="1100"/>
              <a:buNone/>
              <a:defRPr sz="1400" b="0" i="0" u="none" strike="noStrike" cap="none">
                <a:solidFill>
                  <a:schemeClr val="dk1"/>
                </a:solidFill>
                <a:latin typeface="Century Gothic"/>
                <a:ea typeface="Century Gothic"/>
                <a:cs typeface="Century Gothic"/>
                <a:sym typeface="Century Gothic"/>
              </a:defRPr>
            </a:lvl3pPr>
            <a:lvl4pPr marL="1028700" marR="0" lvl="3" indent="0" algn="l" rtl="0">
              <a:spcBef>
                <a:spcPts val="0"/>
              </a:spcBef>
              <a:spcAft>
                <a:spcPts val="0"/>
              </a:spcAft>
              <a:buSzPts val="1100"/>
              <a:buNone/>
              <a:defRPr sz="1400" b="0" i="0" u="none" strike="noStrike" cap="none">
                <a:solidFill>
                  <a:schemeClr val="dk1"/>
                </a:solidFill>
                <a:latin typeface="Century Gothic"/>
                <a:ea typeface="Century Gothic"/>
                <a:cs typeface="Century Gothic"/>
                <a:sym typeface="Century Gothic"/>
              </a:defRPr>
            </a:lvl4pPr>
            <a:lvl5pPr marL="1371600" marR="0" lvl="4" indent="0" algn="l" rtl="0">
              <a:spcBef>
                <a:spcPts val="0"/>
              </a:spcBef>
              <a:spcAft>
                <a:spcPts val="0"/>
              </a:spcAft>
              <a:buSzPts val="1100"/>
              <a:buNone/>
              <a:defRPr sz="1400" b="0" i="0" u="none" strike="noStrike" cap="none">
                <a:solidFill>
                  <a:schemeClr val="dk1"/>
                </a:solidFill>
                <a:latin typeface="Century Gothic"/>
                <a:ea typeface="Century Gothic"/>
                <a:cs typeface="Century Gothic"/>
                <a:sym typeface="Century Gothic"/>
              </a:defRPr>
            </a:lvl5pPr>
            <a:lvl6pPr marL="1714500" marR="0" lvl="5" indent="0" algn="l" rtl="0">
              <a:spcBef>
                <a:spcPts val="0"/>
              </a:spcBef>
              <a:spcAft>
                <a:spcPts val="0"/>
              </a:spcAft>
              <a:buSzPts val="1100"/>
              <a:buNone/>
              <a:defRPr sz="1400" b="0" i="0" u="none" strike="noStrike" cap="none">
                <a:solidFill>
                  <a:schemeClr val="dk1"/>
                </a:solidFill>
                <a:latin typeface="Century Gothic"/>
                <a:ea typeface="Century Gothic"/>
                <a:cs typeface="Century Gothic"/>
                <a:sym typeface="Century Gothic"/>
              </a:defRPr>
            </a:lvl6pPr>
            <a:lvl7pPr marL="2057400" marR="0" lvl="6" indent="0" algn="l" rtl="0">
              <a:spcBef>
                <a:spcPts val="0"/>
              </a:spcBef>
              <a:spcAft>
                <a:spcPts val="0"/>
              </a:spcAft>
              <a:buSzPts val="1100"/>
              <a:buNone/>
              <a:defRPr sz="1400" b="0" i="0" u="none" strike="noStrike" cap="none">
                <a:solidFill>
                  <a:schemeClr val="dk1"/>
                </a:solidFill>
                <a:latin typeface="Century Gothic"/>
                <a:ea typeface="Century Gothic"/>
                <a:cs typeface="Century Gothic"/>
                <a:sym typeface="Century Gothic"/>
              </a:defRPr>
            </a:lvl7pPr>
            <a:lvl8pPr marL="2400300" marR="0" lvl="7" indent="0" algn="l" rtl="0">
              <a:spcBef>
                <a:spcPts val="0"/>
              </a:spcBef>
              <a:spcAft>
                <a:spcPts val="0"/>
              </a:spcAft>
              <a:buSzPts val="1100"/>
              <a:buNone/>
              <a:defRPr sz="1400" b="0" i="0" u="none" strike="noStrike" cap="none">
                <a:solidFill>
                  <a:schemeClr val="dk1"/>
                </a:solidFill>
                <a:latin typeface="Century Gothic"/>
                <a:ea typeface="Century Gothic"/>
                <a:cs typeface="Century Gothic"/>
                <a:sym typeface="Century Gothic"/>
              </a:defRPr>
            </a:lvl8pPr>
            <a:lvl9pPr marL="2743200" marR="0" lvl="8" indent="0" algn="l" rtl="0">
              <a:spcBef>
                <a:spcPts val="0"/>
              </a:spcBef>
              <a:spcAft>
                <a:spcPts val="0"/>
              </a:spcAft>
              <a:buSzPts val="1100"/>
              <a:buNone/>
              <a:defRPr sz="1400" b="0" i="0" u="none" strike="noStrike" cap="none">
                <a:solidFill>
                  <a:schemeClr val="dk1"/>
                </a:solidFill>
                <a:latin typeface="Century Gothic"/>
                <a:ea typeface="Century Gothic"/>
                <a:cs typeface="Century Gothic"/>
                <a:sym typeface="Century Gothic"/>
              </a:defRPr>
            </a:lvl9pPr>
          </a:lstStyle>
          <a:p>
            <a:endParaRPr/>
          </a:p>
        </p:txBody>
      </p:sp>
      <p:sp>
        <p:nvSpPr>
          <p:cNvPr id="125" name="Shape 125"/>
          <p:cNvSpPr txBox="1">
            <a:spLocks noGrp="1"/>
          </p:cNvSpPr>
          <p:nvPr>
            <p:ph type="ftr" idx="11"/>
          </p:nvPr>
        </p:nvSpPr>
        <p:spPr>
          <a:xfrm>
            <a:off x="1941909" y="4601856"/>
            <a:ext cx="5714999" cy="273844"/>
          </a:xfrm>
          <a:prstGeom prst="rect">
            <a:avLst/>
          </a:prstGeom>
          <a:noFill/>
          <a:ln>
            <a:noFill/>
          </a:ln>
        </p:spPr>
        <p:txBody>
          <a:bodyPr spcFirstLastPara="1" wrap="square" lIns="68575" tIns="68575" rIns="68575" bIns="68575" anchor="ctr" anchorCtr="0"/>
          <a:lstStyle>
            <a:lvl1pPr marL="0" marR="0" lvl="0" indent="0" algn="l" rtl="0">
              <a:spcBef>
                <a:spcPts val="0"/>
              </a:spcBef>
              <a:spcAft>
                <a:spcPts val="0"/>
              </a:spcAft>
              <a:buSzPts val="1100"/>
              <a:buNone/>
              <a:defRPr sz="700">
                <a:solidFill>
                  <a:srgbClr val="888888"/>
                </a:solidFill>
                <a:latin typeface="Century Gothic"/>
                <a:ea typeface="Century Gothic"/>
                <a:cs typeface="Century Gothic"/>
                <a:sym typeface="Century Gothic"/>
              </a:defRPr>
            </a:lvl1pPr>
            <a:lvl2pPr marL="342900" marR="0" lvl="1" indent="0" algn="l" rtl="0">
              <a:spcBef>
                <a:spcPts val="0"/>
              </a:spcBef>
              <a:spcAft>
                <a:spcPts val="0"/>
              </a:spcAft>
              <a:buSzPts val="1100"/>
              <a:buNone/>
              <a:defRPr sz="1400" b="0" i="0" u="none" strike="noStrike" cap="none">
                <a:solidFill>
                  <a:schemeClr val="dk1"/>
                </a:solidFill>
                <a:latin typeface="Century Gothic"/>
                <a:ea typeface="Century Gothic"/>
                <a:cs typeface="Century Gothic"/>
                <a:sym typeface="Century Gothic"/>
              </a:defRPr>
            </a:lvl2pPr>
            <a:lvl3pPr marL="685800" marR="0" lvl="2" indent="0" algn="l" rtl="0">
              <a:spcBef>
                <a:spcPts val="0"/>
              </a:spcBef>
              <a:spcAft>
                <a:spcPts val="0"/>
              </a:spcAft>
              <a:buSzPts val="1100"/>
              <a:buNone/>
              <a:defRPr sz="1400" b="0" i="0" u="none" strike="noStrike" cap="none">
                <a:solidFill>
                  <a:schemeClr val="dk1"/>
                </a:solidFill>
                <a:latin typeface="Century Gothic"/>
                <a:ea typeface="Century Gothic"/>
                <a:cs typeface="Century Gothic"/>
                <a:sym typeface="Century Gothic"/>
              </a:defRPr>
            </a:lvl3pPr>
            <a:lvl4pPr marL="1028700" marR="0" lvl="3" indent="0" algn="l" rtl="0">
              <a:spcBef>
                <a:spcPts val="0"/>
              </a:spcBef>
              <a:spcAft>
                <a:spcPts val="0"/>
              </a:spcAft>
              <a:buSzPts val="1100"/>
              <a:buNone/>
              <a:defRPr sz="1400" b="0" i="0" u="none" strike="noStrike" cap="none">
                <a:solidFill>
                  <a:schemeClr val="dk1"/>
                </a:solidFill>
                <a:latin typeface="Century Gothic"/>
                <a:ea typeface="Century Gothic"/>
                <a:cs typeface="Century Gothic"/>
                <a:sym typeface="Century Gothic"/>
              </a:defRPr>
            </a:lvl4pPr>
            <a:lvl5pPr marL="1371600" marR="0" lvl="4" indent="0" algn="l" rtl="0">
              <a:spcBef>
                <a:spcPts val="0"/>
              </a:spcBef>
              <a:spcAft>
                <a:spcPts val="0"/>
              </a:spcAft>
              <a:buSzPts val="1100"/>
              <a:buNone/>
              <a:defRPr sz="1400" b="0" i="0" u="none" strike="noStrike" cap="none">
                <a:solidFill>
                  <a:schemeClr val="dk1"/>
                </a:solidFill>
                <a:latin typeface="Century Gothic"/>
                <a:ea typeface="Century Gothic"/>
                <a:cs typeface="Century Gothic"/>
                <a:sym typeface="Century Gothic"/>
              </a:defRPr>
            </a:lvl5pPr>
            <a:lvl6pPr marL="1714500" marR="0" lvl="5" indent="0" algn="l" rtl="0">
              <a:spcBef>
                <a:spcPts val="0"/>
              </a:spcBef>
              <a:spcAft>
                <a:spcPts val="0"/>
              </a:spcAft>
              <a:buSzPts val="1100"/>
              <a:buNone/>
              <a:defRPr sz="1400" b="0" i="0" u="none" strike="noStrike" cap="none">
                <a:solidFill>
                  <a:schemeClr val="dk1"/>
                </a:solidFill>
                <a:latin typeface="Century Gothic"/>
                <a:ea typeface="Century Gothic"/>
                <a:cs typeface="Century Gothic"/>
                <a:sym typeface="Century Gothic"/>
              </a:defRPr>
            </a:lvl6pPr>
            <a:lvl7pPr marL="2057400" marR="0" lvl="6" indent="0" algn="l" rtl="0">
              <a:spcBef>
                <a:spcPts val="0"/>
              </a:spcBef>
              <a:spcAft>
                <a:spcPts val="0"/>
              </a:spcAft>
              <a:buSzPts val="1100"/>
              <a:buNone/>
              <a:defRPr sz="1400" b="0" i="0" u="none" strike="noStrike" cap="none">
                <a:solidFill>
                  <a:schemeClr val="dk1"/>
                </a:solidFill>
                <a:latin typeface="Century Gothic"/>
                <a:ea typeface="Century Gothic"/>
                <a:cs typeface="Century Gothic"/>
                <a:sym typeface="Century Gothic"/>
              </a:defRPr>
            </a:lvl7pPr>
            <a:lvl8pPr marL="2400300" marR="0" lvl="7" indent="0" algn="l" rtl="0">
              <a:spcBef>
                <a:spcPts val="0"/>
              </a:spcBef>
              <a:spcAft>
                <a:spcPts val="0"/>
              </a:spcAft>
              <a:buSzPts val="1100"/>
              <a:buNone/>
              <a:defRPr sz="1400" b="0" i="0" u="none" strike="noStrike" cap="none">
                <a:solidFill>
                  <a:schemeClr val="dk1"/>
                </a:solidFill>
                <a:latin typeface="Century Gothic"/>
                <a:ea typeface="Century Gothic"/>
                <a:cs typeface="Century Gothic"/>
                <a:sym typeface="Century Gothic"/>
              </a:defRPr>
            </a:lvl8pPr>
            <a:lvl9pPr marL="2743200" marR="0" lvl="8" indent="0" algn="l" rtl="0">
              <a:spcBef>
                <a:spcPts val="0"/>
              </a:spcBef>
              <a:spcAft>
                <a:spcPts val="0"/>
              </a:spcAft>
              <a:buSzPts val="1100"/>
              <a:buNone/>
              <a:defRPr sz="1400" b="0" i="0" u="none" strike="noStrike" cap="none">
                <a:solidFill>
                  <a:schemeClr val="dk1"/>
                </a:solidFill>
                <a:latin typeface="Century Gothic"/>
                <a:ea typeface="Century Gothic"/>
                <a:cs typeface="Century Gothic"/>
                <a:sym typeface="Century Gothic"/>
              </a:defRPr>
            </a:lvl9pPr>
          </a:lstStyle>
          <a:p>
            <a:endParaRPr/>
          </a:p>
        </p:txBody>
      </p:sp>
      <p:sp>
        <p:nvSpPr>
          <p:cNvPr id="126" name="Shape 126"/>
          <p:cNvSpPr/>
          <p:nvPr/>
        </p:nvSpPr>
        <p:spPr>
          <a:xfrm rot="10800000" flipH="1">
            <a:off x="-3142" y="535781"/>
            <a:ext cx="1191395" cy="380473"/>
          </a:xfrm>
          <a:custGeom>
            <a:avLst/>
            <a:gdLst/>
            <a:ahLst/>
            <a:cxnLst/>
            <a:rect l="0" t="0" r="0" b="0"/>
            <a:pathLst>
              <a:path w="120000" h="120000" extrusionOk="0">
                <a:moveTo>
                  <a:pt x="120000" y="56412"/>
                </a:moveTo>
                <a:lnTo>
                  <a:pt x="102703" y="2256"/>
                </a:lnTo>
                <a:cubicBezTo>
                  <a:pt x="102586" y="1872"/>
                  <a:pt x="102443" y="1512"/>
                  <a:pt x="102326" y="1128"/>
                </a:cubicBezTo>
                <a:cubicBezTo>
                  <a:pt x="101976" y="0"/>
                  <a:pt x="101613" y="0"/>
                  <a:pt x="101250" y="0"/>
                </a:cubicBezTo>
                <a:lnTo>
                  <a:pt x="94398" y="0"/>
                </a:lnTo>
                <a:lnTo>
                  <a:pt x="0" y="840"/>
                </a:lnTo>
                <a:cubicBezTo>
                  <a:pt x="103" y="40560"/>
                  <a:pt x="220" y="80280"/>
                  <a:pt x="324" y="120000"/>
                </a:cubicBezTo>
                <a:lnTo>
                  <a:pt x="94398" y="119592"/>
                </a:lnTo>
                <a:lnTo>
                  <a:pt x="101250" y="119592"/>
                </a:lnTo>
                <a:cubicBezTo>
                  <a:pt x="101613" y="119592"/>
                  <a:pt x="101976" y="118464"/>
                  <a:pt x="102326" y="118464"/>
                </a:cubicBezTo>
                <a:cubicBezTo>
                  <a:pt x="102326" y="117336"/>
                  <a:pt x="102703" y="117336"/>
                  <a:pt x="102703" y="117336"/>
                </a:cubicBezTo>
                <a:lnTo>
                  <a:pt x="120000" y="63180"/>
                </a:lnTo>
                <a:cubicBezTo>
                  <a:pt x="120713" y="60924"/>
                  <a:pt x="120713" y="58668"/>
                  <a:pt x="120000" y="56412"/>
                </a:cubicBezTo>
                <a:close/>
              </a:path>
            </a:pathLst>
          </a:custGeom>
          <a:solidFill>
            <a:schemeClr val="accent1"/>
          </a:solidFill>
          <a:ln>
            <a:noFill/>
          </a:ln>
        </p:spPr>
        <p:txBody>
          <a:bodyPr spcFirstLastPara="1" wrap="square" lIns="68575" tIns="68575" rIns="68575" bIns="68575" anchor="ctr" anchorCtr="0">
            <a:noAutofit/>
          </a:bodyPr>
          <a:lstStyle/>
          <a:p>
            <a:pPr marL="0" lvl="0" indent="0">
              <a:spcBef>
                <a:spcPts val="0"/>
              </a:spcBef>
              <a:spcAft>
                <a:spcPts val="0"/>
              </a:spcAft>
              <a:buNone/>
            </a:pPr>
            <a:endParaRPr/>
          </a:p>
        </p:txBody>
      </p:sp>
      <p:sp>
        <p:nvSpPr>
          <p:cNvPr id="127" name="Shape 127"/>
          <p:cNvSpPr txBox="1">
            <a:spLocks noGrp="1"/>
          </p:cNvSpPr>
          <p:nvPr>
            <p:ph type="sldNum" idx="12"/>
          </p:nvPr>
        </p:nvSpPr>
        <p:spPr>
          <a:xfrm>
            <a:off x="398859" y="590836"/>
            <a:ext cx="584825" cy="273844"/>
          </a:xfrm>
          <a:prstGeom prst="rect">
            <a:avLst/>
          </a:prstGeom>
          <a:noFill/>
          <a:ln>
            <a:noFill/>
          </a:ln>
        </p:spPr>
        <p:txBody>
          <a:bodyPr spcFirstLastPara="1" wrap="square" lIns="68575" tIns="34275" rIns="68575" bIns="34275" anchor="ctr" anchorCtr="0">
            <a:noAutofit/>
          </a:bodyPr>
          <a:lstStyle>
            <a:lvl1pPr marL="0" marR="0" lvl="0" indent="0" algn="r" rtl="0">
              <a:spcBef>
                <a:spcPts val="0"/>
              </a:spcBef>
              <a:buNone/>
              <a:defRPr sz="1500">
                <a:solidFill>
                  <a:srgbClr val="FEFFFF"/>
                </a:solidFill>
                <a:latin typeface="Century Gothic"/>
                <a:ea typeface="Century Gothic"/>
                <a:cs typeface="Century Gothic"/>
                <a:sym typeface="Century Gothic"/>
              </a:defRPr>
            </a:lvl1pPr>
            <a:lvl2pPr marL="0" marR="0" lvl="1" indent="0" algn="r" rtl="0">
              <a:spcBef>
                <a:spcPts val="0"/>
              </a:spcBef>
              <a:buNone/>
              <a:defRPr sz="1500">
                <a:solidFill>
                  <a:srgbClr val="FEFFFF"/>
                </a:solidFill>
                <a:latin typeface="Century Gothic"/>
                <a:ea typeface="Century Gothic"/>
                <a:cs typeface="Century Gothic"/>
                <a:sym typeface="Century Gothic"/>
              </a:defRPr>
            </a:lvl2pPr>
            <a:lvl3pPr marL="0" marR="0" lvl="2" indent="0" algn="r" rtl="0">
              <a:spcBef>
                <a:spcPts val="0"/>
              </a:spcBef>
              <a:buNone/>
              <a:defRPr sz="1500">
                <a:solidFill>
                  <a:srgbClr val="FEFFFF"/>
                </a:solidFill>
                <a:latin typeface="Century Gothic"/>
                <a:ea typeface="Century Gothic"/>
                <a:cs typeface="Century Gothic"/>
                <a:sym typeface="Century Gothic"/>
              </a:defRPr>
            </a:lvl3pPr>
            <a:lvl4pPr marL="0" marR="0" lvl="3" indent="0" algn="r" rtl="0">
              <a:spcBef>
                <a:spcPts val="0"/>
              </a:spcBef>
              <a:buNone/>
              <a:defRPr sz="1500">
                <a:solidFill>
                  <a:srgbClr val="FEFFFF"/>
                </a:solidFill>
                <a:latin typeface="Century Gothic"/>
                <a:ea typeface="Century Gothic"/>
                <a:cs typeface="Century Gothic"/>
                <a:sym typeface="Century Gothic"/>
              </a:defRPr>
            </a:lvl4pPr>
            <a:lvl5pPr marL="0" marR="0" lvl="4" indent="0" algn="r" rtl="0">
              <a:spcBef>
                <a:spcPts val="0"/>
              </a:spcBef>
              <a:buNone/>
              <a:defRPr sz="1500">
                <a:solidFill>
                  <a:srgbClr val="FEFFFF"/>
                </a:solidFill>
                <a:latin typeface="Century Gothic"/>
                <a:ea typeface="Century Gothic"/>
                <a:cs typeface="Century Gothic"/>
                <a:sym typeface="Century Gothic"/>
              </a:defRPr>
            </a:lvl5pPr>
            <a:lvl6pPr marL="0" marR="0" lvl="5" indent="0" algn="r" rtl="0">
              <a:spcBef>
                <a:spcPts val="0"/>
              </a:spcBef>
              <a:buNone/>
              <a:defRPr sz="1500">
                <a:solidFill>
                  <a:srgbClr val="FEFFFF"/>
                </a:solidFill>
                <a:latin typeface="Century Gothic"/>
                <a:ea typeface="Century Gothic"/>
                <a:cs typeface="Century Gothic"/>
                <a:sym typeface="Century Gothic"/>
              </a:defRPr>
            </a:lvl6pPr>
            <a:lvl7pPr marL="0" marR="0" lvl="6" indent="0" algn="r" rtl="0">
              <a:spcBef>
                <a:spcPts val="0"/>
              </a:spcBef>
              <a:buNone/>
              <a:defRPr sz="1500">
                <a:solidFill>
                  <a:srgbClr val="FEFFFF"/>
                </a:solidFill>
                <a:latin typeface="Century Gothic"/>
                <a:ea typeface="Century Gothic"/>
                <a:cs typeface="Century Gothic"/>
                <a:sym typeface="Century Gothic"/>
              </a:defRPr>
            </a:lvl7pPr>
            <a:lvl8pPr marL="0" marR="0" lvl="7" indent="0" algn="r" rtl="0">
              <a:spcBef>
                <a:spcPts val="0"/>
              </a:spcBef>
              <a:buNone/>
              <a:defRPr sz="1500">
                <a:solidFill>
                  <a:srgbClr val="FEFFFF"/>
                </a:solidFill>
                <a:latin typeface="Century Gothic"/>
                <a:ea typeface="Century Gothic"/>
                <a:cs typeface="Century Gothic"/>
                <a:sym typeface="Century Gothic"/>
              </a:defRPr>
            </a:lvl8pPr>
            <a:lvl9pPr marL="0" marR="0" lvl="8" indent="0" algn="r" rtl="0">
              <a:spcBef>
                <a:spcPts val="0"/>
              </a:spcBef>
              <a:buNone/>
              <a:defRPr sz="1500">
                <a:solidFill>
                  <a:srgbClr val="FEFFFF"/>
                </a:solidFill>
                <a:latin typeface="Century Gothic"/>
                <a:ea typeface="Century Gothic"/>
                <a:cs typeface="Century Gothic"/>
                <a:sym typeface="Century Gothic"/>
              </a:defRPr>
            </a:lvl9pPr>
          </a:lstStyle>
          <a:p>
            <a:pPr marL="0" lvl="0" indent="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28"/>
        <p:cNvGrpSpPr/>
        <p:nvPr/>
      </p:nvGrpSpPr>
      <p:grpSpPr>
        <a:xfrm>
          <a:off x="0" y="0"/>
          <a:ext cx="0" cy="0"/>
          <a:chOff x="0" y="0"/>
          <a:chExt cx="0" cy="0"/>
        </a:xfrm>
      </p:grpSpPr>
      <p:sp>
        <p:nvSpPr>
          <p:cNvPr id="129" name="Shape 129"/>
          <p:cNvSpPr txBox="1">
            <a:spLocks noGrp="1"/>
          </p:cNvSpPr>
          <p:nvPr>
            <p:ph type="dt" idx="10"/>
          </p:nvPr>
        </p:nvSpPr>
        <p:spPr>
          <a:xfrm>
            <a:off x="7771209" y="4597828"/>
            <a:ext cx="859712" cy="277797"/>
          </a:xfrm>
          <a:prstGeom prst="rect">
            <a:avLst/>
          </a:prstGeom>
          <a:noFill/>
          <a:ln>
            <a:noFill/>
          </a:ln>
        </p:spPr>
        <p:txBody>
          <a:bodyPr spcFirstLastPara="1" wrap="square" lIns="68575" tIns="68575" rIns="68575" bIns="68575" anchor="ctr" anchorCtr="0"/>
          <a:lstStyle>
            <a:lvl1pPr marL="0" marR="0" lvl="0" indent="0" algn="r" rtl="0">
              <a:spcBef>
                <a:spcPts val="0"/>
              </a:spcBef>
              <a:spcAft>
                <a:spcPts val="0"/>
              </a:spcAft>
              <a:buSzPts val="1100"/>
              <a:buNone/>
              <a:defRPr sz="700">
                <a:solidFill>
                  <a:srgbClr val="888888"/>
                </a:solidFill>
                <a:latin typeface="Century Gothic"/>
                <a:ea typeface="Century Gothic"/>
                <a:cs typeface="Century Gothic"/>
                <a:sym typeface="Century Gothic"/>
              </a:defRPr>
            </a:lvl1pPr>
            <a:lvl2pPr marL="342900" marR="0" lvl="1" indent="0" algn="l" rtl="0">
              <a:spcBef>
                <a:spcPts val="0"/>
              </a:spcBef>
              <a:spcAft>
                <a:spcPts val="0"/>
              </a:spcAft>
              <a:buSzPts val="1100"/>
              <a:buNone/>
              <a:defRPr sz="1400" b="0" i="0" u="none" strike="noStrike" cap="none">
                <a:solidFill>
                  <a:schemeClr val="dk1"/>
                </a:solidFill>
                <a:latin typeface="Century Gothic"/>
                <a:ea typeface="Century Gothic"/>
                <a:cs typeface="Century Gothic"/>
                <a:sym typeface="Century Gothic"/>
              </a:defRPr>
            </a:lvl2pPr>
            <a:lvl3pPr marL="685800" marR="0" lvl="2" indent="0" algn="l" rtl="0">
              <a:spcBef>
                <a:spcPts val="0"/>
              </a:spcBef>
              <a:spcAft>
                <a:spcPts val="0"/>
              </a:spcAft>
              <a:buSzPts val="1100"/>
              <a:buNone/>
              <a:defRPr sz="1400" b="0" i="0" u="none" strike="noStrike" cap="none">
                <a:solidFill>
                  <a:schemeClr val="dk1"/>
                </a:solidFill>
                <a:latin typeface="Century Gothic"/>
                <a:ea typeface="Century Gothic"/>
                <a:cs typeface="Century Gothic"/>
                <a:sym typeface="Century Gothic"/>
              </a:defRPr>
            </a:lvl3pPr>
            <a:lvl4pPr marL="1028700" marR="0" lvl="3" indent="0" algn="l" rtl="0">
              <a:spcBef>
                <a:spcPts val="0"/>
              </a:spcBef>
              <a:spcAft>
                <a:spcPts val="0"/>
              </a:spcAft>
              <a:buSzPts val="1100"/>
              <a:buNone/>
              <a:defRPr sz="1400" b="0" i="0" u="none" strike="noStrike" cap="none">
                <a:solidFill>
                  <a:schemeClr val="dk1"/>
                </a:solidFill>
                <a:latin typeface="Century Gothic"/>
                <a:ea typeface="Century Gothic"/>
                <a:cs typeface="Century Gothic"/>
                <a:sym typeface="Century Gothic"/>
              </a:defRPr>
            </a:lvl4pPr>
            <a:lvl5pPr marL="1371600" marR="0" lvl="4" indent="0" algn="l" rtl="0">
              <a:spcBef>
                <a:spcPts val="0"/>
              </a:spcBef>
              <a:spcAft>
                <a:spcPts val="0"/>
              </a:spcAft>
              <a:buSzPts val="1100"/>
              <a:buNone/>
              <a:defRPr sz="1400" b="0" i="0" u="none" strike="noStrike" cap="none">
                <a:solidFill>
                  <a:schemeClr val="dk1"/>
                </a:solidFill>
                <a:latin typeface="Century Gothic"/>
                <a:ea typeface="Century Gothic"/>
                <a:cs typeface="Century Gothic"/>
                <a:sym typeface="Century Gothic"/>
              </a:defRPr>
            </a:lvl5pPr>
            <a:lvl6pPr marL="1714500" marR="0" lvl="5" indent="0" algn="l" rtl="0">
              <a:spcBef>
                <a:spcPts val="0"/>
              </a:spcBef>
              <a:spcAft>
                <a:spcPts val="0"/>
              </a:spcAft>
              <a:buSzPts val="1100"/>
              <a:buNone/>
              <a:defRPr sz="1400" b="0" i="0" u="none" strike="noStrike" cap="none">
                <a:solidFill>
                  <a:schemeClr val="dk1"/>
                </a:solidFill>
                <a:latin typeface="Century Gothic"/>
                <a:ea typeface="Century Gothic"/>
                <a:cs typeface="Century Gothic"/>
                <a:sym typeface="Century Gothic"/>
              </a:defRPr>
            </a:lvl6pPr>
            <a:lvl7pPr marL="2057400" marR="0" lvl="6" indent="0" algn="l" rtl="0">
              <a:spcBef>
                <a:spcPts val="0"/>
              </a:spcBef>
              <a:spcAft>
                <a:spcPts val="0"/>
              </a:spcAft>
              <a:buSzPts val="1100"/>
              <a:buNone/>
              <a:defRPr sz="1400" b="0" i="0" u="none" strike="noStrike" cap="none">
                <a:solidFill>
                  <a:schemeClr val="dk1"/>
                </a:solidFill>
                <a:latin typeface="Century Gothic"/>
                <a:ea typeface="Century Gothic"/>
                <a:cs typeface="Century Gothic"/>
                <a:sym typeface="Century Gothic"/>
              </a:defRPr>
            </a:lvl7pPr>
            <a:lvl8pPr marL="2400300" marR="0" lvl="7" indent="0" algn="l" rtl="0">
              <a:spcBef>
                <a:spcPts val="0"/>
              </a:spcBef>
              <a:spcAft>
                <a:spcPts val="0"/>
              </a:spcAft>
              <a:buSzPts val="1100"/>
              <a:buNone/>
              <a:defRPr sz="1400" b="0" i="0" u="none" strike="noStrike" cap="none">
                <a:solidFill>
                  <a:schemeClr val="dk1"/>
                </a:solidFill>
                <a:latin typeface="Century Gothic"/>
                <a:ea typeface="Century Gothic"/>
                <a:cs typeface="Century Gothic"/>
                <a:sym typeface="Century Gothic"/>
              </a:defRPr>
            </a:lvl8pPr>
            <a:lvl9pPr marL="2743200" marR="0" lvl="8" indent="0" algn="l" rtl="0">
              <a:spcBef>
                <a:spcPts val="0"/>
              </a:spcBef>
              <a:spcAft>
                <a:spcPts val="0"/>
              </a:spcAft>
              <a:buSzPts val="1100"/>
              <a:buNone/>
              <a:defRPr sz="1400" b="0" i="0" u="none" strike="noStrike" cap="none">
                <a:solidFill>
                  <a:schemeClr val="dk1"/>
                </a:solidFill>
                <a:latin typeface="Century Gothic"/>
                <a:ea typeface="Century Gothic"/>
                <a:cs typeface="Century Gothic"/>
                <a:sym typeface="Century Gothic"/>
              </a:defRPr>
            </a:lvl9pPr>
          </a:lstStyle>
          <a:p>
            <a:endParaRPr/>
          </a:p>
        </p:txBody>
      </p:sp>
      <p:sp>
        <p:nvSpPr>
          <p:cNvPr id="130" name="Shape 130"/>
          <p:cNvSpPr txBox="1">
            <a:spLocks noGrp="1"/>
          </p:cNvSpPr>
          <p:nvPr>
            <p:ph type="ftr" idx="11"/>
          </p:nvPr>
        </p:nvSpPr>
        <p:spPr>
          <a:xfrm>
            <a:off x="1941909" y="4601856"/>
            <a:ext cx="5714999" cy="273844"/>
          </a:xfrm>
          <a:prstGeom prst="rect">
            <a:avLst/>
          </a:prstGeom>
          <a:noFill/>
          <a:ln>
            <a:noFill/>
          </a:ln>
        </p:spPr>
        <p:txBody>
          <a:bodyPr spcFirstLastPara="1" wrap="square" lIns="68575" tIns="68575" rIns="68575" bIns="68575" anchor="ctr" anchorCtr="0"/>
          <a:lstStyle>
            <a:lvl1pPr marL="0" marR="0" lvl="0" indent="0" algn="l" rtl="0">
              <a:spcBef>
                <a:spcPts val="0"/>
              </a:spcBef>
              <a:spcAft>
                <a:spcPts val="0"/>
              </a:spcAft>
              <a:buSzPts val="1100"/>
              <a:buNone/>
              <a:defRPr sz="700">
                <a:solidFill>
                  <a:srgbClr val="888888"/>
                </a:solidFill>
                <a:latin typeface="Century Gothic"/>
                <a:ea typeface="Century Gothic"/>
                <a:cs typeface="Century Gothic"/>
                <a:sym typeface="Century Gothic"/>
              </a:defRPr>
            </a:lvl1pPr>
            <a:lvl2pPr marL="342900" marR="0" lvl="1" indent="0" algn="l" rtl="0">
              <a:spcBef>
                <a:spcPts val="0"/>
              </a:spcBef>
              <a:spcAft>
                <a:spcPts val="0"/>
              </a:spcAft>
              <a:buSzPts val="1100"/>
              <a:buNone/>
              <a:defRPr sz="1400" b="0" i="0" u="none" strike="noStrike" cap="none">
                <a:solidFill>
                  <a:schemeClr val="dk1"/>
                </a:solidFill>
                <a:latin typeface="Century Gothic"/>
                <a:ea typeface="Century Gothic"/>
                <a:cs typeface="Century Gothic"/>
                <a:sym typeface="Century Gothic"/>
              </a:defRPr>
            </a:lvl2pPr>
            <a:lvl3pPr marL="685800" marR="0" lvl="2" indent="0" algn="l" rtl="0">
              <a:spcBef>
                <a:spcPts val="0"/>
              </a:spcBef>
              <a:spcAft>
                <a:spcPts val="0"/>
              </a:spcAft>
              <a:buSzPts val="1100"/>
              <a:buNone/>
              <a:defRPr sz="1400" b="0" i="0" u="none" strike="noStrike" cap="none">
                <a:solidFill>
                  <a:schemeClr val="dk1"/>
                </a:solidFill>
                <a:latin typeface="Century Gothic"/>
                <a:ea typeface="Century Gothic"/>
                <a:cs typeface="Century Gothic"/>
                <a:sym typeface="Century Gothic"/>
              </a:defRPr>
            </a:lvl3pPr>
            <a:lvl4pPr marL="1028700" marR="0" lvl="3" indent="0" algn="l" rtl="0">
              <a:spcBef>
                <a:spcPts val="0"/>
              </a:spcBef>
              <a:spcAft>
                <a:spcPts val="0"/>
              </a:spcAft>
              <a:buSzPts val="1100"/>
              <a:buNone/>
              <a:defRPr sz="1400" b="0" i="0" u="none" strike="noStrike" cap="none">
                <a:solidFill>
                  <a:schemeClr val="dk1"/>
                </a:solidFill>
                <a:latin typeface="Century Gothic"/>
                <a:ea typeface="Century Gothic"/>
                <a:cs typeface="Century Gothic"/>
                <a:sym typeface="Century Gothic"/>
              </a:defRPr>
            </a:lvl4pPr>
            <a:lvl5pPr marL="1371600" marR="0" lvl="4" indent="0" algn="l" rtl="0">
              <a:spcBef>
                <a:spcPts val="0"/>
              </a:spcBef>
              <a:spcAft>
                <a:spcPts val="0"/>
              </a:spcAft>
              <a:buSzPts val="1100"/>
              <a:buNone/>
              <a:defRPr sz="1400" b="0" i="0" u="none" strike="noStrike" cap="none">
                <a:solidFill>
                  <a:schemeClr val="dk1"/>
                </a:solidFill>
                <a:latin typeface="Century Gothic"/>
                <a:ea typeface="Century Gothic"/>
                <a:cs typeface="Century Gothic"/>
                <a:sym typeface="Century Gothic"/>
              </a:defRPr>
            </a:lvl5pPr>
            <a:lvl6pPr marL="1714500" marR="0" lvl="5" indent="0" algn="l" rtl="0">
              <a:spcBef>
                <a:spcPts val="0"/>
              </a:spcBef>
              <a:spcAft>
                <a:spcPts val="0"/>
              </a:spcAft>
              <a:buSzPts val="1100"/>
              <a:buNone/>
              <a:defRPr sz="1400" b="0" i="0" u="none" strike="noStrike" cap="none">
                <a:solidFill>
                  <a:schemeClr val="dk1"/>
                </a:solidFill>
                <a:latin typeface="Century Gothic"/>
                <a:ea typeface="Century Gothic"/>
                <a:cs typeface="Century Gothic"/>
                <a:sym typeface="Century Gothic"/>
              </a:defRPr>
            </a:lvl6pPr>
            <a:lvl7pPr marL="2057400" marR="0" lvl="6" indent="0" algn="l" rtl="0">
              <a:spcBef>
                <a:spcPts val="0"/>
              </a:spcBef>
              <a:spcAft>
                <a:spcPts val="0"/>
              </a:spcAft>
              <a:buSzPts val="1100"/>
              <a:buNone/>
              <a:defRPr sz="1400" b="0" i="0" u="none" strike="noStrike" cap="none">
                <a:solidFill>
                  <a:schemeClr val="dk1"/>
                </a:solidFill>
                <a:latin typeface="Century Gothic"/>
                <a:ea typeface="Century Gothic"/>
                <a:cs typeface="Century Gothic"/>
                <a:sym typeface="Century Gothic"/>
              </a:defRPr>
            </a:lvl7pPr>
            <a:lvl8pPr marL="2400300" marR="0" lvl="7" indent="0" algn="l" rtl="0">
              <a:spcBef>
                <a:spcPts val="0"/>
              </a:spcBef>
              <a:spcAft>
                <a:spcPts val="0"/>
              </a:spcAft>
              <a:buSzPts val="1100"/>
              <a:buNone/>
              <a:defRPr sz="1400" b="0" i="0" u="none" strike="noStrike" cap="none">
                <a:solidFill>
                  <a:schemeClr val="dk1"/>
                </a:solidFill>
                <a:latin typeface="Century Gothic"/>
                <a:ea typeface="Century Gothic"/>
                <a:cs typeface="Century Gothic"/>
                <a:sym typeface="Century Gothic"/>
              </a:defRPr>
            </a:lvl8pPr>
            <a:lvl9pPr marL="2743200" marR="0" lvl="8" indent="0" algn="l" rtl="0">
              <a:spcBef>
                <a:spcPts val="0"/>
              </a:spcBef>
              <a:spcAft>
                <a:spcPts val="0"/>
              </a:spcAft>
              <a:buSzPts val="1100"/>
              <a:buNone/>
              <a:defRPr sz="1400" b="0" i="0" u="none" strike="noStrike" cap="none">
                <a:solidFill>
                  <a:schemeClr val="dk1"/>
                </a:solidFill>
                <a:latin typeface="Century Gothic"/>
                <a:ea typeface="Century Gothic"/>
                <a:cs typeface="Century Gothic"/>
                <a:sym typeface="Century Gothic"/>
              </a:defRPr>
            </a:lvl9pPr>
          </a:lstStyle>
          <a:p>
            <a:endParaRPr/>
          </a:p>
        </p:txBody>
      </p:sp>
      <p:sp>
        <p:nvSpPr>
          <p:cNvPr id="131" name="Shape 131"/>
          <p:cNvSpPr/>
          <p:nvPr/>
        </p:nvSpPr>
        <p:spPr>
          <a:xfrm rot="10800000" flipH="1">
            <a:off x="-3142" y="535781"/>
            <a:ext cx="1191395" cy="380473"/>
          </a:xfrm>
          <a:custGeom>
            <a:avLst/>
            <a:gdLst/>
            <a:ahLst/>
            <a:cxnLst/>
            <a:rect l="0" t="0" r="0" b="0"/>
            <a:pathLst>
              <a:path w="120000" h="120000" extrusionOk="0">
                <a:moveTo>
                  <a:pt x="120000" y="56412"/>
                </a:moveTo>
                <a:lnTo>
                  <a:pt x="102703" y="2256"/>
                </a:lnTo>
                <a:cubicBezTo>
                  <a:pt x="102586" y="1872"/>
                  <a:pt x="102443" y="1512"/>
                  <a:pt x="102326" y="1128"/>
                </a:cubicBezTo>
                <a:cubicBezTo>
                  <a:pt x="101976" y="0"/>
                  <a:pt x="101613" y="0"/>
                  <a:pt x="101250" y="0"/>
                </a:cubicBezTo>
                <a:lnTo>
                  <a:pt x="94398" y="0"/>
                </a:lnTo>
                <a:lnTo>
                  <a:pt x="0" y="840"/>
                </a:lnTo>
                <a:cubicBezTo>
                  <a:pt x="103" y="40560"/>
                  <a:pt x="220" y="80280"/>
                  <a:pt x="324" y="120000"/>
                </a:cubicBezTo>
                <a:lnTo>
                  <a:pt x="94398" y="119592"/>
                </a:lnTo>
                <a:lnTo>
                  <a:pt x="101250" y="119592"/>
                </a:lnTo>
                <a:cubicBezTo>
                  <a:pt x="101613" y="119592"/>
                  <a:pt x="101976" y="118464"/>
                  <a:pt x="102326" y="118464"/>
                </a:cubicBezTo>
                <a:cubicBezTo>
                  <a:pt x="102326" y="117336"/>
                  <a:pt x="102703" y="117336"/>
                  <a:pt x="102703" y="117336"/>
                </a:cubicBezTo>
                <a:lnTo>
                  <a:pt x="120000" y="63180"/>
                </a:lnTo>
                <a:cubicBezTo>
                  <a:pt x="120713" y="60924"/>
                  <a:pt x="120713" y="58668"/>
                  <a:pt x="120000" y="56412"/>
                </a:cubicBezTo>
                <a:close/>
              </a:path>
            </a:pathLst>
          </a:custGeom>
          <a:solidFill>
            <a:schemeClr val="accent1"/>
          </a:solidFill>
          <a:ln>
            <a:noFill/>
          </a:ln>
        </p:spPr>
        <p:txBody>
          <a:bodyPr spcFirstLastPara="1" wrap="square" lIns="68575" tIns="68575" rIns="68575" bIns="68575" anchor="ctr" anchorCtr="0">
            <a:noAutofit/>
          </a:bodyPr>
          <a:lstStyle/>
          <a:p>
            <a:pPr marL="0" lvl="0" indent="0">
              <a:spcBef>
                <a:spcPts val="0"/>
              </a:spcBef>
              <a:spcAft>
                <a:spcPts val="0"/>
              </a:spcAft>
              <a:buNone/>
            </a:pPr>
            <a:endParaRPr/>
          </a:p>
        </p:txBody>
      </p:sp>
      <p:sp>
        <p:nvSpPr>
          <p:cNvPr id="132" name="Shape 132"/>
          <p:cNvSpPr txBox="1">
            <a:spLocks noGrp="1"/>
          </p:cNvSpPr>
          <p:nvPr>
            <p:ph type="sldNum" idx="12"/>
          </p:nvPr>
        </p:nvSpPr>
        <p:spPr>
          <a:xfrm>
            <a:off x="398859" y="590836"/>
            <a:ext cx="584825" cy="273844"/>
          </a:xfrm>
          <a:prstGeom prst="rect">
            <a:avLst/>
          </a:prstGeom>
          <a:noFill/>
          <a:ln>
            <a:noFill/>
          </a:ln>
        </p:spPr>
        <p:txBody>
          <a:bodyPr spcFirstLastPara="1" wrap="square" lIns="68575" tIns="34275" rIns="68575" bIns="34275" anchor="ctr" anchorCtr="0">
            <a:noAutofit/>
          </a:bodyPr>
          <a:lstStyle>
            <a:lvl1pPr marL="0" marR="0" lvl="0" indent="0" algn="r" rtl="0">
              <a:spcBef>
                <a:spcPts val="0"/>
              </a:spcBef>
              <a:buNone/>
              <a:defRPr sz="1500">
                <a:solidFill>
                  <a:srgbClr val="FEFFFF"/>
                </a:solidFill>
                <a:latin typeface="Century Gothic"/>
                <a:ea typeface="Century Gothic"/>
                <a:cs typeface="Century Gothic"/>
                <a:sym typeface="Century Gothic"/>
              </a:defRPr>
            </a:lvl1pPr>
            <a:lvl2pPr marL="0" marR="0" lvl="1" indent="0" algn="r" rtl="0">
              <a:spcBef>
                <a:spcPts val="0"/>
              </a:spcBef>
              <a:buNone/>
              <a:defRPr sz="1500">
                <a:solidFill>
                  <a:srgbClr val="FEFFFF"/>
                </a:solidFill>
                <a:latin typeface="Century Gothic"/>
                <a:ea typeface="Century Gothic"/>
                <a:cs typeface="Century Gothic"/>
                <a:sym typeface="Century Gothic"/>
              </a:defRPr>
            </a:lvl2pPr>
            <a:lvl3pPr marL="0" marR="0" lvl="2" indent="0" algn="r" rtl="0">
              <a:spcBef>
                <a:spcPts val="0"/>
              </a:spcBef>
              <a:buNone/>
              <a:defRPr sz="1500">
                <a:solidFill>
                  <a:srgbClr val="FEFFFF"/>
                </a:solidFill>
                <a:latin typeface="Century Gothic"/>
                <a:ea typeface="Century Gothic"/>
                <a:cs typeface="Century Gothic"/>
                <a:sym typeface="Century Gothic"/>
              </a:defRPr>
            </a:lvl3pPr>
            <a:lvl4pPr marL="0" marR="0" lvl="3" indent="0" algn="r" rtl="0">
              <a:spcBef>
                <a:spcPts val="0"/>
              </a:spcBef>
              <a:buNone/>
              <a:defRPr sz="1500">
                <a:solidFill>
                  <a:srgbClr val="FEFFFF"/>
                </a:solidFill>
                <a:latin typeface="Century Gothic"/>
                <a:ea typeface="Century Gothic"/>
                <a:cs typeface="Century Gothic"/>
                <a:sym typeface="Century Gothic"/>
              </a:defRPr>
            </a:lvl4pPr>
            <a:lvl5pPr marL="0" marR="0" lvl="4" indent="0" algn="r" rtl="0">
              <a:spcBef>
                <a:spcPts val="0"/>
              </a:spcBef>
              <a:buNone/>
              <a:defRPr sz="1500">
                <a:solidFill>
                  <a:srgbClr val="FEFFFF"/>
                </a:solidFill>
                <a:latin typeface="Century Gothic"/>
                <a:ea typeface="Century Gothic"/>
                <a:cs typeface="Century Gothic"/>
                <a:sym typeface="Century Gothic"/>
              </a:defRPr>
            </a:lvl5pPr>
            <a:lvl6pPr marL="0" marR="0" lvl="5" indent="0" algn="r" rtl="0">
              <a:spcBef>
                <a:spcPts val="0"/>
              </a:spcBef>
              <a:buNone/>
              <a:defRPr sz="1500">
                <a:solidFill>
                  <a:srgbClr val="FEFFFF"/>
                </a:solidFill>
                <a:latin typeface="Century Gothic"/>
                <a:ea typeface="Century Gothic"/>
                <a:cs typeface="Century Gothic"/>
                <a:sym typeface="Century Gothic"/>
              </a:defRPr>
            </a:lvl6pPr>
            <a:lvl7pPr marL="0" marR="0" lvl="6" indent="0" algn="r" rtl="0">
              <a:spcBef>
                <a:spcPts val="0"/>
              </a:spcBef>
              <a:buNone/>
              <a:defRPr sz="1500">
                <a:solidFill>
                  <a:srgbClr val="FEFFFF"/>
                </a:solidFill>
                <a:latin typeface="Century Gothic"/>
                <a:ea typeface="Century Gothic"/>
                <a:cs typeface="Century Gothic"/>
                <a:sym typeface="Century Gothic"/>
              </a:defRPr>
            </a:lvl7pPr>
            <a:lvl8pPr marL="0" marR="0" lvl="7" indent="0" algn="r" rtl="0">
              <a:spcBef>
                <a:spcPts val="0"/>
              </a:spcBef>
              <a:buNone/>
              <a:defRPr sz="1500">
                <a:solidFill>
                  <a:srgbClr val="FEFFFF"/>
                </a:solidFill>
                <a:latin typeface="Century Gothic"/>
                <a:ea typeface="Century Gothic"/>
                <a:cs typeface="Century Gothic"/>
                <a:sym typeface="Century Gothic"/>
              </a:defRPr>
            </a:lvl8pPr>
            <a:lvl9pPr marL="0" marR="0" lvl="8" indent="0" algn="r" rtl="0">
              <a:spcBef>
                <a:spcPts val="0"/>
              </a:spcBef>
              <a:buNone/>
              <a:defRPr sz="1500">
                <a:solidFill>
                  <a:srgbClr val="FEFFFF"/>
                </a:solidFill>
                <a:latin typeface="Century Gothic"/>
                <a:ea typeface="Century Gothic"/>
                <a:cs typeface="Century Gothic"/>
                <a:sym typeface="Century Gothic"/>
              </a:defRPr>
            </a:lvl9pPr>
          </a:lstStyle>
          <a:p>
            <a:pPr marL="0" lvl="0" indent="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133"/>
        <p:cNvGrpSpPr/>
        <p:nvPr/>
      </p:nvGrpSpPr>
      <p:grpSpPr>
        <a:xfrm>
          <a:off x="0" y="0"/>
          <a:ext cx="0" cy="0"/>
          <a:chOff x="0" y="0"/>
          <a:chExt cx="0" cy="0"/>
        </a:xfrm>
      </p:grpSpPr>
      <p:sp>
        <p:nvSpPr>
          <p:cNvPr id="134" name="Shape 134"/>
          <p:cNvSpPr txBox="1">
            <a:spLocks noGrp="1"/>
          </p:cNvSpPr>
          <p:nvPr>
            <p:ph type="title"/>
          </p:nvPr>
        </p:nvSpPr>
        <p:spPr>
          <a:xfrm>
            <a:off x="1941909" y="334566"/>
            <a:ext cx="2628899" cy="732234"/>
          </a:xfrm>
          <a:prstGeom prst="rect">
            <a:avLst/>
          </a:prstGeom>
          <a:noFill/>
          <a:ln>
            <a:noFill/>
          </a:ln>
        </p:spPr>
        <p:txBody>
          <a:bodyPr spcFirstLastPara="1" wrap="square" lIns="68575" tIns="68575" rIns="68575" bIns="68575" anchor="b" anchorCtr="0"/>
          <a:lstStyle>
            <a:lvl1pPr marL="0" marR="0" lvl="0" indent="0" algn="l" rtl="0">
              <a:spcBef>
                <a:spcPts val="0"/>
              </a:spcBef>
              <a:spcAft>
                <a:spcPts val="0"/>
              </a:spcAft>
              <a:buClr>
                <a:srgbClr val="262626"/>
              </a:buClr>
              <a:buSzPts val="1500"/>
              <a:buFont typeface="Century Gothic"/>
              <a:buNone/>
              <a:defRPr sz="1500" b="0" i="0" u="none" strike="noStrike" cap="none">
                <a:solidFill>
                  <a:srgbClr val="262626"/>
                </a:solidFill>
                <a:latin typeface="Century Gothic"/>
                <a:ea typeface="Century Gothic"/>
                <a:cs typeface="Century Gothic"/>
                <a:sym typeface="Century Gothic"/>
              </a:defRPr>
            </a:lvl1pPr>
            <a:lvl2pPr marL="0" marR="0" lvl="1" indent="0" algn="l" rtl="0">
              <a:spcBef>
                <a:spcPts val="0"/>
              </a:spcBef>
              <a:spcAft>
                <a:spcPts val="0"/>
              </a:spcAft>
              <a:buSzPts val="1100"/>
              <a:buNone/>
              <a:defRPr sz="1400" b="0" i="0" u="none" strike="noStrike" cap="none">
                <a:solidFill>
                  <a:schemeClr val="dk2"/>
                </a:solidFill>
              </a:defRPr>
            </a:lvl2pPr>
            <a:lvl3pPr marL="0" marR="0" lvl="2" indent="0" algn="l" rtl="0">
              <a:spcBef>
                <a:spcPts val="0"/>
              </a:spcBef>
              <a:spcAft>
                <a:spcPts val="0"/>
              </a:spcAft>
              <a:buSzPts val="1100"/>
              <a:buNone/>
              <a:defRPr sz="1400" b="0" i="0" u="none" strike="noStrike" cap="none">
                <a:solidFill>
                  <a:schemeClr val="dk2"/>
                </a:solidFill>
              </a:defRPr>
            </a:lvl3pPr>
            <a:lvl4pPr marL="0" marR="0" lvl="3" indent="0" algn="l" rtl="0">
              <a:spcBef>
                <a:spcPts val="0"/>
              </a:spcBef>
              <a:spcAft>
                <a:spcPts val="0"/>
              </a:spcAft>
              <a:buSzPts val="1100"/>
              <a:buNone/>
              <a:defRPr sz="1400" b="0" i="0" u="none" strike="noStrike" cap="none">
                <a:solidFill>
                  <a:schemeClr val="dk2"/>
                </a:solidFill>
              </a:defRPr>
            </a:lvl4pPr>
            <a:lvl5pPr marL="0" marR="0" lvl="4" indent="0" algn="l" rtl="0">
              <a:spcBef>
                <a:spcPts val="0"/>
              </a:spcBef>
              <a:spcAft>
                <a:spcPts val="0"/>
              </a:spcAft>
              <a:buSzPts val="1100"/>
              <a:buNone/>
              <a:defRPr sz="1400" b="0" i="0" u="none" strike="noStrike" cap="none">
                <a:solidFill>
                  <a:schemeClr val="dk2"/>
                </a:solidFill>
              </a:defRPr>
            </a:lvl5pPr>
            <a:lvl6pPr marL="0" marR="0" lvl="5" indent="0" algn="l" rtl="0">
              <a:spcBef>
                <a:spcPts val="0"/>
              </a:spcBef>
              <a:spcAft>
                <a:spcPts val="0"/>
              </a:spcAft>
              <a:buSzPts val="1100"/>
              <a:buNone/>
              <a:defRPr sz="1400" b="0" i="0" u="none" strike="noStrike" cap="none">
                <a:solidFill>
                  <a:schemeClr val="dk2"/>
                </a:solidFill>
              </a:defRPr>
            </a:lvl6pPr>
            <a:lvl7pPr marL="0" marR="0" lvl="6" indent="0" algn="l" rtl="0">
              <a:spcBef>
                <a:spcPts val="0"/>
              </a:spcBef>
              <a:spcAft>
                <a:spcPts val="0"/>
              </a:spcAft>
              <a:buSzPts val="1100"/>
              <a:buNone/>
              <a:defRPr sz="1400" b="0" i="0" u="none" strike="noStrike" cap="none">
                <a:solidFill>
                  <a:schemeClr val="dk2"/>
                </a:solidFill>
              </a:defRPr>
            </a:lvl7pPr>
            <a:lvl8pPr marL="0" marR="0" lvl="7" indent="0" algn="l" rtl="0">
              <a:spcBef>
                <a:spcPts val="0"/>
              </a:spcBef>
              <a:spcAft>
                <a:spcPts val="0"/>
              </a:spcAft>
              <a:buSzPts val="1100"/>
              <a:buNone/>
              <a:defRPr sz="1400" b="0" i="0" u="none" strike="noStrike" cap="none">
                <a:solidFill>
                  <a:schemeClr val="dk2"/>
                </a:solidFill>
              </a:defRPr>
            </a:lvl8pPr>
            <a:lvl9pPr marL="0" marR="0" lvl="8" indent="0" algn="l" rtl="0">
              <a:spcBef>
                <a:spcPts val="0"/>
              </a:spcBef>
              <a:spcAft>
                <a:spcPts val="0"/>
              </a:spcAft>
              <a:buSzPts val="1100"/>
              <a:buNone/>
              <a:defRPr sz="1400" b="0" i="0" u="none" strike="noStrike" cap="none">
                <a:solidFill>
                  <a:schemeClr val="dk2"/>
                </a:solidFill>
              </a:defRPr>
            </a:lvl9pPr>
          </a:lstStyle>
          <a:p>
            <a:endParaRPr/>
          </a:p>
        </p:txBody>
      </p:sp>
      <p:sp>
        <p:nvSpPr>
          <p:cNvPr id="135" name="Shape 135"/>
          <p:cNvSpPr txBox="1">
            <a:spLocks noGrp="1"/>
          </p:cNvSpPr>
          <p:nvPr>
            <p:ph type="body" idx="1"/>
          </p:nvPr>
        </p:nvSpPr>
        <p:spPr>
          <a:xfrm>
            <a:off x="4742259" y="334566"/>
            <a:ext cx="3886200" cy="4061222"/>
          </a:xfrm>
          <a:prstGeom prst="rect">
            <a:avLst/>
          </a:prstGeom>
          <a:noFill/>
          <a:ln>
            <a:noFill/>
          </a:ln>
        </p:spPr>
        <p:txBody>
          <a:bodyPr spcFirstLastPara="1" wrap="square" lIns="68575" tIns="68575" rIns="68575" bIns="68575" anchor="ctr" anchorCtr="0"/>
          <a:lstStyle>
            <a:lvl1pPr marL="457200" marR="0" lvl="0" indent="-317500" algn="l" rtl="0">
              <a:spcBef>
                <a:spcPts val="800"/>
              </a:spcBef>
              <a:spcAft>
                <a:spcPts val="0"/>
              </a:spcAft>
              <a:buClr>
                <a:schemeClr val="accent1"/>
              </a:buClr>
              <a:buSzPts val="1400"/>
              <a:buFont typeface="Noto Sans Symbols"/>
              <a:buChar char="•"/>
              <a:defRPr sz="1400" b="0" i="0" u="none" strike="noStrike" cap="none">
                <a:solidFill>
                  <a:srgbClr val="3F3F3F"/>
                </a:solidFill>
                <a:latin typeface="Century Gothic"/>
                <a:ea typeface="Century Gothic"/>
                <a:cs typeface="Century Gothic"/>
                <a:sym typeface="Century Gothic"/>
              </a:defRPr>
            </a:lvl1pPr>
            <a:lvl2pPr marL="914400" marR="0" lvl="1" indent="-304800" algn="l" rtl="0">
              <a:spcBef>
                <a:spcPts val="800"/>
              </a:spcBef>
              <a:spcAft>
                <a:spcPts val="0"/>
              </a:spcAft>
              <a:buClr>
                <a:schemeClr val="accent1"/>
              </a:buClr>
              <a:buSzPts val="1200"/>
              <a:buFont typeface="Noto Sans Symbols"/>
              <a:buChar char="•"/>
              <a:defRPr sz="1200" b="0" i="0" u="none" strike="noStrike" cap="none">
                <a:solidFill>
                  <a:srgbClr val="3F3F3F"/>
                </a:solidFill>
                <a:latin typeface="Century Gothic"/>
                <a:ea typeface="Century Gothic"/>
                <a:cs typeface="Century Gothic"/>
                <a:sym typeface="Century Gothic"/>
              </a:defRPr>
            </a:lvl2pPr>
            <a:lvl3pPr marL="1371600" marR="0" lvl="2" indent="-298450" algn="l" rtl="0">
              <a:spcBef>
                <a:spcPts val="800"/>
              </a:spcBef>
              <a:spcAft>
                <a:spcPts val="0"/>
              </a:spcAft>
              <a:buClr>
                <a:schemeClr val="accent1"/>
              </a:buClr>
              <a:buSzPts val="1100"/>
              <a:buFont typeface="Noto Sans Symbols"/>
              <a:buChar char="•"/>
              <a:defRPr sz="1100" b="0" i="0" u="none" strike="noStrike" cap="none">
                <a:solidFill>
                  <a:srgbClr val="3F3F3F"/>
                </a:solidFill>
                <a:latin typeface="Century Gothic"/>
                <a:ea typeface="Century Gothic"/>
                <a:cs typeface="Century Gothic"/>
                <a:sym typeface="Century Gothic"/>
              </a:defRPr>
            </a:lvl3pPr>
            <a:lvl4pPr marL="1828800" marR="0" lvl="3" indent="-285750" algn="l" rtl="0">
              <a:spcBef>
                <a:spcPts val="800"/>
              </a:spcBef>
              <a:spcAft>
                <a:spcPts val="0"/>
              </a:spcAft>
              <a:buClr>
                <a:schemeClr val="accent1"/>
              </a:buClr>
              <a:buSzPts val="900"/>
              <a:buFont typeface="Noto Sans Symbols"/>
              <a:buChar char="•"/>
              <a:defRPr sz="900" b="0" i="0" u="none" strike="noStrike" cap="none">
                <a:solidFill>
                  <a:srgbClr val="3F3F3F"/>
                </a:solidFill>
                <a:latin typeface="Century Gothic"/>
                <a:ea typeface="Century Gothic"/>
                <a:cs typeface="Century Gothic"/>
                <a:sym typeface="Century Gothic"/>
              </a:defRPr>
            </a:lvl4pPr>
            <a:lvl5pPr marL="2286000" marR="0" lvl="4" indent="-285750" algn="l" rtl="0">
              <a:spcBef>
                <a:spcPts val="800"/>
              </a:spcBef>
              <a:spcAft>
                <a:spcPts val="0"/>
              </a:spcAft>
              <a:buClr>
                <a:schemeClr val="accent1"/>
              </a:buClr>
              <a:buSzPts val="900"/>
              <a:buFont typeface="Noto Sans Symbols"/>
              <a:buChar char="•"/>
              <a:defRPr sz="900" b="0" i="0" u="none" strike="noStrike" cap="none">
                <a:solidFill>
                  <a:srgbClr val="3F3F3F"/>
                </a:solidFill>
                <a:latin typeface="Century Gothic"/>
                <a:ea typeface="Century Gothic"/>
                <a:cs typeface="Century Gothic"/>
                <a:sym typeface="Century Gothic"/>
              </a:defRPr>
            </a:lvl5pPr>
            <a:lvl6pPr marL="2743200" marR="0" lvl="5" indent="-285750" algn="l" rtl="0">
              <a:spcBef>
                <a:spcPts val="800"/>
              </a:spcBef>
              <a:spcAft>
                <a:spcPts val="0"/>
              </a:spcAft>
              <a:buClr>
                <a:schemeClr val="accent1"/>
              </a:buClr>
              <a:buSzPts val="900"/>
              <a:buFont typeface="Noto Sans Symbols"/>
              <a:buChar char="•"/>
              <a:defRPr sz="900" b="0" i="0" u="none" strike="noStrike" cap="none">
                <a:solidFill>
                  <a:srgbClr val="3F3F3F"/>
                </a:solidFill>
                <a:latin typeface="Century Gothic"/>
                <a:ea typeface="Century Gothic"/>
                <a:cs typeface="Century Gothic"/>
                <a:sym typeface="Century Gothic"/>
              </a:defRPr>
            </a:lvl6pPr>
            <a:lvl7pPr marL="3200400" marR="0" lvl="6" indent="-285750" algn="l" rtl="0">
              <a:spcBef>
                <a:spcPts val="800"/>
              </a:spcBef>
              <a:spcAft>
                <a:spcPts val="0"/>
              </a:spcAft>
              <a:buClr>
                <a:schemeClr val="accent1"/>
              </a:buClr>
              <a:buSzPts val="900"/>
              <a:buFont typeface="Noto Sans Symbols"/>
              <a:buChar char="•"/>
              <a:defRPr sz="900" b="0" i="0" u="none" strike="noStrike" cap="none">
                <a:solidFill>
                  <a:srgbClr val="3F3F3F"/>
                </a:solidFill>
                <a:latin typeface="Century Gothic"/>
                <a:ea typeface="Century Gothic"/>
                <a:cs typeface="Century Gothic"/>
                <a:sym typeface="Century Gothic"/>
              </a:defRPr>
            </a:lvl7pPr>
            <a:lvl8pPr marL="3657600" marR="0" lvl="7" indent="-285750" algn="l" rtl="0">
              <a:spcBef>
                <a:spcPts val="800"/>
              </a:spcBef>
              <a:spcAft>
                <a:spcPts val="0"/>
              </a:spcAft>
              <a:buClr>
                <a:schemeClr val="accent1"/>
              </a:buClr>
              <a:buSzPts val="900"/>
              <a:buFont typeface="Noto Sans Symbols"/>
              <a:buChar char="•"/>
              <a:defRPr sz="900" b="0" i="0" u="none" strike="noStrike" cap="none">
                <a:solidFill>
                  <a:srgbClr val="3F3F3F"/>
                </a:solidFill>
                <a:latin typeface="Century Gothic"/>
                <a:ea typeface="Century Gothic"/>
                <a:cs typeface="Century Gothic"/>
                <a:sym typeface="Century Gothic"/>
              </a:defRPr>
            </a:lvl8pPr>
            <a:lvl9pPr marL="4114800" marR="0" lvl="8" indent="-285750" algn="l" rtl="0">
              <a:spcBef>
                <a:spcPts val="800"/>
              </a:spcBef>
              <a:spcAft>
                <a:spcPts val="0"/>
              </a:spcAft>
              <a:buClr>
                <a:schemeClr val="accent1"/>
              </a:buClr>
              <a:buSzPts val="900"/>
              <a:buFont typeface="Noto Sans Symbols"/>
              <a:buChar char="•"/>
              <a:defRPr sz="900" b="0" i="0" u="none" strike="noStrike" cap="none">
                <a:solidFill>
                  <a:srgbClr val="3F3F3F"/>
                </a:solidFill>
                <a:latin typeface="Century Gothic"/>
                <a:ea typeface="Century Gothic"/>
                <a:cs typeface="Century Gothic"/>
                <a:sym typeface="Century Gothic"/>
              </a:defRPr>
            </a:lvl9pPr>
          </a:lstStyle>
          <a:p>
            <a:endParaRPr/>
          </a:p>
        </p:txBody>
      </p:sp>
      <p:sp>
        <p:nvSpPr>
          <p:cNvPr id="136" name="Shape 136"/>
          <p:cNvSpPr txBox="1">
            <a:spLocks noGrp="1"/>
          </p:cNvSpPr>
          <p:nvPr>
            <p:ph type="body" idx="2"/>
          </p:nvPr>
        </p:nvSpPr>
        <p:spPr>
          <a:xfrm>
            <a:off x="1941909" y="1198960"/>
            <a:ext cx="2628899" cy="3196827"/>
          </a:xfrm>
          <a:prstGeom prst="rect">
            <a:avLst/>
          </a:prstGeom>
          <a:noFill/>
          <a:ln>
            <a:noFill/>
          </a:ln>
        </p:spPr>
        <p:txBody>
          <a:bodyPr spcFirstLastPara="1" wrap="square" lIns="68575" tIns="68575" rIns="68575" bIns="68575" anchor="t" anchorCtr="0"/>
          <a:lstStyle>
            <a:lvl1pPr marL="457200" marR="0" lvl="0" indent="-228600" algn="l" rtl="0">
              <a:spcBef>
                <a:spcPts val="800"/>
              </a:spcBef>
              <a:spcAft>
                <a:spcPts val="0"/>
              </a:spcAft>
              <a:buClr>
                <a:schemeClr val="accent1"/>
              </a:buClr>
              <a:buSzPts val="1100"/>
              <a:buFont typeface="Noto Sans Symbols"/>
              <a:buNone/>
              <a:defRPr sz="1100" b="0" i="0" u="none" strike="noStrike" cap="none">
                <a:solidFill>
                  <a:srgbClr val="3F3F3F"/>
                </a:solidFill>
                <a:latin typeface="Century Gothic"/>
                <a:ea typeface="Century Gothic"/>
                <a:cs typeface="Century Gothic"/>
                <a:sym typeface="Century Gothic"/>
              </a:defRPr>
            </a:lvl1pPr>
            <a:lvl2pPr marL="914400" marR="0" lvl="1" indent="-228600" algn="l" rtl="0">
              <a:spcBef>
                <a:spcPts val="800"/>
              </a:spcBef>
              <a:spcAft>
                <a:spcPts val="0"/>
              </a:spcAft>
              <a:buClr>
                <a:schemeClr val="accent1"/>
              </a:buClr>
              <a:buSzPts val="900"/>
              <a:buFont typeface="Noto Sans Symbols"/>
              <a:buNone/>
              <a:defRPr sz="900" b="0" i="0" u="none" strike="noStrike" cap="none">
                <a:solidFill>
                  <a:srgbClr val="3F3F3F"/>
                </a:solidFill>
                <a:latin typeface="Century Gothic"/>
                <a:ea typeface="Century Gothic"/>
                <a:cs typeface="Century Gothic"/>
                <a:sym typeface="Century Gothic"/>
              </a:defRPr>
            </a:lvl2pPr>
            <a:lvl3pPr marL="1371600" marR="0" lvl="2" indent="-228600" algn="l" rtl="0">
              <a:spcBef>
                <a:spcPts val="800"/>
              </a:spcBef>
              <a:spcAft>
                <a:spcPts val="0"/>
              </a:spcAft>
              <a:buClr>
                <a:schemeClr val="accent1"/>
              </a:buClr>
              <a:buSzPts val="800"/>
              <a:buFont typeface="Noto Sans Symbols"/>
              <a:buNone/>
              <a:defRPr sz="800" b="0" i="0" u="none" strike="noStrike" cap="none">
                <a:solidFill>
                  <a:srgbClr val="3F3F3F"/>
                </a:solidFill>
                <a:latin typeface="Century Gothic"/>
                <a:ea typeface="Century Gothic"/>
                <a:cs typeface="Century Gothic"/>
                <a:sym typeface="Century Gothic"/>
              </a:defRPr>
            </a:lvl3pPr>
            <a:lvl4pPr marL="1828800" marR="0" lvl="3" indent="-228600" algn="l" rtl="0">
              <a:spcBef>
                <a:spcPts val="800"/>
              </a:spcBef>
              <a:spcAft>
                <a:spcPts val="0"/>
              </a:spcAft>
              <a:buClr>
                <a:schemeClr val="accent1"/>
              </a:buClr>
              <a:buSzPts val="700"/>
              <a:buFont typeface="Noto Sans Symbols"/>
              <a:buNone/>
              <a:defRPr sz="700" b="0" i="0" u="none" strike="noStrike" cap="none">
                <a:solidFill>
                  <a:srgbClr val="3F3F3F"/>
                </a:solidFill>
                <a:latin typeface="Century Gothic"/>
                <a:ea typeface="Century Gothic"/>
                <a:cs typeface="Century Gothic"/>
                <a:sym typeface="Century Gothic"/>
              </a:defRPr>
            </a:lvl4pPr>
            <a:lvl5pPr marL="2286000" marR="0" lvl="4" indent="-228600" algn="l" rtl="0">
              <a:spcBef>
                <a:spcPts val="800"/>
              </a:spcBef>
              <a:spcAft>
                <a:spcPts val="0"/>
              </a:spcAft>
              <a:buClr>
                <a:schemeClr val="accent1"/>
              </a:buClr>
              <a:buSzPts val="700"/>
              <a:buFont typeface="Noto Sans Symbols"/>
              <a:buNone/>
              <a:defRPr sz="700" b="0" i="0" u="none" strike="noStrike" cap="none">
                <a:solidFill>
                  <a:srgbClr val="3F3F3F"/>
                </a:solidFill>
                <a:latin typeface="Century Gothic"/>
                <a:ea typeface="Century Gothic"/>
                <a:cs typeface="Century Gothic"/>
                <a:sym typeface="Century Gothic"/>
              </a:defRPr>
            </a:lvl5pPr>
            <a:lvl6pPr marL="2743200" marR="0" lvl="5" indent="-228600" algn="l" rtl="0">
              <a:spcBef>
                <a:spcPts val="800"/>
              </a:spcBef>
              <a:spcAft>
                <a:spcPts val="0"/>
              </a:spcAft>
              <a:buClr>
                <a:schemeClr val="accent1"/>
              </a:buClr>
              <a:buSzPts val="700"/>
              <a:buFont typeface="Noto Sans Symbols"/>
              <a:buNone/>
              <a:defRPr sz="700" b="0" i="0" u="none" strike="noStrike" cap="none">
                <a:solidFill>
                  <a:srgbClr val="3F3F3F"/>
                </a:solidFill>
                <a:latin typeface="Century Gothic"/>
                <a:ea typeface="Century Gothic"/>
                <a:cs typeface="Century Gothic"/>
                <a:sym typeface="Century Gothic"/>
              </a:defRPr>
            </a:lvl6pPr>
            <a:lvl7pPr marL="3200400" marR="0" lvl="6" indent="-228600" algn="l" rtl="0">
              <a:spcBef>
                <a:spcPts val="800"/>
              </a:spcBef>
              <a:spcAft>
                <a:spcPts val="0"/>
              </a:spcAft>
              <a:buClr>
                <a:schemeClr val="accent1"/>
              </a:buClr>
              <a:buSzPts val="700"/>
              <a:buFont typeface="Noto Sans Symbols"/>
              <a:buNone/>
              <a:defRPr sz="700" b="0" i="0" u="none" strike="noStrike" cap="none">
                <a:solidFill>
                  <a:srgbClr val="3F3F3F"/>
                </a:solidFill>
                <a:latin typeface="Century Gothic"/>
                <a:ea typeface="Century Gothic"/>
                <a:cs typeface="Century Gothic"/>
                <a:sym typeface="Century Gothic"/>
              </a:defRPr>
            </a:lvl7pPr>
            <a:lvl8pPr marL="3657600" marR="0" lvl="7" indent="-228600" algn="l" rtl="0">
              <a:spcBef>
                <a:spcPts val="800"/>
              </a:spcBef>
              <a:spcAft>
                <a:spcPts val="0"/>
              </a:spcAft>
              <a:buClr>
                <a:schemeClr val="accent1"/>
              </a:buClr>
              <a:buSzPts val="700"/>
              <a:buFont typeface="Noto Sans Symbols"/>
              <a:buNone/>
              <a:defRPr sz="700" b="0" i="0" u="none" strike="noStrike" cap="none">
                <a:solidFill>
                  <a:srgbClr val="3F3F3F"/>
                </a:solidFill>
                <a:latin typeface="Century Gothic"/>
                <a:ea typeface="Century Gothic"/>
                <a:cs typeface="Century Gothic"/>
                <a:sym typeface="Century Gothic"/>
              </a:defRPr>
            </a:lvl8pPr>
            <a:lvl9pPr marL="4114800" marR="0" lvl="8" indent="-228600" algn="l" rtl="0">
              <a:spcBef>
                <a:spcPts val="800"/>
              </a:spcBef>
              <a:spcAft>
                <a:spcPts val="0"/>
              </a:spcAft>
              <a:buClr>
                <a:schemeClr val="accent1"/>
              </a:buClr>
              <a:buSzPts val="700"/>
              <a:buFont typeface="Noto Sans Symbols"/>
              <a:buNone/>
              <a:defRPr sz="700" b="0" i="0" u="none" strike="noStrike" cap="none">
                <a:solidFill>
                  <a:srgbClr val="3F3F3F"/>
                </a:solidFill>
                <a:latin typeface="Century Gothic"/>
                <a:ea typeface="Century Gothic"/>
                <a:cs typeface="Century Gothic"/>
                <a:sym typeface="Century Gothic"/>
              </a:defRPr>
            </a:lvl9pPr>
          </a:lstStyle>
          <a:p>
            <a:endParaRPr/>
          </a:p>
        </p:txBody>
      </p:sp>
      <p:sp>
        <p:nvSpPr>
          <p:cNvPr id="137" name="Shape 137"/>
          <p:cNvSpPr txBox="1">
            <a:spLocks noGrp="1"/>
          </p:cNvSpPr>
          <p:nvPr>
            <p:ph type="dt" idx="10"/>
          </p:nvPr>
        </p:nvSpPr>
        <p:spPr>
          <a:xfrm>
            <a:off x="7771209" y="4597828"/>
            <a:ext cx="859712" cy="277797"/>
          </a:xfrm>
          <a:prstGeom prst="rect">
            <a:avLst/>
          </a:prstGeom>
          <a:noFill/>
          <a:ln>
            <a:noFill/>
          </a:ln>
        </p:spPr>
        <p:txBody>
          <a:bodyPr spcFirstLastPara="1" wrap="square" lIns="68575" tIns="68575" rIns="68575" bIns="68575" anchor="ctr" anchorCtr="0"/>
          <a:lstStyle>
            <a:lvl1pPr marL="0" marR="0" lvl="0" indent="0" algn="r" rtl="0">
              <a:spcBef>
                <a:spcPts val="0"/>
              </a:spcBef>
              <a:spcAft>
                <a:spcPts val="0"/>
              </a:spcAft>
              <a:buSzPts val="1100"/>
              <a:buNone/>
              <a:defRPr sz="700">
                <a:solidFill>
                  <a:srgbClr val="888888"/>
                </a:solidFill>
                <a:latin typeface="Century Gothic"/>
                <a:ea typeface="Century Gothic"/>
                <a:cs typeface="Century Gothic"/>
                <a:sym typeface="Century Gothic"/>
              </a:defRPr>
            </a:lvl1pPr>
            <a:lvl2pPr marL="342900" marR="0" lvl="1" indent="0" algn="l" rtl="0">
              <a:spcBef>
                <a:spcPts val="0"/>
              </a:spcBef>
              <a:spcAft>
                <a:spcPts val="0"/>
              </a:spcAft>
              <a:buSzPts val="1100"/>
              <a:buNone/>
              <a:defRPr sz="1400" b="0" i="0" u="none" strike="noStrike" cap="none">
                <a:solidFill>
                  <a:schemeClr val="dk1"/>
                </a:solidFill>
                <a:latin typeface="Century Gothic"/>
                <a:ea typeface="Century Gothic"/>
                <a:cs typeface="Century Gothic"/>
                <a:sym typeface="Century Gothic"/>
              </a:defRPr>
            </a:lvl2pPr>
            <a:lvl3pPr marL="685800" marR="0" lvl="2" indent="0" algn="l" rtl="0">
              <a:spcBef>
                <a:spcPts val="0"/>
              </a:spcBef>
              <a:spcAft>
                <a:spcPts val="0"/>
              </a:spcAft>
              <a:buSzPts val="1100"/>
              <a:buNone/>
              <a:defRPr sz="1400" b="0" i="0" u="none" strike="noStrike" cap="none">
                <a:solidFill>
                  <a:schemeClr val="dk1"/>
                </a:solidFill>
                <a:latin typeface="Century Gothic"/>
                <a:ea typeface="Century Gothic"/>
                <a:cs typeface="Century Gothic"/>
                <a:sym typeface="Century Gothic"/>
              </a:defRPr>
            </a:lvl3pPr>
            <a:lvl4pPr marL="1028700" marR="0" lvl="3" indent="0" algn="l" rtl="0">
              <a:spcBef>
                <a:spcPts val="0"/>
              </a:spcBef>
              <a:spcAft>
                <a:spcPts val="0"/>
              </a:spcAft>
              <a:buSzPts val="1100"/>
              <a:buNone/>
              <a:defRPr sz="1400" b="0" i="0" u="none" strike="noStrike" cap="none">
                <a:solidFill>
                  <a:schemeClr val="dk1"/>
                </a:solidFill>
                <a:latin typeface="Century Gothic"/>
                <a:ea typeface="Century Gothic"/>
                <a:cs typeface="Century Gothic"/>
                <a:sym typeface="Century Gothic"/>
              </a:defRPr>
            </a:lvl4pPr>
            <a:lvl5pPr marL="1371600" marR="0" lvl="4" indent="0" algn="l" rtl="0">
              <a:spcBef>
                <a:spcPts val="0"/>
              </a:spcBef>
              <a:spcAft>
                <a:spcPts val="0"/>
              </a:spcAft>
              <a:buSzPts val="1100"/>
              <a:buNone/>
              <a:defRPr sz="1400" b="0" i="0" u="none" strike="noStrike" cap="none">
                <a:solidFill>
                  <a:schemeClr val="dk1"/>
                </a:solidFill>
                <a:latin typeface="Century Gothic"/>
                <a:ea typeface="Century Gothic"/>
                <a:cs typeface="Century Gothic"/>
                <a:sym typeface="Century Gothic"/>
              </a:defRPr>
            </a:lvl5pPr>
            <a:lvl6pPr marL="1714500" marR="0" lvl="5" indent="0" algn="l" rtl="0">
              <a:spcBef>
                <a:spcPts val="0"/>
              </a:spcBef>
              <a:spcAft>
                <a:spcPts val="0"/>
              </a:spcAft>
              <a:buSzPts val="1100"/>
              <a:buNone/>
              <a:defRPr sz="1400" b="0" i="0" u="none" strike="noStrike" cap="none">
                <a:solidFill>
                  <a:schemeClr val="dk1"/>
                </a:solidFill>
                <a:latin typeface="Century Gothic"/>
                <a:ea typeface="Century Gothic"/>
                <a:cs typeface="Century Gothic"/>
                <a:sym typeface="Century Gothic"/>
              </a:defRPr>
            </a:lvl6pPr>
            <a:lvl7pPr marL="2057400" marR="0" lvl="6" indent="0" algn="l" rtl="0">
              <a:spcBef>
                <a:spcPts val="0"/>
              </a:spcBef>
              <a:spcAft>
                <a:spcPts val="0"/>
              </a:spcAft>
              <a:buSzPts val="1100"/>
              <a:buNone/>
              <a:defRPr sz="1400" b="0" i="0" u="none" strike="noStrike" cap="none">
                <a:solidFill>
                  <a:schemeClr val="dk1"/>
                </a:solidFill>
                <a:latin typeface="Century Gothic"/>
                <a:ea typeface="Century Gothic"/>
                <a:cs typeface="Century Gothic"/>
                <a:sym typeface="Century Gothic"/>
              </a:defRPr>
            </a:lvl7pPr>
            <a:lvl8pPr marL="2400300" marR="0" lvl="7" indent="0" algn="l" rtl="0">
              <a:spcBef>
                <a:spcPts val="0"/>
              </a:spcBef>
              <a:spcAft>
                <a:spcPts val="0"/>
              </a:spcAft>
              <a:buSzPts val="1100"/>
              <a:buNone/>
              <a:defRPr sz="1400" b="0" i="0" u="none" strike="noStrike" cap="none">
                <a:solidFill>
                  <a:schemeClr val="dk1"/>
                </a:solidFill>
                <a:latin typeface="Century Gothic"/>
                <a:ea typeface="Century Gothic"/>
                <a:cs typeface="Century Gothic"/>
                <a:sym typeface="Century Gothic"/>
              </a:defRPr>
            </a:lvl8pPr>
            <a:lvl9pPr marL="2743200" marR="0" lvl="8" indent="0" algn="l" rtl="0">
              <a:spcBef>
                <a:spcPts val="0"/>
              </a:spcBef>
              <a:spcAft>
                <a:spcPts val="0"/>
              </a:spcAft>
              <a:buSzPts val="1100"/>
              <a:buNone/>
              <a:defRPr sz="1400" b="0" i="0" u="none" strike="noStrike" cap="none">
                <a:solidFill>
                  <a:schemeClr val="dk1"/>
                </a:solidFill>
                <a:latin typeface="Century Gothic"/>
                <a:ea typeface="Century Gothic"/>
                <a:cs typeface="Century Gothic"/>
                <a:sym typeface="Century Gothic"/>
              </a:defRPr>
            </a:lvl9pPr>
          </a:lstStyle>
          <a:p>
            <a:endParaRPr/>
          </a:p>
        </p:txBody>
      </p:sp>
      <p:sp>
        <p:nvSpPr>
          <p:cNvPr id="138" name="Shape 138"/>
          <p:cNvSpPr txBox="1">
            <a:spLocks noGrp="1"/>
          </p:cNvSpPr>
          <p:nvPr>
            <p:ph type="ftr" idx="11"/>
          </p:nvPr>
        </p:nvSpPr>
        <p:spPr>
          <a:xfrm>
            <a:off x="1941909" y="4601856"/>
            <a:ext cx="5714999" cy="273844"/>
          </a:xfrm>
          <a:prstGeom prst="rect">
            <a:avLst/>
          </a:prstGeom>
          <a:noFill/>
          <a:ln>
            <a:noFill/>
          </a:ln>
        </p:spPr>
        <p:txBody>
          <a:bodyPr spcFirstLastPara="1" wrap="square" lIns="68575" tIns="68575" rIns="68575" bIns="68575" anchor="ctr" anchorCtr="0"/>
          <a:lstStyle>
            <a:lvl1pPr marL="0" marR="0" lvl="0" indent="0" algn="l" rtl="0">
              <a:spcBef>
                <a:spcPts val="0"/>
              </a:spcBef>
              <a:spcAft>
                <a:spcPts val="0"/>
              </a:spcAft>
              <a:buSzPts val="1100"/>
              <a:buNone/>
              <a:defRPr sz="700">
                <a:solidFill>
                  <a:srgbClr val="888888"/>
                </a:solidFill>
                <a:latin typeface="Century Gothic"/>
                <a:ea typeface="Century Gothic"/>
                <a:cs typeface="Century Gothic"/>
                <a:sym typeface="Century Gothic"/>
              </a:defRPr>
            </a:lvl1pPr>
            <a:lvl2pPr marL="342900" marR="0" lvl="1" indent="0" algn="l" rtl="0">
              <a:spcBef>
                <a:spcPts val="0"/>
              </a:spcBef>
              <a:spcAft>
                <a:spcPts val="0"/>
              </a:spcAft>
              <a:buSzPts val="1100"/>
              <a:buNone/>
              <a:defRPr sz="1400" b="0" i="0" u="none" strike="noStrike" cap="none">
                <a:solidFill>
                  <a:schemeClr val="dk1"/>
                </a:solidFill>
                <a:latin typeface="Century Gothic"/>
                <a:ea typeface="Century Gothic"/>
                <a:cs typeface="Century Gothic"/>
                <a:sym typeface="Century Gothic"/>
              </a:defRPr>
            </a:lvl2pPr>
            <a:lvl3pPr marL="685800" marR="0" lvl="2" indent="0" algn="l" rtl="0">
              <a:spcBef>
                <a:spcPts val="0"/>
              </a:spcBef>
              <a:spcAft>
                <a:spcPts val="0"/>
              </a:spcAft>
              <a:buSzPts val="1100"/>
              <a:buNone/>
              <a:defRPr sz="1400" b="0" i="0" u="none" strike="noStrike" cap="none">
                <a:solidFill>
                  <a:schemeClr val="dk1"/>
                </a:solidFill>
                <a:latin typeface="Century Gothic"/>
                <a:ea typeface="Century Gothic"/>
                <a:cs typeface="Century Gothic"/>
                <a:sym typeface="Century Gothic"/>
              </a:defRPr>
            </a:lvl3pPr>
            <a:lvl4pPr marL="1028700" marR="0" lvl="3" indent="0" algn="l" rtl="0">
              <a:spcBef>
                <a:spcPts val="0"/>
              </a:spcBef>
              <a:spcAft>
                <a:spcPts val="0"/>
              </a:spcAft>
              <a:buSzPts val="1100"/>
              <a:buNone/>
              <a:defRPr sz="1400" b="0" i="0" u="none" strike="noStrike" cap="none">
                <a:solidFill>
                  <a:schemeClr val="dk1"/>
                </a:solidFill>
                <a:latin typeface="Century Gothic"/>
                <a:ea typeface="Century Gothic"/>
                <a:cs typeface="Century Gothic"/>
                <a:sym typeface="Century Gothic"/>
              </a:defRPr>
            </a:lvl4pPr>
            <a:lvl5pPr marL="1371600" marR="0" lvl="4" indent="0" algn="l" rtl="0">
              <a:spcBef>
                <a:spcPts val="0"/>
              </a:spcBef>
              <a:spcAft>
                <a:spcPts val="0"/>
              </a:spcAft>
              <a:buSzPts val="1100"/>
              <a:buNone/>
              <a:defRPr sz="1400" b="0" i="0" u="none" strike="noStrike" cap="none">
                <a:solidFill>
                  <a:schemeClr val="dk1"/>
                </a:solidFill>
                <a:latin typeface="Century Gothic"/>
                <a:ea typeface="Century Gothic"/>
                <a:cs typeface="Century Gothic"/>
                <a:sym typeface="Century Gothic"/>
              </a:defRPr>
            </a:lvl5pPr>
            <a:lvl6pPr marL="1714500" marR="0" lvl="5" indent="0" algn="l" rtl="0">
              <a:spcBef>
                <a:spcPts val="0"/>
              </a:spcBef>
              <a:spcAft>
                <a:spcPts val="0"/>
              </a:spcAft>
              <a:buSzPts val="1100"/>
              <a:buNone/>
              <a:defRPr sz="1400" b="0" i="0" u="none" strike="noStrike" cap="none">
                <a:solidFill>
                  <a:schemeClr val="dk1"/>
                </a:solidFill>
                <a:latin typeface="Century Gothic"/>
                <a:ea typeface="Century Gothic"/>
                <a:cs typeface="Century Gothic"/>
                <a:sym typeface="Century Gothic"/>
              </a:defRPr>
            </a:lvl6pPr>
            <a:lvl7pPr marL="2057400" marR="0" lvl="6" indent="0" algn="l" rtl="0">
              <a:spcBef>
                <a:spcPts val="0"/>
              </a:spcBef>
              <a:spcAft>
                <a:spcPts val="0"/>
              </a:spcAft>
              <a:buSzPts val="1100"/>
              <a:buNone/>
              <a:defRPr sz="1400" b="0" i="0" u="none" strike="noStrike" cap="none">
                <a:solidFill>
                  <a:schemeClr val="dk1"/>
                </a:solidFill>
                <a:latin typeface="Century Gothic"/>
                <a:ea typeface="Century Gothic"/>
                <a:cs typeface="Century Gothic"/>
                <a:sym typeface="Century Gothic"/>
              </a:defRPr>
            </a:lvl7pPr>
            <a:lvl8pPr marL="2400300" marR="0" lvl="7" indent="0" algn="l" rtl="0">
              <a:spcBef>
                <a:spcPts val="0"/>
              </a:spcBef>
              <a:spcAft>
                <a:spcPts val="0"/>
              </a:spcAft>
              <a:buSzPts val="1100"/>
              <a:buNone/>
              <a:defRPr sz="1400" b="0" i="0" u="none" strike="noStrike" cap="none">
                <a:solidFill>
                  <a:schemeClr val="dk1"/>
                </a:solidFill>
                <a:latin typeface="Century Gothic"/>
                <a:ea typeface="Century Gothic"/>
                <a:cs typeface="Century Gothic"/>
                <a:sym typeface="Century Gothic"/>
              </a:defRPr>
            </a:lvl8pPr>
            <a:lvl9pPr marL="2743200" marR="0" lvl="8" indent="0" algn="l" rtl="0">
              <a:spcBef>
                <a:spcPts val="0"/>
              </a:spcBef>
              <a:spcAft>
                <a:spcPts val="0"/>
              </a:spcAft>
              <a:buSzPts val="1100"/>
              <a:buNone/>
              <a:defRPr sz="1400" b="0" i="0" u="none" strike="noStrike" cap="none">
                <a:solidFill>
                  <a:schemeClr val="dk1"/>
                </a:solidFill>
                <a:latin typeface="Century Gothic"/>
                <a:ea typeface="Century Gothic"/>
                <a:cs typeface="Century Gothic"/>
                <a:sym typeface="Century Gothic"/>
              </a:defRPr>
            </a:lvl9pPr>
          </a:lstStyle>
          <a:p>
            <a:endParaRPr/>
          </a:p>
        </p:txBody>
      </p:sp>
      <p:sp>
        <p:nvSpPr>
          <p:cNvPr id="139" name="Shape 139"/>
          <p:cNvSpPr/>
          <p:nvPr/>
        </p:nvSpPr>
        <p:spPr>
          <a:xfrm rot="10800000" flipH="1">
            <a:off x="-3142" y="535781"/>
            <a:ext cx="1191395" cy="380473"/>
          </a:xfrm>
          <a:custGeom>
            <a:avLst/>
            <a:gdLst/>
            <a:ahLst/>
            <a:cxnLst/>
            <a:rect l="0" t="0" r="0" b="0"/>
            <a:pathLst>
              <a:path w="120000" h="120000" extrusionOk="0">
                <a:moveTo>
                  <a:pt x="120000" y="56412"/>
                </a:moveTo>
                <a:lnTo>
                  <a:pt x="102703" y="2256"/>
                </a:lnTo>
                <a:cubicBezTo>
                  <a:pt x="102586" y="1872"/>
                  <a:pt x="102443" y="1512"/>
                  <a:pt x="102326" y="1128"/>
                </a:cubicBezTo>
                <a:cubicBezTo>
                  <a:pt x="101976" y="0"/>
                  <a:pt x="101613" y="0"/>
                  <a:pt x="101250" y="0"/>
                </a:cubicBezTo>
                <a:lnTo>
                  <a:pt x="94398" y="0"/>
                </a:lnTo>
                <a:lnTo>
                  <a:pt x="0" y="840"/>
                </a:lnTo>
                <a:cubicBezTo>
                  <a:pt x="103" y="40560"/>
                  <a:pt x="220" y="80280"/>
                  <a:pt x="324" y="120000"/>
                </a:cubicBezTo>
                <a:lnTo>
                  <a:pt x="94398" y="119592"/>
                </a:lnTo>
                <a:lnTo>
                  <a:pt x="101250" y="119592"/>
                </a:lnTo>
                <a:cubicBezTo>
                  <a:pt x="101613" y="119592"/>
                  <a:pt x="101976" y="118464"/>
                  <a:pt x="102326" y="118464"/>
                </a:cubicBezTo>
                <a:cubicBezTo>
                  <a:pt x="102326" y="117336"/>
                  <a:pt x="102703" y="117336"/>
                  <a:pt x="102703" y="117336"/>
                </a:cubicBezTo>
                <a:lnTo>
                  <a:pt x="120000" y="63180"/>
                </a:lnTo>
                <a:cubicBezTo>
                  <a:pt x="120713" y="60924"/>
                  <a:pt x="120713" y="58668"/>
                  <a:pt x="120000" y="56412"/>
                </a:cubicBezTo>
                <a:close/>
              </a:path>
            </a:pathLst>
          </a:custGeom>
          <a:solidFill>
            <a:schemeClr val="accent1"/>
          </a:solidFill>
          <a:ln>
            <a:noFill/>
          </a:ln>
        </p:spPr>
        <p:txBody>
          <a:bodyPr spcFirstLastPara="1" wrap="square" lIns="68575" tIns="68575" rIns="68575" bIns="68575" anchor="ctr" anchorCtr="0">
            <a:noAutofit/>
          </a:bodyPr>
          <a:lstStyle/>
          <a:p>
            <a:pPr marL="0" lvl="0" indent="0">
              <a:spcBef>
                <a:spcPts val="0"/>
              </a:spcBef>
              <a:spcAft>
                <a:spcPts val="0"/>
              </a:spcAft>
              <a:buNone/>
            </a:pPr>
            <a:endParaRPr/>
          </a:p>
        </p:txBody>
      </p:sp>
      <p:sp>
        <p:nvSpPr>
          <p:cNvPr id="140" name="Shape 140"/>
          <p:cNvSpPr txBox="1">
            <a:spLocks noGrp="1"/>
          </p:cNvSpPr>
          <p:nvPr>
            <p:ph type="sldNum" idx="12"/>
          </p:nvPr>
        </p:nvSpPr>
        <p:spPr>
          <a:xfrm>
            <a:off x="398859" y="590836"/>
            <a:ext cx="584825" cy="273844"/>
          </a:xfrm>
          <a:prstGeom prst="rect">
            <a:avLst/>
          </a:prstGeom>
          <a:noFill/>
          <a:ln>
            <a:noFill/>
          </a:ln>
        </p:spPr>
        <p:txBody>
          <a:bodyPr spcFirstLastPara="1" wrap="square" lIns="68575" tIns="34275" rIns="68575" bIns="34275" anchor="ctr" anchorCtr="0">
            <a:noAutofit/>
          </a:bodyPr>
          <a:lstStyle>
            <a:lvl1pPr marL="0" marR="0" lvl="0" indent="0" algn="r" rtl="0">
              <a:spcBef>
                <a:spcPts val="0"/>
              </a:spcBef>
              <a:buNone/>
              <a:defRPr sz="1500">
                <a:solidFill>
                  <a:srgbClr val="FEFFFF"/>
                </a:solidFill>
                <a:latin typeface="Century Gothic"/>
                <a:ea typeface="Century Gothic"/>
                <a:cs typeface="Century Gothic"/>
                <a:sym typeface="Century Gothic"/>
              </a:defRPr>
            </a:lvl1pPr>
            <a:lvl2pPr marL="0" marR="0" lvl="1" indent="0" algn="r" rtl="0">
              <a:spcBef>
                <a:spcPts val="0"/>
              </a:spcBef>
              <a:buNone/>
              <a:defRPr sz="1500">
                <a:solidFill>
                  <a:srgbClr val="FEFFFF"/>
                </a:solidFill>
                <a:latin typeface="Century Gothic"/>
                <a:ea typeface="Century Gothic"/>
                <a:cs typeface="Century Gothic"/>
                <a:sym typeface="Century Gothic"/>
              </a:defRPr>
            </a:lvl2pPr>
            <a:lvl3pPr marL="0" marR="0" lvl="2" indent="0" algn="r" rtl="0">
              <a:spcBef>
                <a:spcPts val="0"/>
              </a:spcBef>
              <a:buNone/>
              <a:defRPr sz="1500">
                <a:solidFill>
                  <a:srgbClr val="FEFFFF"/>
                </a:solidFill>
                <a:latin typeface="Century Gothic"/>
                <a:ea typeface="Century Gothic"/>
                <a:cs typeface="Century Gothic"/>
                <a:sym typeface="Century Gothic"/>
              </a:defRPr>
            </a:lvl3pPr>
            <a:lvl4pPr marL="0" marR="0" lvl="3" indent="0" algn="r" rtl="0">
              <a:spcBef>
                <a:spcPts val="0"/>
              </a:spcBef>
              <a:buNone/>
              <a:defRPr sz="1500">
                <a:solidFill>
                  <a:srgbClr val="FEFFFF"/>
                </a:solidFill>
                <a:latin typeface="Century Gothic"/>
                <a:ea typeface="Century Gothic"/>
                <a:cs typeface="Century Gothic"/>
                <a:sym typeface="Century Gothic"/>
              </a:defRPr>
            </a:lvl4pPr>
            <a:lvl5pPr marL="0" marR="0" lvl="4" indent="0" algn="r" rtl="0">
              <a:spcBef>
                <a:spcPts val="0"/>
              </a:spcBef>
              <a:buNone/>
              <a:defRPr sz="1500">
                <a:solidFill>
                  <a:srgbClr val="FEFFFF"/>
                </a:solidFill>
                <a:latin typeface="Century Gothic"/>
                <a:ea typeface="Century Gothic"/>
                <a:cs typeface="Century Gothic"/>
                <a:sym typeface="Century Gothic"/>
              </a:defRPr>
            </a:lvl5pPr>
            <a:lvl6pPr marL="0" marR="0" lvl="5" indent="0" algn="r" rtl="0">
              <a:spcBef>
                <a:spcPts val="0"/>
              </a:spcBef>
              <a:buNone/>
              <a:defRPr sz="1500">
                <a:solidFill>
                  <a:srgbClr val="FEFFFF"/>
                </a:solidFill>
                <a:latin typeface="Century Gothic"/>
                <a:ea typeface="Century Gothic"/>
                <a:cs typeface="Century Gothic"/>
                <a:sym typeface="Century Gothic"/>
              </a:defRPr>
            </a:lvl6pPr>
            <a:lvl7pPr marL="0" marR="0" lvl="6" indent="0" algn="r" rtl="0">
              <a:spcBef>
                <a:spcPts val="0"/>
              </a:spcBef>
              <a:buNone/>
              <a:defRPr sz="1500">
                <a:solidFill>
                  <a:srgbClr val="FEFFFF"/>
                </a:solidFill>
                <a:latin typeface="Century Gothic"/>
                <a:ea typeface="Century Gothic"/>
                <a:cs typeface="Century Gothic"/>
                <a:sym typeface="Century Gothic"/>
              </a:defRPr>
            </a:lvl7pPr>
            <a:lvl8pPr marL="0" marR="0" lvl="7" indent="0" algn="r" rtl="0">
              <a:spcBef>
                <a:spcPts val="0"/>
              </a:spcBef>
              <a:buNone/>
              <a:defRPr sz="1500">
                <a:solidFill>
                  <a:srgbClr val="FEFFFF"/>
                </a:solidFill>
                <a:latin typeface="Century Gothic"/>
                <a:ea typeface="Century Gothic"/>
                <a:cs typeface="Century Gothic"/>
                <a:sym typeface="Century Gothic"/>
              </a:defRPr>
            </a:lvl8pPr>
            <a:lvl9pPr marL="0" marR="0" lvl="8" indent="0" algn="r" rtl="0">
              <a:spcBef>
                <a:spcPts val="0"/>
              </a:spcBef>
              <a:buNone/>
              <a:defRPr sz="1500">
                <a:solidFill>
                  <a:srgbClr val="FEFFFF"/>
                </a:solidFill>
                <a:latin typeface="Century Gothic"/>
                <a:ea typeface="Century Gothic"/>
                <a:cs typeface="Century Gothic"/>
                <a:sym typeface="Century Gothic"/>
              </a:defRPr>
            </a:lvl9pPr>
          </a:lstStyle>
          <a:p>
            <a:pPr marL="0" lvl="0" indent="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Shape 14"/>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5" name="Shape 1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141"/>
        <p:cNvGrpSpPr/>
        <p:nvPr/>
      </p:nvGrpSpPr>
      <p:grpSpPr>
        <a:xfrm>
          <a:off x="0" y="0"/>
          <a:ext cx="0" cy="0"/>
          <a:chOff x="0" y="0"/>
          <a:chExt cx="0" cy="0"/>
        </a:xfrm>
      </p:grpSpPr>
      <p:sp>
        <p:nvSpPr>
          <p:cNvPr id="142" name="Shape 142"/>
          <p:cNvSpPr txBox="1">
            <a:spLocks noGrp="1"/>
          </p:cNvSpPr>
          <p:nvPr>
            <p:ph type="title"/>
          </p:nvPr>
        </p:nvSpPr>
        <p:spPr>
          <a:xfrm>
            <a:off x="1941910" y="3600450"/>
            <a:ext cx="6686550" cy="425053"/>
          </a:xfrm>
          <a:prstGeom prst="rect">
            <a:avLst/>
          </a:prstGeom>
          <a:noFill/>
          <a:ln>
            <a:noFill/>
          </a:ln>
        </p:spPr>
        <p:txBody>
          <a:bodyPr spcFirstLastPara="1" wrap="square" lIns="68575" tIns="68575" rIns="68575" bIns="68575" anchor="b" anchorCtr="0"/>
          <a:lstStyle>
            <a:lvl1pPr marL="0" marR="0" lvl="0" indent="0" algn="l" rtl="0">
              <a:spcBef>
                <a:spcPts val="0"/>
              </a:spcBef>
              <a:spcAft>
                <a:spcPts val="0"/>
              </a:spcAft>
              <a:buClr>
                <a:srgbClr val="262626"/>
              </a:buClr>
              <a:buSzPts val="1800"/>
              <a:buFont typeface="Century Gothic"/>
              <a:buNone/>
              <a:defRPr sz="1800" b="0" i="0" u="none" strike="noStrike" cap="none">
                <a:solidFill>
                  <a:srgbClr val="262626"/>
                </a:solidFill>
                <a:latin typeface="Century Gothic"/>
                <a:ea typeface="Century Gothic"/>
                <a:cs typeface="Century Gothic"/>
                <a:sym typeface="Century Gothic"/>
              </a:defRPr>
            </a:lvl1pPr>
            <a:lvl2pPr marL="0" marR="0" lvl="1" indent="0" algn="l" rtl="0">
              <a:spcBef>
                <a:spcPts val="0"/>
              </a:spcBef>
              <a:spcAft>
                <a:spcPts val="0"/>
              </a:spcAft>
              <a:buSzPts val="1100"/>
              <a:buNone/>
              <a:defRPr sz="1400" b="0" i="0" u="none" strike="noStrike" cap="none">
                <a:solidFill>
                  <a:schemeClr val="dk2"/>
                </a:solidFill>
              </a:defRPr>
            </a:lvl2pPr>
            <a:lvl3pPr marL="0" marR="0" lvl="2" indent="0" algn="l" rtl="0">
              <a:spcBef>
                <a:spcPts val="0"/>
              </a:spcBef>
              <a:spcAft>
                <a:spcPts val="0"/>
              </a:spcAft>
              <a:buSzPts val="1100"/>
              <a:buNone/>
              <a:defRPr sz="1400" b="0" i="0" u="none" strike="noStrike" cap="none">
                <a:solidFill>
                  <a:schemeClr val="dk2"/>
                </a:solidFill>
              </a:defRPr>
            </a:lvl3pPr>
            <a:lvl4pPr marL="0" marR="0" lvl="3" indent="0" algn="l" rtl="0">
              <a:spcBef>
                <a:spcPts val="0"/>
              </a:spcBef>
              <a:spcAft>
                <a:spcPts val="0"/>
              </a:spcAft>
              <a:buSzPts val="1100"/>
              <a:buNone/>
              <a:defRPr sz="1400" b="0" i="0" u="none" strike="noStrike" cap="none">
                <a:solidFill>
                  <a:schemeClr val="dk2"/>
                </a:solidFill>
              </a:defRPr>
            </a:lvl4pPr>
            <a:lvl5pPr marL="0" marR="0" lvl="4" indent="0" algn="l" rtl="0">
              <a:spcBef>
                <a:spcPts val="0"/>
              </a:spcBef>
              <a:spcAft>
                <a:spcPts val="0"/>
              </a:spcAft>
              <a:buSzPts val="1100"/>
              <a:buNone/>
              <a:defRPr sz="1400" b="0" i="0" u="none" strike="noStrike" cap="none">
                <a:solidFill>
                  <a:schemeClr val="dk2"/>
                </a:solidFill>
              </a:defRPr>
            </a:lvl5pPr>
            <a:lvl6pPr marL="0" marR="0" lvl="5" indent="0" algn="l" rtl="0">
              <a:spcBef>
                <a:spcPts val="0"/>
              </a:spcBef>
              <a:spcAft>
                <a:spcPts val="0"/>
              </a:spcAft>
              <a:buSzPts val="1100"/>
              <a:buNone/>
              <a:defRPr sz="1400" b="0" i="0" u="none" strike="noStrike" cap="none">
                <a:solidFill>
                  <a:schemeClr val="dk2"/>
                </a:solidFill>
              </a:defRPr>
            </a:lvl6pPr>
            <a:lvl7pPr marL="0" marR="0" lvl="6" indent="0" algn="l" rtl="0">
              <a:spcBef>
                <a:spcPts val="0"/>
              </a:spcBef>
              <a:spcAft>
                <a:spcPts val="0"/>
              </a:spcAft>
              <a:buSzPts val="1100"/>
              <a:buNone/>
              <a:defRPr sz="1400" b="0" i="0" u="none" strike="noStrike" cap="none">
                <a:solidFill>
                  <a:schemeClr val="dk2"/>
                </a:solidFill>
              </a:defRPr>
            </a:lvl7pPr>
            <a:lvl8pPr marL="0" marR="0" lvl="7" indent="0" algn="l" rtl="0">
              <a:spcBef>
                <a:spcPts val="0"/>
              </a:spcBef>
              <a:spcAft>
                <a:spcPts val="0"/>
              </a:spcAft>
              <a:buSzPts val="1100"/>
              <a:buNone/>
              <a:defRPr sz="1400" b="0" i="0" u="none" strike="noStrike" cap="none">
                <a:solidFill>
                  <a:schemeClr val="dk2"/>
                </a:solidFill>
              </a:defRPr>
            </a:lvl8pPr>
            <a:lvl9pPr marL="0" marR="0" lvl="8" indent="0" algn="l" rtl="0">
              <a:spcBef>
                <a:spcPts val="0"/>
              </a:spcBef>
              <a:spcAft>
                <a:spcPts val="0"/>
              </a:spcAft>
              <a:buSzPts val="1100"/>
              <a:buNone/>
              <a:defRPr sz="1400" b="0" i="0" u="none" strike="noStrike" cap="none">
                <a:solidFill>
                  <a:schemeClr val="dk2"/>
                </a:solidFill>
              </a:defRPr>
            </a:lvl9pPr>
          </a:lstStyle>
          <a:p>
            <a:endParaRPr/>
          </a:p>
        </p:txBody>
      </p:sp>
      <p:sp>
        <p:nvSpPr>
          <p:cNvPr id="143" name="Shape 143"/>
          <p:cNvSpPr>
            <a:spLocks noGrp="1"/>
          </p:cNvSpPr>
          <p:nvPr>
            <p:ph type="pic" idx="2"/>
          </p:nvPr>
        </p:nvSpPr>
        <p:spPr>
          <a:xfrm>
            <a:off x="1941909" y="476224"/>
            <a:ext cx="6686550" cy="2891227"/>
          </a:xfrm>
          <a:prstGeom prst="rect">
            <a:avLst/>
          </a:prstGeom>
          <a:noFill/>
          <a:ln>
            <a:noFill/>
          </a:ln>
        </p:spPr>
        <p:txBody>
          <a:bodyPr spcFirstLastPara="1" wrap="square" lIns="68575" tIns="68575" rIns="68575" bIns="68575" anchor="t" anchorCtr="0"/>
          <a:lstStyle>
            <a:lvl1pPr marL="0" marR="0" lvl="0" indent="0" algn="ctr" rtl="0">
              <a:spcBef>
                <a:spcPts val="800"/>
              </a:spcBef>
              <a:spcAft>
                <a:spcPts val="0"/>
              </a:spcAft>
              <a:buClr>
                <a:schemeClr val="accent1"/>
              </a:buClr>
              <a:buSzPts val="1200"/>
              <a:buFont typeface="Noto Sans Symbols"/>
              <a:buNone/>
              <a:defRPr sz="1200" b="0" i="0" u="none" strike="noStrike" cap="none">
                <a:solidFill>
                  <a:srgbClr val="3F3F3F"/>
                </a:solidFill>
                <a:latin typeface="Century Gothic"/>
                <a:ea typeface="Century Gothic"/>
                <a:cs typeface="Century Gothic"/>
                <a:sym typeface="Century Gothic"/>
              </a:defRPr>
            </a:lvl1pPr>
            <a:lvl2pPr marL="342900" marR="0" lvl="1" indent="0" algn="l" rtl="0">
              <a:spcBef>
                <a:spcPts val="800"/>
              </a:spcBef>
              <a:spcAft>
                <a:spcPts val="0"/>
              </a:spcAft>
              <a:buClr>
                <a:schemeClr val="accent1"/>
              </a:buClr>
              <a:buSzPts val="1200"/>
              <a:buFont typeface="Noto Sans Symbols"/>
              <a:buNone/>
              <a:defRPr sz="1200" b="0" i="0" u="none" strike="noStrike" cap="none">
                <a:solidFill>
                  <a:srgbClr val="3F3F3F"/>
                </a:solidFill>
                <a:latin typeface="Century Gothic"/>
                <a:ea typeface="Century Gothic"/>
                <a:cs typeface="Century Gothic"/>
                <a:sym typeface="Century Gothic"/>
              </a:defRPr>
            </a:lvl2pPr>
            <a:lvl3pPr marL="685800" marR="0" lvl="2" indent="0" algn="l" rtl="0">
              <a:spcBef>
                <a:spcPts val="800"/>
              </a:spcBef>
              <a:spcAft>
                <a:spcPts val="0"/>
              </a:spcAft>
              <a:buClr>
                <a:schemeClr val="accent1"/>
              </a:buClr>
              <a:buSzPts val="1200"/>
              <a:buFont typeface="Noto Sans Symbols"/>
              <a:buNone/>
              <a:defRPr sz="1200" b="0" i="0" u="none" strike="noStrike" cap="none">
                <a:solidFill>
                  <a:srgbClr val="3F3F3F"/>
                </a:solidFill>
                <a:latin typeface="Century Gothic"/>
                <a:ea typeface="Century Gothic"/>
                <a:cs typeface="Century Gothic"/>
                <a:sym typeface="Century Gothic"/>
              </a:defRPr>
            </a:lvl3pPr>
            <a:lvl4pPr marL="1028700" marR="0" lvl="3" indent="0" algn="l" rtl="0">
              <a:spcBef>
                <a:spcPts val="800"/>
              </a:spcBef>
              <a:spcAft>
                <a:spcPts val="0"/>
              </a:spcAft>
              <a:buClr>
                <a:schemeClr val="accent1"/>
              </a:buClr>
              <a:buSzPts val="1200"/>
              <a:buFont typeface="Noto Sans Symbols"/>
              <a:buNone/>
              <a:defRPr sz="1200" b="0" i="0" u="none" strike="noStrike" cap="none">
                <a:solidFill>
                  <a:srgbClr val="3F3F3F"/>
                </a:solidFill>
                <a:latin typeface="Century Gothic"/>
                <a:ea typeface="Century Gothic"/>
                <a:cs typeface="Century Gothic"/>
                <a:sym typeface="Century Gothic"/>
              </a:defRPr>
            </a:lvl4pPr>
            <a:lvl5pPr marL="1371600" marR="0" lvl="4" indent="0" algn="l" rtl="0">
              <a:spcBef>
                <a:spcPts val="800"/>
              </a:spcBef>
              <a:spcAft>
                <a:spcPts val="0"/>
              </a:spcAft>
              <a:buClr>
                <a:schemeClr val="accent1"/>
              </a:buClr>
              <a:buSzPts val="1200"/>
              <a:buFont typeface="Noto Sans Symbols"/>
              <a:buNone/>
              <a:defRPr sz="1200" b="0" i="0" u="none" strike="noStrike" cap="none">
                <a:solidFill>
                  <a:srgbClr val="3F3F3F"/>
                </a:solidFill>
                <a:latin typeface="Century Gothic"/>
                <a:ea typeface="Century Gothic"/>
                <a:cs typeface="Century Gothic"/>
                <a:sym typeface="Century Gothic"/>
              </a:defRPr>
            </a:lvl5pPr>
            <a:lvl6pPr marL="1714500" marR="0" lvl="5" indent="0" algn="l" rtl="0">
              <a:spcBef>
                <a:spcPts val="800"/>
              </a:spcBef>
              <a:spcAft>
                <a:spcPts val="0"/>
              </a:spcAft>
              <a:buClr>
                <a:schemeClr val="accent1"/>
              </a:buClr>
              <a:buSzPts val="1200"/>
              <a:buFont typeface="Noto Sans Symbols"/>
              <a:buNone/>
              <a:defRPr sz="1200" b="0" i="0" u="none" strike="noStrike" cap="none">
                <a:solidFill>
                  <a:srgbClr val="3F3F3F"/>
                </a:solidFill>
                <a:latin typeface="Century Gothic"/>
                <a:ea typeface="Century Gothic"/>
                <a:cs typeface="Century Gothic"/>
                <a:sym typeface="Century Gothic"/>
              </a:defRPr>
            </a:lvl6pPr>
            <a:lvl7pPr marL="2057400" marR="0" lvl="6" indent="0" algn="l" rtl="0">
              <a:spcBef>
                <a:spcPts val="800"/>
              </a:spcBef>
              <a:spcAft>
                <a:spcPts val="0"/>
              </a:spcAft>
              <a:buClr>
                <a:schemeClr val="accent1"/>
              </a:buClr>
              <a:buSzPts val="1200"/>
              <a:buFont typeface="Noto Sans Symbols"/>
              <a:buNone/>
              <a:defRPr sz="1200" b="0" i="0" u="none" strike="noStrike" cap="none">
                <a:solidFill>
                  <a:srgbClr val="3F3F3F"/>
                </a:solidFill>
                <a:latin typeface="Century Gothic"/>
                <a:ea typeface="Century Gothic"/>
                <a:cs typeface="Century Gothic"/>
                <a:sym typeface="Century Gothic"/>
              </a:defRPr>
            </a:lvl7pPr>
            <a:lvl8pPr marL="2400300" marR="0" lvl="7" indent="0" algn="l" rtl="0">
              <a:spcBef>
                <a:spcPts val="800"/>
              </a:spcBef>
              <a:spcAft>
                <a:spcPts val="0"/>
              </a:spcAft>
              <a:buClr>
                <a:schemeClr val="accent1"/>
              </a:buClr>
              <a:buSzPts val="1200"/>
              <a:buFont typeface="Noto Sans Symbols"/>
              <a:buNone/>
              <a:defRPr sz="1200" b="0" i="0" u="none" strike="noStrike" cap="none">
                <a:solidFill>
                  <a:srgbClr val="3F3F3F"/>
                </a:solidFill>
                <a:latin typeface="Century Gothic"/>
                <a:ea typeface="Century Gothic"/>
                <a:cs typeface="Century Gothic"/>
                <a:sym typeface="Century Gothic"/>
              </a:defRPr>
            </a:lvl8pPr>
            <a:lvl9pPr marL="2743200" marR="0" lvl="8" indent="0" algn="l" rtl="0">
              <a:spcBef>
                <a:spcPts val="800"/>
              </a:spcBef>
              <a:spcAft>
                <a:spcPts val="0"/>
              </a:spcAft>
              <a:buClr>
                <a:schemeClr val="accent1"/>
              </a:buClr>
              <a:buSzPts val="1200"/>
              <a:buFont typeface="Noto Sans Symbols"/>
              <a:buNone/>
              <a:defRPr sz="1200" b="0" i="0" u="none" strike="noStrike" cap="none">
                <a:solidFill>
                  <a:srgbClr val="3F3F3F"/>
                </a:solidFill>
                <a:latin typeface="Century Gothic"/>
                <a:ea typeface="Century Gothic"/>
                <a:cs typeface="Century Gothic"/>
                <a:sym typeface="Century Gothic"/>
              </a:defRPr>
            </a:lvl9pPr>
          </a:lstStyle>
          <a:p>
            <a:endParaRPr/>
          </a:p>
        </p:txBody>
      </p:sp>
      <p:sp>
        <p:nvSpPr>
          <p:cNvPr id="144" name="Shape 144"/>
          <p:cNvSpPr txBox="1">
            <a:spLocks noGrp="1"/>
          </p:cNvSpPr>
          <p:nvPr>
            <p:ph type="body" idx="1"/>
          </p:nvPr>
        </p:nvSpPr>
        <p:spPr>
          <a:xfrm>
            <a:off x="1941910" y="4025503"/>
            <a:ext cx="6686550" cy="370284"/>
          </a:xfrm>
          <a:prstGeom prst="rect">
            <a:avLst/>
          </a:prstGeom>
          <a:noFill/>
          <a:ln>
            <a:noFill/>
          </a:ln>
        </p:spPr>
        <p:txBody>
          <a:bodyPr spcFirstLastPara="1" wrap="square" lIns="68575" tIns="68575" rIns="68575" bIns="68575" anchor="t" anchorCtr="0"/>
          <a:lstStyle>
            <a:lvl1pPr marL="457200" marR="0" lvl="0" indent="-228600" algn="l" rtl="0">
              <a:spcBef>
                <a:spcPts val="800"/>
              </a:spcBef>
              <a:spcAft>
                <a:spcPts val="0"/>
              </a:spcAft>
              <a:buClr>
                <a:schemeClr val="accent1"/>
              </a:buClr>
              <a:buSzPts val="900"/>
              <a:buFont typeface="Noto Sans Symbols"/>
              <a:buNone/>
              <a:defRPr sz="900" b="0" i="0" u="none" strike="noStrike" cap="none">
                <a:solidFill>
                  <a:srgbClr val="3F3F3F"/>
                </a:solidFill>
                <a:latin typeface="Century Gothic"/>
                <a:ea typeface="Century Gothic"/>
                <a:cs typeface="Century Gothic"/>
                <a:sym typeface="Century Gothic"/>
              </a:defRPr>
            </a:lvl1pPr>
            <a:lvl2pPr marL="914400" marR="0" lvl="1" indent="-228600" algn="l" rtl="0">
              <a:spcBef>
                <a:spcPts val="800"/>
              </a:spcBef>
              <a:spcAft>
                <a:spcPts val="0"/>
              </a:spcAft>
              <a:buClr>
                <a:schemeClr val="accent1"/>
              </a:buClr>
              <a:buSzPts val="900"/>
              <a:buFont typeface="Noto Sans Symbols"/>
              <a:buNone/>
              <a:defRPr sz="900" b="0" i="0" u="none" strike="noStrike" cap="none">
                <a:solidFill>
                  <a:srgbClr val="3F3F3F"/>
                </a:solidFill>
                <a:latin typeface="Century Gothic"/>
                <a:ea typeface="Century Gothic"/>
                <a:cs typeface="Century Gothic"/>
                <a:sym typeface="Century Gothic"/>
              </a:defRPr>
            </a:lvl2pPr>
            <a:lvl3pPr marL="1371600" marR="0" lvl="2" indent="-228600" algn="l" rtl="0">
              <a:spcBef>
                <a:spcPts val="800"/>
              </a:spcBef>
              <a:spcAft>
                <a:spcPts val="0"/>
              </a:spcAft>
              <a:buClr>
                <a:schemeClr val="accent1"/>
              </a:buClr>
              <a:buSzPts val="800"/>
              <a:buFont typeface="Noto Sans Symbols"/>
              <a:buNone/>
              <a:defRPr sz="800" b="0" i="0" u="none" strike="noStrike" cap="none">
                <a:solidFill>
                  <a:srgbClr val="3F3F3F"/>
                </a:solidFill>
                <a:latin typeface="Century Gothic"/>
                <a:ea typeface="Century Gothic"/>
                <a:cs typeface="Century Gothic"/>
                <a:sym typeface="Century Gothic"/>
              </a:defRPr>
            </a:lvl3pPr>
            <a:lvl4pPr marL="1828800" marR="0" lvl="3" indent="-228600" algn="l" rtl="0">
              <a:spcBef>
                <a:spcPts val="800"/>
              </a:spcBef>
              <a:spcAft>
                <a:spcPts val="0"/>
              </a:spcAft>
              <a:buClr>
                <a:schemeClr val="accent1"/>
              </a:buClr>
              <a:buSzPts val="700"/>
              <a:buFont typeface="Noto Sans Symbols"/>
              <a:buNone/>
              <a:defRPr sz="700" b="0" i="0" u="none" strike="noStrike" cap="none">
                <a:solidFill>
                  <a:srgbClr val="3F3F3F"/>
                </a:solidFill>
                <a:latin typeface="Century Gothic"/>
                <a:ea typeface="Century Gothic"/>
                <a:cs typeface="Century Gothic"/>
                <a:sym typeface="Century Gothic"/>
              </a:defRPr>
            </a:lvl4pPr>
            <a:lvl5pPr marL="2286000" marR="0" lvl="4" indent="-228600" algn="l" rtl="0">
              <a:spcBef>
                <a:spcPts val="800"/>
              </a:spcBef>
              <a:spcAft>
                <a:spcPts val="0"/>
              </a:spcAft>
              <a:buClr>
                <a:schemeClr val="accent1"/>
              </a:buClr>
              <a:buSzPts val="700"/>
              <a:buFont typeface="Noto Sans Symbols"/>
              <a:buNone/>
              <a:defRPr sz="700" b="0" i="0" u="none" strike="noStrike" cap="none">
                <a:solidFill>
                  <a:srgbClr val="3F3F3F"/>
                </a:solidFill>
                <a:latin typeface="Century Gothic"/>
                <a:ea typeface="Century Gothic"/>
                <a:cs typeface="Century Gothic"/>
                <a:sym typeface="Century Gothic"/>
              </a:defRPr>
            </a:lvl5pPr>
            <a:lvl6pPr marL="2743200" marR="0" lvl="5" indent="-228600" algn="l" rtl="0">
              <a:spcBef>
                <a:spcPts val="800"/>
              </a:spcBef>
              <a:spcAft>
                <a:spcPts val="0"/>
              </a:spcAft>
              <a:buClr>
                <a:schemeClr val="accent1"/>
              </a:buClr>
              <a:buSzPts val="700"/>
              <a:buFont typeface="Noto Sans Symbols"/>
              <a:buNone/>
              <a:defRPr sz="700" b="0" i="0" u="none" strike="noStrike" cap="none">
                <a:solidFill>
                  <a:srgbClr val="3F3F3F"/>
                </a:solidFill>
                <a:latin typeface="Century Gothic"/>
                <a:ea typeface="Century Gothic"/>
                <a:cs typeface="Century Gothic"/>
                <a:sym typeface="Century Gothic"/>
              </a:defRPr>
            </a:lvl6pPr>
            <a:lvl7pPr marL="3200400" marR="0" lvl="6" indent="-228600" algn="l" rtl="0">
              <a:spcBef>
                <a:spcPts val="800"/>
              </a:spcBef>
              <a:spcAft>
                <a:spcPts val="0"/>
              </a:spcAft>
              <a:buClr>
                <a:schemeClr val="accent1"/>
              </a:buClr>
              <a:buSzPts val="700"/>
              <a:buFont typeface="Noto Sans Symbols"/>
              <a:buNone/>
              <a:defRPr sz="700" b="0" i="0" u="none" strike="noStrike" cap="none">
                <a:solidFill>
                  <a:srgbClr val="3F3F3F"/>
                </a:solidFill>
                <a:latin typeface="Century Gothic"/>
                <a:ea typeface="Century Gothic"/>
                <a:cs typeface="Century Gothic"/>
                <a:sym typeface="Century Gothic"/>
              </a:defRPr>
            </a:lvl7pPr>
            <a:lvl8pPr marL="3657600" marR="0" lvl="7" indent="-228600" algn="l" rtl="0">
              <a:spcBef>
                <a:spcPts val="800"/>
              </a:spcBef>
              <a:spcAft>
                <a:spcPts val="0"/>
              </a:spcAft>
              <a:buClr>
                <a:schemeClr val="accent1"/>
              </a:buClr>
              <a:buSzPts val="700"/>
              <a:buFont typeface="Noto Sans Symbols"/>
              <a:buNone/>
              <a:defRPr sz="700" b="0" i="0" u="none" strike="noStrike" cap="none">
                <a:solidFill>
                  <a:srgbClr val="3F3F3F"/>
                </a:solidFill>
                <a:latin typeface="Century Gothic"/>
                <a:ea typeface="Century Gothic"/>
                <a:cs typeface="Century Gothic"/>
                <a:sym typeface="Century Gothic"/>
              </a:defRPr>
            </a:lvl8pPr>
            <a:lvl9pPr marL="4114800" marR="0" lvl="8" indent="-228600" algn="l" rtl="0">
              <a:spcBef>
                <a:spcPts val="800"/>
              </a:spcBef>
              <a:spcAft>
                <a:spcPts val="0"/>
              </a:spcAft>
              <a:buClr>
                <a:schemeClr val="accent1"/>
              </a:buClr>
              <a:buSzPts val="700"/>
              <a:buFont typeface="Noto Sans Symbols"/>
              <a:buNone/>
              <a:defRPr sz="700" b="0" i="0" u="none" strike="noStrike" cap="none">
                <a:solidFill>
                  <a:srgbClr val="3F3F3F"/>
                </a:solidFill>
                <a:latin typeface="Century Gothic"/>
                <a:ea typeface="Century Gothic"/>
                <a:cs typeface="Century Gothic"/>
                <a:sym typeface="Century Gothic"/>
              </a:defRPr>
            </a:lvl9pPr>
          </a:lstStyle>
          <a:p>
            <a:endParaRPr/>
          </a:p>
        </p:txBody>
      </p:sp>
      <p:sp>
        <p:nvSpPr>
          <p:cNvPr id="145" name="Shape 145"/>
          <p:cNvSpPr txBox="1">
            <a:spLocks noGrp="1"/>
          </p:cNvSpPr>
          <p:nvPr>
            <p:ph type="dt" idx="10"/>
          </p:nvPr>
        </p:nvSpPr>
        <p:spPr>
          <a:xfrm>
            <a:off x="7771209" y="4597828"/>
            <a:ext cx="859712" cy="277797"/>
          </a:xfrm>
          <a:prstGeom prst="rect">
            <a:avLst/>
          </a:prstGeom>
          <a:noFill/>
          <a:ln>
            <a:noFill/>
          </a:ln>
        </p:spPr>
        <p:txBody>
          <a:bodyPr spcFirstLastPara="1" wrap="square" lIns="68575" tIns="68575" rIns="68575" bIns="68575" anchor="ctr" anchorCtr="0"/>
          <a:lstStyle>
            <a:lvl1pPr marL="0" marR="0" lvl="0" indent="0" algn="r" rtl="0">
              <a:spcBef>
                <a:spcPts val="0"/>
              </a:spcBef>
              <a:spcAft>
                <a:spcPts val="0"/>
              </a:spcAft>
              <a:buSzPts val="1100"/>
              <a:buNone/>
              <a:defRPr sz="700">
                <a:solidFill>
                  <a:srgbClr val="888888"/>
                </a:solidFill>
                <a:latin typeface="Century Gothic"/>
                <a:ea typeface="Century Gothic"/>
                <a:cs typeface="Century Gothic"/>
                <a:sym typeface="Century Gothic"/>
              </a:defRPr>
            </a:lvl1pPr>
            <a:lvl2pPr marL="342900" marR="0" lvl="1" indent="0" algn="l" rtl="0">
              <a:spcBef>
                <a:spcPts val="0"/>
              </a:spcBef>
              <a:spcAft>
                <a:spcPts val="0"/>
              </a:spcAft>
              <a:buSzPts val="1100"/>
              <a:buNone/>
              <a:defRPr sz="1400" b="0" i="0" u="none" strike="noStrike" cap="none">
                <a:solidFill>
                  <a:schemeClr val="dk1"/>
                </a:solidFill>
                <a:latin typeface="Century Gothic"/>
                <a:ea typeface="Century Gothic"/>
                <a:cs typeface="Century Gothic"/>
                <a:sym typeface="Century Gothic"/>
              </a:defRPr>
            </a:lvl2pPr>
            <a:lvl3pPr marL="685800" marR="0" lvl="2" indent="0" algn="l" rtl="0">
              <a:spcBef>
                <a:spcPts val="0"/>
              </a:spcBef>
              <a:spcAft>
                <a:spcPts val="0"/>
              </a:spcAft>
              <a:buSzPts val="1100"/>
              <a:buNone/>
              <a:defRPr sz="1400" b="0" i="0" u="none" strike="noStrike" cap="none">
                <a:solidFill>
                  <a:schemeClr val="dk1"/>
                </a:solidFill>
                <a:latin typeface="Century Gothic"/>
                <a:ea typeface="Century Gothic"/>
                <a:cs typeface="Century Gothic"/>
                <a:sym typeface="Century Gothic"/>
              </a:defRPr>
            </a:lvl3pPr>
            <a:lvl4pPr marL="1028700" marR="0" lvl="3" indent="0" algn="l" rtl="0">
              <a:spcBef>
                <a:spcPts val="0"/>
              </a:spcBef>
              <a:spcAft>
                <a:spcPts val="0"/>
              </a:spcAft>
              <a:buSzPts val="1100"/>
              <a:buNone/>
              <a:defRPr sz="1400" b="0" i="0" u="none" strike="noStrike" cap="none">
                <a:solidFill>
                  <a:schemeClr val="dk1"/>
                </a:solidFill>
                <a:latin typeface="Century Gothic"/>
                <a:ea typeface="Century Gothic"/>
                <a:cs typeface="Century Gothic"/>
                <a:sym typeface="Century Gothic"/>
              </a:defRPr>
            </a:lvl4pPr>
            <a:lvl5pPr marL="1371600" marR="0" lvl="4" indent="0" algn="l" rtl="0">
              <a:spcBef>
                <a:spcPts val="0"/>
              </a:spcBef>
              <a:spcAft>
                <a:spcPts val="0"/>
              </a:spcAft>
              <a:buSzPts val="1100"/>
              <a:buNone/>
              <a:defRPr sz="1400" b="0" i="0" u="none" strike="noStrike" cap="none">
                <a:solidFill>
                  <a:schemeClr val="dk1"/>
                </a:solidFill>
                <a:latin typeface="Century Gothic"/>
                <a:ea typeface="Century Gothic"/>
                <a:cs typeface="Century Gothic"/>
                <a:sym typeface="Century Gothic"/>
              </a:defRPr>
            </a:lvl5pPr>
            <a:lvl6pPr marL="1714500" marR="0" lvl="5" indent="0" algn="l" rtl="0">
              <a:spcBef>
                <a:spcPts val="0"/>
              </a:spcBef>
              <a:spcAft>
                <a:spcPts val="0"/>
              </a:spcAft>
              <a:buSzPts val="1100"/>
              <a:buNone/>
              <a:defRPr sz="1400" b="0" i="0" u="none" strike="noStrike" cap="none">
                <a:solidFill>
                  <a:schemeClr val="dk1"/>
                </a:solidFill>
                <a:latin typeface="Century Gothic"/>
                <a:ea typeface="Century Gothic"/>
                <a:cs typeface="Century Gothic"/>
                <a:sym typeface="Century Gothic"/>
              </a:defRPr>
            </a:lvl6pPr>
            <a:lvl7pPr marL="2057400" marR="0" lvl="6" indent="0" algn="l" rtl="0">
              <a:spcBef>
                <a:spcPts val="0"/>
              </a:spcBef>
              <a:spcAft>
                <a:spcPts val="0"/>
              </a:spcAft>
              <a:buSzPts val="1100"/>
              <a:buNone/>
              <a:defRPr sz="1400" b="0" i="0" u="none" strike="noStrike" cap="none">
                <a:solidFill>
                  <a:schemeClr val="dk1"/>
                </a:solidFill>
                <a:latin typeface="Century Gothic"/>
                <a:ea typeface="Century Gothic"/>
                <a:cs typeface="Century Gothic"/>
                <a:sym typeface="Century Gothic"/>
              </a:defRPr>
            </a:lvl7pPr>
            <a:lvl8pPr marL="2400300" marR="0" lvl="7" indent="0" algn="l" rtl="0">
              <a:spcBef>
                <a:spcPts val="0"/>
              </a:spcBef>
              <a:spcAft>
                <a:spcPts val="0"/>
              </a:spcAft>
              <a:buSzPts val="1100"/>
              <a:buNone/>
              <a:defRPr sz="1400" b="0" i="0" u="none" strike="noStrike" cap="none">
                <a:solidFill>
                  <a:schemeClr val="dk1"/>
                </a:solidFill>
                <a:latin typeface="Century Gothic"/>
                <a:ea typeface="Century Gothic"/>
                <a:cs typeface="Century Gothic"/>
                <a:sym typeface="Century Gothic"/>
              </a:defRPr>
            </a:lvl8pPr>
            <a:lvl9pPr marL="2743200" marR="0" lvl="8" indent="0" algn="l" rtl="0">
              <a:spcBef>
                <a:spcPts val="0"/>
              </a:spcBef>
              <a:spcAft>
                <a:spcPts val="0"/>
              </a:spcAft>
              <a:buSzPts val="1100"/>
              <a:buNone/>
              <a:defRPr sz="1400" b="0" i="0" u="none" strike="noStrike" cap="none">
                <a:solidFill>
                  <a:schemeClr val="dk1"/>
                </a:solidFill>
                <a:latin typeface="Century Gothic"/>
                <a:ea typeface="Century Gothic"/>
                <a:cs typeface="Century Gothic"/>
                <a:sym typeface="Century Gothic"/>
              </a:defRPr>
            </a:lvl9pPr>
          </a:lstStyle>
          <a:p>
            <a:endParaRPr/>
          </a:p>
        </p:txBody>
      </p:sp>
      <p:sp>
        <p:nvSpPr>
          <p:cNvPr id="146" name="Shape 146"/>
          <p:cNvSpPr txBox="1">
            <a:spLocks noGrp="1"/>
          </p:cNvSpPr>
          <p:nvPr>
            <p:ph type="ftr" idx="11"/>
          </p:nvPr>
        </p:nvSpPr>
        <p:spPr>
          <a:xfrm>
            <a:off x="1941909" y="4601856"/>
            <a:ext cx="5714999" cy="273844"/>
          </a:xfrm>
          <a:prstGeom prst="rect">
            <a:avLst/>
          </a:prstGeom>
          <a:noFill/>
          <a:ln>
            <a:noFill/>
          </a:ln>
        </p:spPr>
        <p:txBody>
          <a:bodyPr spcFirstLastPara="1" wrap="square" lIns="68575" tIns="68575" rIns="68575" bIns="68575" anchor="ctr" anchorCtr="0"/>
          <a:lstStyle>
            <a:lvl1pPr marL="0" marR="0" lvl="0" indent="0" algn="l" rtl="0">
              <a:spcBef>
                <a:spcPts val="0"/>
              </a:spcBef>
              <a:spcAft>
                <a:spcPts val="0"/>
              </a:spcAft>
              <a:buSzPts val="1100"/>
              <a:buNone/>
              <a:defRPr sz="700">
                <a:solidFill>
                  <a:srgbClr val="888888"/>
                </a:solidFill>
                <a:latin typeface="Century Gothic"/>
                <a:ea typeface="Century Gothic"/>
                <a:cs typeface="Century Gothic"/>
                <a:sym typeface="Century Gothic"/>
              </a:defRPr>
            </a:lvl1pPr>
            <a:lvl2pPr marL="342900" marR="0" lvl="1" indent="0" algn="l" rtl="0">
              <a:spcBef>
                <a:spcPts val="0"/>
              </a:spcBef>
              <a:spcAft>
                <a:spcPts val="0"/>
              </a:spcAft>
              <a:buSzPts val="1100"/>
              <a:buNone/>
              <a:defRPr sz="1400" b="0" i="0" u="none" strike="noStrike" cap="none">
                <a:solidFill>
                  <a:schemeClr val="dk1"/>
                </a:solidFill>
                <a:latin typeface="Century Gothic"/>
                <a:ea typeface="Century Gothic"/>
                <a:cs typeface="Century Gothic"/>
                <a:sym typeface="Century Gothic"/>
              </a:defRPr>
            </a:lvl2pPr>
            <a:lvl3pPr marL="685800" marR="0" lvl="2" indent="0" algn="l" rtl="0">
              <a:spcBef>
                <a:spcPts val="0"/>
              </a:spcBef>
              <a:spcAft>
                <a:spcPts val="0"/>
              </a:spcAft>
              <a:buSzPts val="1100"/>
              <a:buNone/>
              <a:defRPr sz="1400" b="0" i="0" u="none" strike="noStrike" cap="none">
                <a:solidFill>
                  <a:schemeClr val="dk1"/>
                </a:solidFill>
                <a:latin typeface="Century Gothic"/>
                <a:ea typeface="Century Gothic"/>
                <a:cs typeface="Century Gothic"/>
                <a:sym typeface="Century Gothic"/>
              </a:defRPr>
            </a:lvl3pPr>
            <a:lvl4pPr marL="1028700" marR="0" lvl="3" indent="0" algn="l" rtl="0">
              <a:spcBef>
                <a:spcPts val="0"/>
              </a:spcBef>
              <a:spcAft>
                <a:spcPts val="0"/>
              </a:spcAft>
              <a:buSzPts val="1100"/>
              <a:buNone/>
              <a:defRPr sz="1400" b="0" i="0" u="none" strike="noStrike" cap="none">
                <a:solidFill>
                  <a:schemeClr val="dk1"/>
                </a:solidFill>
                <a:latin typeface="Century Gothic"/>
                <a:ea typeface="Century Gothic"/>
                <a:cs typeface="Century Gothic"/>
                <a:sym typeface="Century Gothic"/>
              </a:defRPr>
            </a:lvl4pPr>
            <a:lvl5pPr marL="1371600" marR="0" lvl="4" indent="0" algn="l" rtl="0">
              <a:spcBef>
                <a:spcPts val="0"/>
              </a:spcBef>
              <a:spcAft>
                <a:spcPts val="0"/>
              </a:spcAft>
              <a:buSzPts val="1100"/>
              <a:buNone/>
              <a:defRPr sz="1400" b="0" i="0" u="none" strike="noStrike" cap="none">
                <a:solidFill>
                  <a:schemeClr val="dk1"/>
                </a:solidFill>
                <a:latin typeface="Century Gothic"/>
                <a:ea typeface="Century Gothic"/>
                <a:cs typeface="Century Gothic"/>
                <a:sym typeface="Century Gothic"/>
              </a:defRPr>
            </a:lvl5pPr>
            <a:lvl6pPr marL="1714500" marR="0" lvl="5" indent="0" algn="l" rtl="0">
              <a:spcBef>
                <a:spcPts val="0"/>
              </a:spcBef>
              <a:spcAft>
                <a:spcPts val="0"/>
              </a:spcAft>
              <a:buSzPts val="1100"/>
              <a:buNone/>
              <a:defRPr sz="1400" b="0" i="0" u="none" strike="noStrike" cap="none">
                <a:solidFill>
                  <a:schemeClr val="dk1"/>
                </a:solidFill>
                <a:latin typeface="Century Gothic"/>
                <a:ea typeface="Century Gothic"/>
                <a:cs typeface="Century Gothic"/>
                <a:sym typeface="Century Gothic"/>
              </a:defRPr>
            </a:lvl6pPr>
            <a:lvl7pPr marL="2057400" marR="0" lvl="6" indent="0" algn="l" rtl="0">
              <a:spcBef>
                <a:spcPts val="0"/>
              </a:spcBef>
              <a:spcAft>
                <a:spcPts val="0"/>
              </a:spcAft>
              <a:buSzPts val="1100"/>
              <a:buNone/>
              <a:defRPr sz="1400" b="0" i="0" u="none" strike="noStrike" cap="none">
                <a:solidFill>
                  <a:schemeClr val="dk1"/>
                </a:solidFill>
                <a:latin typeface="Century Gothic"/>
                <a:ea typeface="Century Gothic"/>
                <a:cs typeface="Century Gothic"/>
                <a:sym typeface="Century Gothic"/>
              </a:defRPr>
            </a:lvl7pPr>
            <a:lvl8pPr marL="2400300" marR="0" lvl="7" indent="0" algn="l" rtl="0">
              <a:spcBef>
                <a:spcPts val="0"/>
              </a:spcBef>
              <a:spcAft>
                <a:spcPts val="0"/>
              </a:spcAft>
              <a:buSzPts val="1100"/>
              <a:buNone/>
              <a:defRPr sz="1400" b="0" i="0" u="none" strike="noStrike" cap="none">
                <a:solidFill>
                  <a:schemeClr val="dk1"/>
                </a:solidFill>
                <a:latin typeface="Century Gothic"/>
                <a:ea typeface="Century Gothic"/>
                <a:cs typeface="Century Gothic"/>
                <a:sym typeface="Century Gothic"/>
              </a:defRPr>
            </a:lvl8pPr>
            <a:lvl9pPr marL="2743200" marR="0" lvl="8" indent="0" algn="l" rtl="0">
              <a:spcBef>
                <a:spcPts val="0"/>
              </a:spcBef>
              <a:spcAft>
                <a:spcPts val="0"/>
              </a:spcAft>
              <a:buSzPts val="1100"/>
              <a:buNone/>
              <a:defRPr sz="1400" b="0" i="0" u="none" strike="noStrike" cap="none">
                <a:solidFill>
                  <a:schemeClr val="dk1"/>
                </a:solidFill>
                <a:latin typeface="Century Gothic"/>
                <a:ea typeface="Century Gothic"/>
                <a:cs typeface="Century Gothic"/>
                <a:sym typeface="Century Gothic"/>
              </a:defRPr>
            </a:lvl9pPr>
          </a:lstStyle>
          <a:p>
            <a:endParaRPr/>
          </a:p>
        </p:txBody>
      </p:sp>
      <p:sp>
        <p:nvSpPr>
          <p:cNvPr id="147" name="Shape 147"/>
          <p:cNvSpPr/>
          <p:nvPr/>
        </p:nvSpPr>
        <p:spPr>
          <a:xfrm rot="10800000" flipH="1">
            <a:off x="-3142" y="3683794"/>
            <a:ext cx="1191395" cy="380473"/>
          </a:xfrm>
          <a:custGeom>
            <a:avLst/>
            <a:gdLst/>
            <a:ahLst/>
            <a:cxnLst/>
            <a:rect l="0" t="0" r="0" b="0"/>
            <a:pathLst>
              <a:path w="120000" h="120000" extrusionOk="0">
                <a:moveTo>
                  <a:pt x="120000" y="56412"/>
                </a:moveTo>
                <a:lnTo>
                  <a:pt x="102703" y="2256"/>
                </a:lnTo>
                <a:cubicBezTo>
                  <a:pt x="102586" y="1872"/>
                  <a:pt x="102443" y="1512"/>
                  <a:pt x="102326" y="1128"/>
                </a:cubicBezTo>
                <a:cubicBezTo>
                  <a:pt x="101976" y="0"/>
                  <a:pt x="101613" y="0"/>
                  <a:pt x="101250" y="0"/>
                </a:cubicBezTo>
                <a:lnTo>
                  <a:pt x="94398" y="0"/>
                </a:lnTo>
                <a:lnTo>
                  <a:pt x="0" y="840"/>
                </a:lnTo>
                <a:cubicBezTo>
                  <a:pt x="103" y="40560"/>
                  <a:pt x="220" y="80280"/>
                  <a:pt x="324" y="120000"/>
                </a:cubicBezTo>
                <a:lnTo>
                  <a:pt x="94398" y="119592"/>
                </a:lnTo>
                <a:lnTo>
                  <a:pt x="101250" y="119592"/>
                </a:lnTo>
                <a:cubicBezTo>
                  <a:pt x="101613" y="119592"/>
                  <a:pt x="101976" y="118464"/>
                  <a:pt x="102326" y="118464"/>
                </a:cubicBezTo>
                <a:cubicBezTo>
                  <a:pt x="102326" y="117336"/>
                  <a:pt x="102703" y="117336"/>
                  <a:pt x="102703" y="117336"/>
                </a:cubicBezTo>
                <a:lnTo>
                  <a:pt x="120000" y="63180"/>
                </a:lnTo>
                <a:cubicBezTo>
                  <a:pt x="120713" y="60924"/>
                  <a:pt x="120713" y="58668"/>
                  <a:pt x="120000" y="56412"/>
                </a:cubicBezTo>
                <a:close/>
              </a:path>
            </a:pathLst>
          </a:custGeom>
          <a:solidFill>
            <a:schemeClr val="accent1"/>
          </a:solidFill>
          <a:ln>
            <a:noFill/>
          </a:ln>
        </p:spPr>
        <p:txBody>
          <a:bodyPr spcFirstLastPara="1" wrap="square" lIns="68575" tIns="68575" rIns="68575" bIns="68575" anchor="ctr" anchorCtr="0">
            <a:noAutofit/>
          </a:bodyPr>
          <a:lstStyle/>
          <a:p>
            <a:pPr marL="0" lvl="0" indent="0">
              <a:spcBef>
                <a:spcPts val="0"/>
              </a:spcBef>
              <a:spcAft>
                <a:spcPts val="0"/>
              </a:spcAft>
              <a:buNone/>
            </a:pPr>
            <a:endParaRPr/>
          </a:p>
        </p:txBody>
      </p:sp>
      <p:sp>
        <p:nvSpPr>
          <p:cNvPr id="148" name="Shape 148"/>
          <p:cNvSpPr txBox="1">
            <a:spLocks noGrp="1"/>
          </p:cNvSpPr>
          <p:nvPr>
            <p:ph type="sldNum" idx="12"/>
          </p:nvPr>
        </p:nvSpPr>
        <p:spPr>
          <a:xfrm>
            <a:off x="398859" y="3737315"/>
            <a:ext cx="584825" cy="273844"/>
          </a:xfrm>
          <a:prstGeom prst="rect">
            <a:avLst/>
          </a:prstGeom>
          <a:noFill/>
          <a:ln>
            <a:noFill/>
          </a:ln>
        </p:spPr>
        <p:txBody>
          <a:bodyPr spcFirstLastPara="1" wrap="square" lIns="68575" tIns="34275" rIns="68575" bIns="34275" anchor="ctr" anchorCtr="0">
            <a:noAutofit/>
          </a:bodyPr>
          <a:lstStyle>
            <a:lvl1pPr marL="0" marR="0" lvl="0" indent="0" algn="r" rtl="0">
              <a:spcBef>
                <a:spcPts val="0"/>
              </a:spcBef>
              <a:buNone/>
              <a:defRPr sz="1500">
                <a:solidFill>
                  <a:srgbClr val="FEFFFF"/>
                </a:solidFill>
                <a:latin typeface="Century Gothic"/>
                <a:ea typeface="Century Gothic"/>
                <a:cs typeface="Century Gothic"/>
                <a:sym typeface="Century Gothic"/>
              </a:defRPr>
            </a:lvl1pPr>
            <a:lvl2pPr marL="0" marR="0" lvl="1" indent="0" algn="r" rtl="0">
              <a:spcBef>
                <a:spcPts val="0"/>
              </a:spcBef>
              <a:buNone/>
              <a:defRPr sz="1500">
                <a:solidFill>
                  <a:srgbClr val="FEFFFF"/>
                </a:solidFill>
                <a:latin typeface="Century Gothic"/>
                <a:ea typeface="Century Gothic"/>
                <a:cs typeface="Century Gothic"/>
                <a:sym typeface="Century Gothic"/>
              </a:defRPr>
            </a:lvl2pPr>
            <a:lvl3pPr marL="0" marR="0" lvl="2" indent="0" algn="r" rtl="0">
              <a:spcBef>
                <a:spcPts val="0"/>
              </a:spcBef>
              <a:buNone/>
              <a:defRPr sz="1500">
                <a:solidFill>
                  <a:srgbClr val="FEFFFF"/>
                </a:solidFill>
                <a:latin typeface="Century Gothic"/>
                <a:ea typeface="Century Gothic"/>
                <a:cs typeface="Century Gothic"/>
                <a:sym typeface="Century Gothic"/>
              </a:defRPr>
            </a:lvl3pPr>
            <a:lvl4pPr marL="0" marR="0" lvl="3" indent="0" algn="r" rtl="0">
              <a:spcBef>
                <a:spcPts val="0"/>
              </a:spcBef>
              <a:buNone/>
              <a:defRPr sz="1500">
                <a:solidFill>
                  <a:srgbClr val="FEFFFF"/>
                </a:solidFill>
                <a:latin typeface="Century Gothic"/>
                <a:ea typeface="Century Gothic"/>
                <a:cs typeface="Century Gothic"/>
                <a:sym typeface="Century Gothic"/>
              </a:defRPr>
            </a:lvl4pPr>
            <a:lvl5pPr marL="0" marR="0" lvl="4" indent="0" algn="r" rtl="0">
              <a:spcBef>
                <a:spcPts val="0"/>
              </a:spcBef>
              <a:buNone/>
              <a:defRPr sz="1500">
                <a:solidFill>
                  <a:srgbClr val="FEFFFF"/>
                </a:solidFill>
                <a:latin typeface="Century Gothic"/>
                <a:ea typeface="Century Gothic"/>
                <a:cs typeface="Century Gothic"/>
                <a:sym typeface="Century Gothic"/>
              </a:defRPr>
            </a:lvl5pPr>
            <a:lvl6pPr marL="0" marR="0" lvl="5" indent="0" algn="r" rtl="0">
              <a:spcBef>
                <a:spcPts val="0"/>
              </a:spcBef>
              <a:buNone/>
              <a:defRPr sz="1500">
                <a:solidFill>
                  <a:srgbClr val="FEFFFF"/>
                </a:solidFill>
                <a:latin typeface="Century Gothic"/>
                <a:ea typeface="Century Gothic"/>
                <a:cs typeface="Century Gothic"/>
                <a:sym typeface="Century Gothic"/>
              </a:defRPr>
            </a:lvl6pPr>
            <a:lvl7pPr marL="0" marR="0" lvl="6" indent="0" algn="r" rtl="0">
              <a:spcBef>
                <a:spcPts val="0"/>
              </a:spcBef>
              <a:buNone/>
              <a:defRPr sz="1500">
                <a:solidFill>
                  <a:srgbClr val="FEFFFF"/>
                </a:solidFill>
                <a:latin typeface="Century Gothic"/>
                <a:ea typeface="Century Gothic"/>
                <a:cs typeface="Century Gothic"/>
                <a:sym typeface="Century Gothic"/>
              </a:defRPr>
            </a:lvl7pPr>
            <a:lvl8pPr marL="0" marR="0" lvl="7" indent="0" algn="r" rtl="0">
              <a:spcBef>
                <a:spcPts val="0"/>
              </a:spcBef>
              <a:buNone/>
              <a:defRPr sz="1500">
                <a:solidFill>
                  <a:srgbClr val="FEFFFF"/>
                </a:solidFill>
                <a:latin typeface="Century Gothic"/>
                <a:ea typeface="Century Gothic"/>
                <a:cs typeface="Century Gothic"/>
                <a:sym typeface="Century Gothic"/>
              </a:defRPr>
            </a:lvl8pPr>
            <a:lvl9pPr marL="0" marR="0" lvl="8" indent="0" algn="r" rtl="0">
              <a:spcBef>
                <a:spcPts val="0"/>
              </a:spcBef>
              <a:buNone/>
              <a:defRPr sz="1500">
                <a:solidFill>
                  <a:srgbClr val="FEFFFF"/>
                </a:solidFill>
                <a:latin typeface="Century Gothic"/>
                <a:ea typeface="Century Gothic"/>
                <a:cs typeface="Century Gothic"/>
                <a:sym typeface="Century Gothic"/>
              </a:defRPr>
            </a:lvl9pPr>
          </a:lstStyle>
          <a:p>
            <a:pPr marL="0" lvl="0" indent="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Title and Caption">
  <p:cSld name="Title and Caption">
    <p:spTree>
      <p:nvGrpSpPr>
        <p:cNvPr id="1" name="Shape 149"/>
        <p:cNvGrpSpPr/>
        <p:nvPr/>
      </p:nvGrpSpPr>
      <p:grpSpPr>
        <a:xfrm>
          <a:off x="0" y="0"/>
          <a:ext cx="0" cy="0"/>
          <a:chOff x="0" y="0"/>
          <a:chExt cx="0" cy="0"/>
        </a:xfrm>
      </p:grpSpPr>
      <p:sp>
        <p:nvSpPr>
          <p:cNvPr id="150" name="Shape 150"/>
          <p:cNvSpPr txBox="1">
            <a:spLocks noGrp="1"/>
          </p:cNvSpPr>
          <p:nvPr>
            <p:ph type="title"/>
          </p:nvPr>
        </p:nvSpPr>
        <p:spPr>
          <a:xfrm>
            <a:off x="1941909" y="457200"/>
            <a:ext cx="6686549" cy="2337780"/>
          </a:xfrm>
          <a:prstGeom prst="rect">
            <a:avLst/>
          </a:prstGeom>
          <a:noFill/>
          <a:ln>
            <a:noFill/>
          </a:ln>
        </p:spPr>
        <p:txBody>
          <a:bodyPr spcFirstLastPara="1" wrap="square" lIns="68575" tIns="68575" rIns="68575" bIns="68575" anchor="ctr" anchorCtr="0"/>
          <a:lstStyle>
            <a:lvl1pPr marL="0" marR="0" lvl="0" indent="0" algn="l" rtl="0">
              <a:spcBef>
                <a:spcPts val="0"/>
              </a:spcBef>
              <a:spcAft>
                <a:spcPts val="0"/>
              </a:spcAft>
              <a:buClr>
                <a:srgbClr val="262626"/>
              </a:buClr>
              <a:buSzPts val="3600"/>
              <a:buFont typeface="Century Gothic"/>
              <a:buNone/>
              <a:defRPr sz="3600" b="0" i="0" u="none" strike="noStrike" cap="none">
                <a:solidFill>
                  <a:srgbClr val="262626"/>
                </a:solidFill>
                <a:latin typeface="Century Gothic"/>
                <a:ea typeface="Century Gothic"/>
                <a:cs typeface="Century Gothic"/>
                <a:sym typeface="Century Gothic"/>
              </a:defRPr>
            </a:lvl1pPr>
            <a:lvl2pPr marL="0" marR="0" lvl="1" indent="0" algn="l" rtl="0">
              <a:spcBef>
                <a:spcPts val="0"/>
              </a:spcBef>
              <a:spcAft>
                <a:spcPts val="0"/>
              </a:spcAft>
              <a:buSzPts val="1100"/>
              <a:buNone/>
              <a:defRPr sz="1400" b="0" i="0" u="none" strike="noStrike" cap="none">
                <a:solidFill>
                  <a:schemeClr val="dk2"/>
                </a:solidFill>
              </a:defRPr>
            </a:lvl2pPr>
            <a:lvl3pPr marL="0" marR="0" lvl="2" indent="0" algn="l" rtl="0">
              <a:spcBef>
                <a:spcPts val="0"/>
              </a:spcBef>
              <a:spcAft>
                <a:spcPts val="0"/>
              </a:spcAft>
              <a:buSzPts val="1100"/>
              <a:buNone/>
              <a:defRPr sz="1400" b="0" i="0" u="none" strike="noStrike" cap="none">
                <a:solidFill>
                  <a:schemeClr val="dk2"/>
                </a:solidFill>
              </a:defRPr>
            </a:lvl3pPr>
            <a:lvl4pPr marL="0" marR="0" lvl="3" indent="0" algn="l" rtl="0">
              <a:spcBef>
                <a:spcPts val="0"/>
              </a:spcBef>
              <a:spcAft>
                <a:spcPts val="0"/>
              </a:spcAft>
              <a:buSzPts val="1100"/>
              <a:buNone/>
              <a:defRPr sz="1400" b="0" i="0" u="none" strike="noStrike" cap="none">
                <a:solidFill>
                  <a:schemeClr val="dk2"/>
                </a:solidFill>
              </a:defRPr>
            </a:lvl4pPr>
            <a:lvl5pPr marL="0" marR="0" lvl="4" indent="0" algn="l" rtl="0">
              <a:spcBef>
                <a:spcPts val="0"/>
              </a:spcBef>
              <a:spcAft>
                <a:spcPts val="0"/>
              </a:spcAft>
              <a:buSzPts val="1100"/>
              <a:buNone/>
              <a:defRPr sz="1400" b="0" i="0" u="none" strike="noStrike" cap="none">
                <a:solidFill>
                  <a:schemeClr val="dk2"/>
                </a:solidFill>
              </a:defRPr>
            </a:lvl5pPr>
            <a:lvl6pPr marL="0" marR="0" lvl="5" indent="0" algn="l" rtl="0">
              <a:spcBef>
                <a:spcPts val="0"/>
              </a:spcBef>
              <a:spcAft>
                <a:spcPts val="0"/>
              </a:spcAft>
              <a:buSzPts val="1100"/>
              <a:buNone/>
              <a:defRPr sz="1400" b="0" i="0" u="none" strike="noStrike" cap="none">
                <a:solidFill>
                  <a:schemeClr val="dk2"/>
                </a:solidFill>
              </a:defRPr>
            </a:lvl6pPr>
            <a:lvl7pPr marL="0" marR="0" lvl="6" indent="0" algn="l" rtl="0">
              <a:spcBef>
                <a:spcPts val="0"/>
              </a:spcBef>
              <a:spcAft>
                <a:spcPts val="0"/>
              </a:spcAft>
              <a:buSzPts val="1100"/>
              <a:buNone/>
              <a:defRPr sz="1400" b="0" i="0" u="none" strike="noStrike" cap="none">
                <a:solidFill>
                  <a:schemeClr val="dk2"/>
                </a:solidFill>
              </a:defRPr>
            </a:lvl7pPr>
            <a:lvl8pPr marL="0" marR="0" lvl="7" indent="0" algn="l" rtl="0">
              <a:spcBef>
                <a:spcPts val="0"/>
              </a:spcBef>
              <a:spcAft>
                <a:spcPts val="0"/>
              </a:spcAft>
              <a:buSzPts val="1100"/>
              <a:buNone/>
              <a:defRPr sz="1400" b="0" i="0" u="none" strike="noStrike" cap="none">
                <a:solidFill>
                  <a:schemeClr val="dk2"/>
                </a:solidFill>
              </a:defRPr>
            </a:lvl8pPr>
            <a:lvl9pPr marL="0" marR="0" lvl="8" indent="0" algn="l" rtl="0">
              <a:spcBef>
                <a:spcPts val="0"/>
              </a:spcBef>
              <a:spcAft>
                <a:spcPts val="0"/>
              </a:spcAft>
              <a:buSzPts val="1100"/>
              <a:buNone/>
              <a:defRPr sz="1400" b="0" i="0" u="none" strike="noStrike" cap="none">
                <a:solidFill>
                  <a:schemeClr val="dk2"/>
                </a:solidFill>
              </a:defRPr>
            </a:lvl9pPr>
          </a:lstStyle>
          <a:p>
            <a:endParaRPr/>
          </a:p>
        </p:txBody>
      </p:sp>
      <p:sp>
        <p:nvSpPr>
          <p:cNvPr id="151" name="Shape 151"/>
          <p:cNvSpPr txBox="1">
            <a:spLocks noGrp="1"/>
          </p:cNvSpPr>
          <p:nvPr>
            <p:ph type="body" idx="1"/>
          </p:nvPr>
        </p:nvSpPr>
        <p:spPr>
          <a:xfrm>
            <a:off x="1941909" y="3265535"/>
            <a:ext cx="6686549" cy="1166898"/>
          </a:xfrm>
          <a:prstGeom prst="rect">
            <a:avLst/>
          </a:prstGeom>
          <a:noFill/>
          <a:ln>
            <a:noFill/>
          </a:ln>
        </p:spPr>
        <p:txBody>
          <a:bodyPr spcFirstLastPara="1" wrap="square" lIns="68575" tIns="68575" rIns="68575" bIns="68575" anchor="ctr" anchorCtr="0"/>
          <a:lstStyle>
            <a:lvl1pPr marL="457200" marR="0" lvl="0" indent="-228600" algn="l" rtl="0">
              <a:spcBef>
                <a:spcPts val="800"/>
              </a:spcBef>
              <a:spcAft>
                <a:spcPts val="0"/>
              </a:spcAft>
              <a:buClr>
                <a:schemeClr val="accent1"/>
              </a:buClr>
              <a:buSzPts val="1400"/>
              <a:buFont typeface="Noto Sans Symbols"/>
              <a:buNone/>
              <a:defRPr sz="1400" b="0" i="0" u="none" strike="noStrike" cap="none">
                <a:solidFill>
                  <a:srgbClr val="595959"/>
                </a:solidFill>
                <a:latin typeface="Century Gothic"/>
                <a:ea typeface="Century Gothic"/>
                <a:cs typeface="Century Gothic"/>
                <a:sym typeface="Century Gothic"/>
              </a:defRPr>
            </a:lvl1pPr>
            <a:lvl2pPr marL="914400" marR="0" lvl="1" indent="-228600" algn="l" rtl="0">
              <a:spcBef>
                <a:spcPts val="800"/>
              </a:spcBef>
              <a:spcAft>
                <a:spcPts val="0"/>
              </a:spcAft>
              <a:buClr>
                <a:schemeClr val="accent1"/>
              </a:buClr>
              <a:buSzPts val="1400"/>
              <a:buFont typeface="Noto Sans Symbols"/>
              <a:buNone/>
              <a:defRPr sz="1400" b="0" i="0" u="none" strike="noStrike" cap="none">
                <a:solidFill>
                  <a:srgbClr val="888888"/>
                </a:solidFill>
                <a:latin typeface="Century Gothic"/>
                <a:ea typeface="Century Gothic"/>
                <a:cs typeface="Century Gothic"/>
                <a:sym typeface="Century Gothic"/>
              </a:defRPr>
            </a:lvl2pPr>
            <a:lvl3pPr marL="1371600" marR="0" lvl="2" indent="-228600" algn="l" rtl="0">
              <a:spcBef>
                <a:spcPts val="800"/>
              </a:spcBef>
              <a:spcAft>
                <a:spcPts val="0"/>
              </a:spcAft>
              <a:buClr>
                <a:schemeClr val="accent1"/>
              </a:buClr>
              <a:buSzPts val="1200"/>
              <a:buFont typeface="Noto Sans Symbols"/>
              <a:buNone/>
              <a:defRPr sz="1200" b="0" i="0" u="none" strike="noStrike" cap="none">
                <a:solidFill>
                  <a:srgbClr val="888888"/>
                </a:solidFill>
                <a:latin typeface="Century Gothic"/>
                <a:ea typeface="Century Gothic"/>
                <a:cs typeface="Century Gothic"/>
                <a:sym typeface="Century Gothic"/>
              </a:defRPr>
            </a:lvl3pPr>
            <a:lvl4pPr marL="1828800" marR="0" lvl="3" indent="-228600" algn="l" rtl="0">
              <a:spcBef>
                <a:spcPts val="800"/>
              </a:spcBef>
              <a:spcAft>
                <a:spcPts val="0"/>
              </a:spcAft>
              <a:buClr>
                <a:schemeClr val="accent1"/>
              </a:buClr>
              <a:buSzPts val="1100"/>
              <a:buFont typeface="Noto Sans Symbols"/>
              <a:buNone/>
              <a:defRPr sz="1100" b="0" i="0" u="none" strike="noStrike" cap="none">
                <a:solidFill>
                  <a:srgbClr val="888888"/>
                </a:solidFill>
                <a:latin typeface="Century Gothic"/>
                <a:ea typeface="Century Gothic"/>
                <a:cs typeface="Century Gothic"/>
                <a:sym typeface="Century Gothic"/>
              </a:defRPr>
            </a:lvl4pPr>
            <a:lvl5pPr marL="2286000" marR="0" lvl="4" indent="-228600" algn="l" rtl="0">
              <a:spcBef>
                <a:spcPts val="800"/>
              </a:spcBef>
              <a:spcAft>
                <a:spcPts val="0"/>
              </a:spcAft>
              <a:buClr>
                <a:schemeClr val="accent1"/>
              </a:buClr>
              <a:buSzPts val="1100"/>
              <a:buFont typeface="Noto Sans Symbols"/>
              <a:buNone/>
              <a:defRPr sz="1100" b="0" i="0" u="none" strike="noStrike" cap="none">
                <a:solidFill>
                  <a:srgbClr val="888888"/>
                </a:solidFill>
                <a:latin typeface="Century Gothic"/>
                <a:ea typeface="Century Gothic"/>
                <a:cs typeface="Century Gothic"/>
                <a:sym typeface="Century Gothic"/>
              </a:defRPr>
            </a:lvl5pPr>
            <a:lvl6pPr marL="2743200" marR="0" lvl="5" indent="-228600" algn="l" rtl="0">
              <a:spcBef>
                <a:spcPts val="800"/>
              </a:spcBef>
              <a:spcAft>
                <a:spcPts val="0"/>
              </a:spcAft>
              <a:buClr>
                <a:schemeClr val="accent1"/>
              </a:buClr>
              <a:buSzPts val="1100"/>
              <a:buFont typeface="Noto Sans Symbols"/>
              <a:buNone/>
              <a:defRPr sz="1100" b="0" i="0" u="none" strike="noStrike" cap="none">
                <a:solidFill>
                  <a:srgbClr val="888888"/>
                </a:solidFill>
                <a:latin typeface="Century Gothic"/>
                <a:ea typeface="Century Gothic"/>
                <a:cs typeface="Century Gothic"/>
                <a:sym typeface="Century Gothic"/>
              </a:defRPr>
            </a:lvl6pPr>
            <a:lvl7pPr marL="3200400" marR="0" lvl="6" indent="-228600" algn="l" rtl="0">
              <a:spcBef>
                <a:spcPts val="800"/>
              </a:spcBef>
              <a:spcAft>
                <a:spcPts val="0"/>
              </a:spcAft>
              <a:buClr>
                <a:schemeClr val="accent1"/>
              </a:buClr>
              <a:buSzPts val="1100"/>
              <a:buFont typeface="Noto Sans Symbols"/>
              <a:buNone/>
              <a:defRPr sz="1100" b="0" i="0" u="none" strike="noStrike" cap="none">
                <a:solidFill>
                  <a:srgbClr val="888888"/>
                </a:solidFill>
                <a:latin typeface="Century Gothic"/>
                <a:ea typeface="Century Gothic"/>
                <a:cs typeface="Century Gothic"/>
                <a:sym typeface="Century Gothic"/>
              </a:defRPr>
            </a:lvl7pPr>
            <a:lvl8pPr marL="3657600" marR="0" lvl="7" indent="-228600" algn="l" rtl="0">
              <a:spcBef>
                <a:spcPts val="800"/>
              </a:spcBef>
              <a:spcAft>
                <a:spcPts val="0"/>
              </a:spcAft>
              <a:buClr>
                <a:schemeClr val="accent1"/>
              </a:buClr>
              <a:buSzPts val="1100"/>
              <a:buFont typeface="Noto Sans Symbols"/>
              <a:buNone/>
              <a:defRPr sz="1100" b="0" i="0" u="none" strike="noStrike" cap="none">
                <a:solidFill>
                  <a:srgbClr val="888888"/>
                </a:solidFill>
                <a:latin typeface="Century Gothic"/>
                <a:ea typeface="Century Gothic"/>
                <a:cs typeface="Century Gothic"/>
                <a:sym typeface="Century Gothic"/>
              </a:defRPr>
            </a:lvl8pPr>
            <a:lvl9pPr marL="4114800" marR="0" lvl="8" indent="-228600" algn="l" rtl="0">
              <a:spcBef>
                <a:spcPts val="800"/>
              </a:spcBef>
              <a:spcAft>
                <a:spcPts val="0"/>
              </a:spcAft>
              <a:buClr>
                <a:schemeClr val="accent1"/>
              </a:buClr>
              <a:buSzPts val="1100"/>
              <a:buFont typeface="Noto Sans Symbols"/>
              <a:buNone/>
              <a:defRPr sz="1100" b="0" i="0" u="none" strike="noStrike" cap="none">
                <a:solidFill>
                  <a:srgbClr val="888888"/>
                </a:solidFill>
                <a:latin typeface="Century Gothic"/>
                <a:ea typeface="Century Gothic"/>
                <a:cs typeface="Century Gothic"/>
                <a:sym typeface="Century Gothic"/>
              </a:defRPr>
            </a:lvl9pPr>
          </a:lstStyle>
          <a:p>
            <a:endParaRPr/>
          </a:p>
        </p:txBody>
      </p:sp>
      <p:sp>
        <p:nvSpPr>
          <p:cNvPr id="152" name="Shape 152"/>
          <p:cNvSpPr txBox="1">
            <a:spLocks noGrp="1"/>
          </p:cNvSpPr>
          <p:nvPr>
            <p:ph type="dt" idx="10"/>
          </p:nvPr>
        </p:nvSpPr>
        <p:spPr>
          <a:xfrm>
            <a:off x="7771209" y="4597828"/>
            <a:ext cx="859712" cy="277797"/>
          </a:xfrm>
          <a:prstGeom prst="rect">
            <a:avLst/>
          </a:prstGeom>
          <a:noFill/>
          <a:ln>
            <a:noFill/>
          </a:ln>
        </p:spPr>
        <p:txBody>
          <a:bodyPr spcFirstLastPara="1" wrap="square" lIns="68575" tIns="68575" rIns="68575" bIns="68575" anchor="ctr" anchorCtr="0"/>
          <a:lstStyle>
            <a:lvl1pPr marL="0" marR="0" lvl="0" indent="0" algn="r" rtl="0">
              <a:spcBef>
                <a:spcPts val="0"/>
              </a:spcBef>
              <a:spcAft>
                <a:spcPts val="0"/>
              </a:spcAft>
              <a:buSzPts val="1100"/>
              <a:buNone/>
              <a:defRPr sz="700">
                <a:solidFill>
                  <a:srgbClr val="888888"/>
                </a:solidFill>
                <a:latin typeface="Century Gothic"/>
                <a:ea typeface="Century Gothic"/>
                <a:cs typeface="Century Gothic"/>
                <a:sym typeface="Century Gothic"/>
              </a:defRPr>
            </a:lvl1pPr>
            <a:lvl2pPr marL="342900" marR="0" lvl="1" indent="0" algn="l" rtl="0">
              <a:spcBef>
                <a:spcPts val="0"/>
              </a:spcBef>
              <a:spcAft>
                <a:spcPts val="0"/>
              </a:spcAft>
              <a:buSzPts val="1100"/>
              <a:buNone/>
              <a:defRPr sz="1400" b="0" i="0" u="none" strike="noStrike" cap="none">
                <a:solidFill>
                  <a:schemeClr val="dk1"/>
                </a:solidFill>
                <a:latin typeface="Century Gothic"/>
                <a:ea typeface="Century Gothic"/>
                <a:cs typeface="Century Gothic"/>
                <a:sym typeface="Century Gothic"/>
              </a:defRPr>
            </a:lvl2pPr>
            <a:lvl3pPr marL="685800" marR="0" lvl="2" indent="0" algn="l" rtl="0">
              <a:spcBef>
                <a:spcPts val="0"/>
              </a:spcBef>
              <a:spcAft>
                <a:spcPts val="0"/>
              </a:spcAft>
              <a:buSzPts val="1100"/>
              <a:buNone/>
              <a:defRPr sz="1400" b="0" i="0" u="none" strike="noStrike" cap="none">
                <a:solidFill>
                  <a:schemeClr val="dk1"/>
                </a:solidFill>
                <a:latin typeface="Century Gothic"/>
                <a:ea typeface="Century Gothic"/>
                <a:cs typeface="Century Gothic"/>
                <a:sym typeface="Century Gothic"/>
              </a:defRPr>
            </a:lvl3pPr>
            <a:lvl4pPr marL="1028700" marR="0" lvl="3" indent="0" algn="l" rtl="0">
              <a:spcBef>
                <a:spcPts val="0"/>
              </a:spcBef>
              <a:spcAft>
                <a:spcPts val="0"/>
              </a:spcAft>
              <a:buSzPts val="1100"/>
              <a:buNone/>
              <a:defRPr sz="1400" b="0" i="0" u="none" strike="noStrike" cap="none">
                <a:solidFill>
                  <a:schemeClr val="dk1"/>
                </a:solidFill>
                <a:latin typeface="Century Gothic"/>
                <a:ea typeface="Century Gothic"/>
                <a:cs typeface="Century Gothic"/>
                <a:sym typeface="Century Gothic"/>
              </a:defRPr>
            </a:lvl4pPr>
            <a:lvl5pPr marL="1371600" marR="0" lvl="4" indent="0" algn="l" rtl="0">
              <a:spcBef>
                <a:spcPts val="0"/>
              </a:spcBef>
              <a:spcAft>
                <a:spcPts val="0"/>
              </a:spcAft>
              <a:buSzPts val="1100"/>
              <a:buNone/>
              <a:defRPr sz="1400" b="0" i="0" u="none" strike="noStrike" cap="none">
                <a:solidFill>
                  <a:schemeClr val="dk1"/>
                </a:solidFill>
                <a:latin typeface="Century Gothic"/>
                <a:ea typeface="Century Gothic"/>
                <a:cs typeface="Century Gothic"/>
                <a:sym typeface="Century Gothic"/>
              </a:defRPr>
            </a:lvl5pPr>
            <a:lvl6pPr marL="1714500" marR="0" lvl="5" indent="0" algn="l" rtl="0">
              <a:spcBef>
                <a:spcPts val="0"/>
              </a:spcBef>
              <a:spcAft>
                <a:spcPts val="0"/>
              </a:spcAft>
              <a:buSzPts val="1100"/>
              <a:buNone/>
              <a:defRPr sz="1400" b="0" i="0" u="none" strike="noStrike" cap="none">
                <a:solidFill>
                  <a:schemeClr val="dk1"/>
                </a:solidFill>
                <a:latin typeface="Century Gothic"/>
                <a:ea typeface="Century Gothic"/>
                <a:cs typeface="Century Gothic"/>
                <a:sym typeface="Century Gothic"/>
              </a:defRPr>
            </a:lvl6pPr>
            <a:lvl7pPr marL="2057400" marR="0" lvl="6" indent="0" algn="l" rtl="0">
              <a:spcBef>
                <a:spcPts val="0"/>
              </a:spcBef>
              <a:spcAft>
                <a:spcPts val="0"/>
              </a:spcAft>
              <a:buSzPts val="1100"/>
              <a:buNone/>
              <a:defRPr sz="1400" b="0" i="0" u="none" strike="noStrike" cap="none">
                <a:solidFill>
                  <a:schemeClr val="dk1"/>
                </a:solidFill>
                <a:latin typeface="Century Gothic"/>
                <a:ea typeface="Century Gothic"/>
                <a:cs typeface="Century Gothic"/>
                <a:sym typeface="Century Gothic"/>
              </a:defRPr>
            </a:lvl7pPr>
            <a:lvl8pPr marL="2400300" marR="0" lvl="7" indent="0" algn="l" rtl="0">
              <a:spcBef>
                <a:spcPts val="0"/>
              </a:spcBef>
              <a:spcAft>
                <a:spcPts val="0"/>
              </a:spcAft>
              <a:buSzPts val="1100"/>
              <a:buNone/>
              <a:defRPr sz="1400" b="0" i="0" u="none" strike="noStrike" cap="none">
                <a:solidFill>
                  <a:schemeClr val="dk1"/>
                </a:solidFill>
                <a:latin typeface="Century Gothic"/>
                <a:ea typeface="Century Gothic"/>
                <a:cs typeface="Century Gothic"/>
                <a:sym typeface="Century Gothic"/>
              </a:defRPr>
            </a:lvl8pPr>
            <a:lvl9pPr marL="2743200" marR="0" lvl="8" indent="0" algn="l" rtl="0">
              <a:spcBef>
                <a:spcPts val="0"/>
              </a:spcBef>
              <a:spcAft>
                <a:spcPts val="0"/>
              </a:spcAft>
              <a:buSzPts val="1100"/>
              <a:buNone/>
              <a:defRPr sz="1400" b="0" i="0" u="none" strike="noStrike" cap="none">
                <a:solidFill>
                  <a:schemeClr val="dk1"/>
                </a:solidFill>
                <a:latin typeface="Century Gothic"/>
                <a:ea typeface="Century Gothic"/>
                <a:cs typeface="Century Gothic"/>
                <a:sym typeface="Century Gothic"/>
              </a:defRPr>
            </a:lvl9pPr>
          </a:lstStyle>
          <a:p>
            <a:endParaRPr/>
          </a:p>
        </p:txBody>
      </p:sp>
      <p:sp>
        <p:nvSpPr>
          <p:cNvPr id="153" name="Shape 153"/>
          <p:cNvSpPr txBox="1">
            <a:spLocks noGrp="1"/>
          </p:cNvSpPr>
          <p:nvPr>
            <p:ph type="ftr" idx="11"/>
          </p:nvPr>
        </p:nvSpPr>
        <p:spPr>
          <a:xfrm>
            <a:off x="1941909" y="4601856"/>
            <a:ext cx="5714999" cy="273844"/>
          </a:xfrm>
          <a:prstGeom prst="rect">
            <a:avLst/>
          </a:prstGeom>
          <a:noFill/>
          <a:ln>
            <a:noFill/>
          </a:ln>
        </p:spPr>
        <p:txBody>
          <a:bodyPr spcFirstLastPara="1" wrap="square" lIns="68575" tIns="68575" rIns="68575" bIns="68575" anchor="ctr" anchorCtr="0"/>
          <a:lstStyle>
            <a:lvl1pPr marL="0" marR="0" lvl="0" indent="0" algn="l" rtl="0">
              <a:spcBef>
                <a:spcPts val="0"/>
              </a:spcBef>
              <a:spcAft>
                <a:spcPts val="0"/>
              </a:spcAft>
              <a:buSzPts val="1100"/>
              <a:buNone/>
              <a:defRPr sz="700">
                <a:solidFill>
                  <a:srgbClr val="888888"/>
                </a:solidFill>
                <a:latin typeface="Century Gothic"/>
                <a:ea typeface="Century Gothic"/>
                <a:cs typeface="Century Gothic"/>
                <a:sym typeface="Century Gothic"/>
              </a:defRPr>
            </a:lvl1pPr>
            <a:lvl2pPr marL="342900" marR="0" lvl="1" indent="0" algn="l" rtl="0">
              <a:spcBef>
                <a:spcPts val="0"/>
              </a:spcBef>
              <a:spcAft>
                <a:spcPts val="0"/>
              </a:spcAft>
              <a:buSzPts val="1100"/>
              <a:buNone/>
              <a:defRPr sz="1400" b="0" i="0" u="none" strike="noStrike" cap="none">
                <a:solidFill>
                  <a:schemeClr val="dk1"/>
                </a:solidFill>
                <a:latin typeface="Century Gothic"/>
                <a:ea typeface="Century Gothic"/>
                <a:cs typeface="Century Gothic"/>
                <a:sym typeface="Century Gothic"/>
              </a:defRPr>
            </a:lvl2pPr>
            <a:lvl3pPr marL="685800" marR="0" lvl="2" indent="0" algn="l" rtl="0">
              <a:spcBef>
                <a:spcPts val="0"/>
              </a:spcBef>
              <a:spcAft>
                <a:spcPts val="0"/>
              </a:spcAft>
              <a:buSzPts val="1100"/>
              <a:buNone/>
              <a:defRPr sz="1400" b="0" i="0" u="none" strike="noStrike" cap="none">
                <a:solidFill>
                  <a:schemeClr val="dk1"/>
                </a:solidFill>
                <a:latin typeface="Century Gothic"/>
                <a:ea typeface="Century Gothic"/>
                <a:cs typeface="Century Gothic"/>
                <a:sym typeface="Century Gothic"/>
              </a:defRPr>
            </a:lvl3pPr>
            <a:lvl4pPr marL="1028700" marR="0" lvl="3" indent="0" algn="l" rtl="0">
              <a:spcBef>
                <a:spcPts val="0"/>
              </a:spcBef>
              <a:spcAft>
                <a:spcPts val="0"/>
              </a:spcAft>
              <a:buSzPts val="1100"/>
              <a:buNone/>
              <a:defRPr sz="1400" b="0" i="0" u="none" strike="noStrike" cap="none">
                <a:solidFill>
                  <a:schemeClr val="dk1"/>
                </a:solidFill>
                <a:latin typeface="Century Gothic"/>
                <a:ea typeface="Century Gothic"/>
                <a:cs typeface="Century Gothic"/>
                <a:sym typeface="Century Gothic"/>
              </a:defRPr>
            </a:lvl4pPr>
            <a:lvl5pPr marL="1371600" marR="0" lvl="4" indent="0" algn="l" rtl="0">
              <a:spcBef>
                <a:spcPts val="0"/>
              </a:spcBef>
              <a:spcAft>
                <a:spcPts val="0"/>
              </a:spcAft>
              <a:buSzPts val="1100"/>
              <a:buNone/>
              <a:defRPr sz="1400" b="0" i="0" u="none" strike="noStrike" cap="none">
                <a:solidFill>
                  <a:schemeClr val="dk1"/>
                </a:solidFill>
                <a:latin typeface="Century Gothic"/>
                <a:ea typeface="Century Gothic"/>
                <a:cs typeface="Century Gothic"/>
                <a:sym typeface="Century Gothic"/>
              </a:defRPr>
            </a:lvl5pPr>
            <a:lvl6pPr marL="1714500" marR="0" lvl="5" indent="0" algn="l" rtl="0">
              <a:spcBef>
                <a:spcPts val="0"/>
              </a:spcBef>
              <a:spcAft>
                <a:spcPts val="0"/>
              </a:spcAft>
              <a:buSzPts val="1100"/>
              <a:buNone/>
              <a:defRPr sz="1400" b="0" i="0" u="none" strike="noStrike" cap="none">
                <a:solidFill>
                  <a:schemeClr val="dk1"/>
                </a:solidFill>
                <a:latin typeface="Century Gothic"/>
                <a:ea typeface="Century Gothic"/>
                <a:cs typeface="Century Gothic"/>
                <a:sym typeface="Century Gothic"/>
              </a:defRPr>
            </a:lvl6pPr>
            <a:lvl7pPr marL="2057400" marR="0" lvl="6" indent="0" algn="l" rtl="0">
              <a:spcBef>
                <a:spcPts val="0"/>
              </a:spcBef>
              <a:spcAft>
                <a:spcPts val="0"/>
              </a:spcAft>
              <a:buSzPts val="1100"/>
              <a:buNone/>
              <a:defRPr sz="1400" b="0" i="0" u="none" strike="noStrike" cap="none">
                <a:solidFill>
                  <a:schemeClr val="dk1"/>
                </a:solidFill>
                <a:latin typeface="Century Gothic"/>
                <a:ea typeface="Century Gothic"/>
                <a:cs typeface="Century Gothic"/>
                <a:sym typeface="Century Gothic"/>
              </a:defRPr>
            </a:lvl7pPr>
            <a:lvl8pPr marL="2400300" marR="0" lvl="7" indent="0" algn="l" rtl="0">
              <a:spcBef>
                <a:spcPts val="0"/>
              </a:spcBef>
              <a:spcAft>
                <a:spcPts val="0"/>
              </a:spcAft>
              <a:buSzPts val="1100"/>
              <a:buNone/>
              <a:defRPr sz="1400" b="0" i="0" u="none" strike="noStrike" cap="none">
                <a:solidFill>
                  <a:schemeClr val="dk1"/>
                </a:solidFill>
                <a:latin typeface="Century Gothic"/>
                <a:ea typeface="Century Gothic"/>
                <a:cs typeface="Century Gothic"/>
                <a:sym typeface="Century Gothic"/>
              </a:defRPr>
            </a:lvl8pPr>
            <a:lvl9pPr marL="2743200" marR="0" lvl="8" indent="0" algn="l" rtl="0">
              <a:spcBef>
                <a:spcPts val="0"/>
              </a:spcBef>
              <a:spcAft>
                <a:spcPts val="0"/>
              </a:spcAft>
              <a:buSzPts val="1100"/>
              <a:buNone/>
              <a:defRPr sz="1400" b="0" i="0" u="none" strike="noStrike" cap="none">
                <a:solidFill>
                  <a:schemeClr val="dk1"/>
                </a:solidFill>
                <a:latin typeface="Century Gothic"/>
                <a:ea typeface="Century Gothic"/>
                <a:cs typeface="Century Gothic"/>
                <a:sym typeface="Century Gothic"/>
              </a:defRPr>
            </a:lvl9pPr>
          </a:lstStyle>
          <a:p>
            <a:endParaRPr/>
          </a:p>
        </p:txBody>
      </p:sp>
      <p:sp>
        <p:nvSpPr>
          <p:cNvPr id="154" name="Shape 154"/>
          <p:cNvSpPr/>
          <p:nvPr/>
        </p:nvSpPr>
        <p:spPr>
          <a:xfrm rot="10800000" flipH="1">
            <a:off x="-3142" y="2383631"/>
            <a:ext cx="1191395" cy="380473"/>
          </a:xfrm>
          <a:custGeom>
            <a:avLst/>
            <a:gdLst/>
            <a:ahLst/>
            <a:cxnLst/>
            <a:rect l="0" t="0" r="0" b="0"/>
            <a:pathLst>
              <a:path w="120000" h="120000" extrusionOk="0">
                <a:moveTo>
                  <a:pt x="120000" y="56412"/>
                </a:moveTo>
                <a:lnTo>
                  <a:pt x="102703" y="2256"/>
                </a:lnTo>
                <a:cubicBezTo>
                  <a:pt x="102586" y="1872"/>
                  <a:pt x="102443" y="1512"/>
                  <a:pt x="102326" y="1128"/>
                </a:cubicBezTo>
                <a:cubicBezTo>
                  <a:pt x="101976" y="0"/>
                  <a:pt x="101613" y="0"/>
                  <a:pt x="101250" y="0"/>
                </a:cubicBezTo>
                <a:lnTo>
                  <a:pt x="94398" y="0"/>
                </a:lnTo>
                <a:lnTo>
                  <a:pt x="0" y="840"/>
                </a:lnTo>
                <a:cubicBezTo>
                  <a:pt x="103" y="40560"/>
                  <a:pt x="220" y="80280"/>
                  <a:pt x="324" y="120000"/>
                </a:cubicBezTo>
                <a:lnTo>
                  <a:pt x="94398" y="119592"/>
                </a:lnTo>
                <a:lnTo>
                  <a:pt x="101250" y="119592"/>
                </a:lnTo>
                <a:cubicBezTo>
                  <a:pt x="101613" y="119592"/>
                  <a:pt x="101976" y="118464"/>
                  <a:pt x="102326" y="118464"/>
                </a:cubicBezTo>
                <a:cubicBezTo>
                  <a:pt x="102326" y="117336"/>
                  <a:pt x="102703" y="117336"/>
                  <a:pt x="102703" y="117336"/>
                </a:cubicBezTo>
                <a:lnTo>
                  <a:pt x="120000" y="63180"/>
                </a:lnTo>
                <a:cubicBezTo>
                  <a:pt x="120713" y="60924"/>
                  <a:pt x="120713" y="58668"/>
                  <a:pt x="120000" y="56412"/>
                </a:cubicBezTo>
                <a:close/>
              </a:path>
            </a:pathLst>
          </a:custGeom>
          <a:solidFill>
            <a:schemeClr val="accent1"/>
          </a:solidFill>
          <a:ln>
            <a:noFill/>
          </a:ln>
        </p:spPr>
        <p:txBody>
          <a:bodyPr spcFirstLastPara="1" wrap="square" lIns="68575" tIns="68575" rIns="68575" bIns="68575" anchor="ctr" anchorCtr="0">
            <a:noAutofit/>
          </a:bodyPr>
          <a:lstStyle/>
          <a:p>
            <a:pPr marL="0" lvl="0" indent="0">
              <a:spcBef>
                <a:spcPts val="0"/>
              </a:spcBef>
              <a:spcAft>
                <a:spcPts val="0"/>
              </a:spcAft>
              <a:buNone/>
            </a:pPr>
            <a:endParaRPr/>
          </a:p>
        </p:txBody>
      </p:sp>
      <p:sp>
        <p:nvSpPr>
          <p:cNvPr id="155" name="Shape 155"/>
          <p:cNvSpPr txBox="1">
            <a:spLocks noGrp="1"/>
          </p:cNvSpPr>
          <p:nvPr>
            <p:ph type="sldNum" idx="12"/>
          </p:nvPr>
        </p:nvSpPr>
        <p:spPr>
          <a:xfrm>
            <a:off x="398859" y="2433104"/>
            <a:ext cx="584825" cy="273844"/>
          </a:xfrm>
          <a:prstGeom prst="rect">
            <a:avLst/>
          </a:prstGeom>
          <a:noFill/>
          <a:ln>
            <a:noFill/>
          </a:ln>
        </p:spPr>
        <p:txBody>
          <a:bodyPr spcFirstLastPara="1" wrap="square" lIns="68575" tIns="34275" rIns="68575" bIns="34275" anchor="ctr" anchorCtr="0">
            <a:noAutofit/>
          </a:bodyPr>
          <a:lstStyle>
            <a:lvl1pPr marL="0" marR="0" lvl="0" indent="0" algn="r" rtl="0">
              <a:spcBef>
                <a:spcPts val="0"/>
              </a:spcBef>
              <a:buNone/>
              <a:defRPr sz="1500">
                <a:solidFill>
                  <a:srgbClr val="FEFFFF"/>
                </a:solidFill>
                <a:latin typeface="Century Gothic"/>
                <a:ea typeface="Century Gothic"/>
                <a:cs typeface="Century Gothic"/>
                <a:sym typeface="Century Gothic"/>
              </a:defRPr>
            </a:lvl1pPr>
            <a:lvl2pPr marL="0" marR="0" lvl="1" indent="0" algn="r" rtl="0">
              <a:spcBef>
                <a:spcPts val="0"/>
              </a:spcBef>
              <a:buNone/>
              <a:defRPr sz="1500">
                <a:solidFill>
                  <a:srgbClr val="FEFFFF"/>
                </a:solidFill>
                <a:latin typeface="Century Gothic"/>
                <a:ea typeface="Century Gothic"/>
                <a:cs typeface="Century Gothic"/>
                <a:sym typeface="Century Gothic"/>
              </a:defRPr>
            </a:lvl2pPr>
            <a:lvl3pPr marL="0" marR="0" lvl="2" indent="0" algn="r" rtl="0">
              <a:spcBef>
                <a:spcPts val="0"/>
              </a:spcBef>
              <a:buNone/>
              <a:defRPr sz="1500">
                <a:solidFill>
                  <a:srgbClr val="FEFFFF"/>
                </a:solidFill>
                <a:latin typeface="Century Gothic"/>
                <a:ea typeface="Century Gothic"/>
                <a:cs typeface="Century Gothic"/>
                <a:sym typeface="Century Gothic"/>
              </a:defRPr>
            </a:lvl3pPr>
            <a:lvl4pPr marL="0" marR="0" lvl="3" indent="0" algn="r" rtl="0">
              <a:spcBef>
                <a:spcPts val="0"/>
              </a:spcBef>
              <a:buNone/>
              <a:defRPr sz="1500">
                <a:solidFill>
                  <a:srgbClr val="FEFFFF"/>
                </a:solidFill>
                <a:latin typeface="Century Gothic"/>
                <a:ea typeface="Century Gothic"/>
                <a:cs typeface="Century Gothic"/>
                <a:sym typeface="Century Gothic"/>
              </a:defRPr>
            </a:lvl4pPr>
            <a:lvl5pPr marL="0" marR="0" lvl="4" indent="0" algn="r" rtl="0">
              <a:spcBef>
                <a:spcPts val="0"/>
              </a:spcBef>
              <a:buNone/>
              <a:defRPr sz="1500">
                <a:solidFill>
                  <a:srgbClr val="FEFFFF"/>
                </a:solidFill>
                <a:latin typeface="Century Gothic"/>
                <a:ea typeface="Century Gothic"/>
                <a:cs typeface="Century Gothic"/>
                <a:sym typeface="Century Gothic"/>
              </a:defRPr>
            </a:lvl5pPr>
            <a:lvl6pPr marL="0" marR="0" lvl="5" indent="0" algn="r" rtl="0">
              <a:spcBef>
                <a:spcPts val="0"/>
              </a:spcBef>
              <a:buNone/>
              <a:defRPr sz="1500">
                <a:solidFill>
                  <a:srgbClr val="FEFFFF"/>
                </a:solidFill>
                <a:latin typeface="Century Gothic"/>
                <a:ea typeface="Century Gothic"/>
                <a:cs typeface="Century Gothic"/>
                <a:sym typeface="Century Gothic"/>
              </a:defRPr>
            </a:lvl6pPr>
            <a:lvl7pPr marL="0" marR="0" lvl="6" indent="0" algn="r" rtl="0">
              <a:spcBef>
                <a:spcPts val="0"/>
              </a:spcBef>
              <a:buNone/>
              <a:defRPr sz="1500">
                <a:solidFill>
                  <a:srgbClr val="FEFFFF"/>
                </a:solidFill>
                <a:latin typeface="Century Gothic"/>
                <a:ea typeface="Century Gothic"/>
                <a:cs typeface="Century Gothic"/>
                <a:sym typeface="Century Gothic"/>
              </a:defRPr>
            </a:lvl7pPr>
            <a:lvl8pPr marL="0" marR="0" lvl="7" indent="0" algn="r" rtl="0">
              <a:spcBef>
                <a:spcPts val="0"/>
              </a:spcBef>
              <a:buNone/>
              <a:defRPr sz="1500">
                <a:solidFill>
                  <a:srgbClr val="FEFFFF"/>
                </a:solidFill>
                <a:latin typeface="Century Gothic"/>
                <a:ea typeface="Century Gothic"/>
                <a:cs typeface="Century Gothic"/>
                <a:sym typeface="Century Gothic"/>
              </a:defRPr>
            </a:lvl8pPr>
            <a:lvl9pPr marL="0" marR="0" lvl="8" indent="0" algn="r" rtl="0">
              <a:spcBef>
                <a:spcPts val="0"/>
              </a:spcBef>
              <a:buNone/>
              <a:defRPr sz="1500">
                <a:solidFill>
                  <a:srgbClr val="FEFFFF"/>
                </a:solidFill>
                <a:latin typeface="Century Gothic"/>
                <a:ea typeface="Century Gothic"/>
                <a:cs typeface="Century Gothic"/>
                <a:sym typeface="Century Gothic"/>
              </a:defRPr>
            </a:lvl9pPr>
          </a:lstStyle>
          <a:p>
            <a:pPr marL="0" lvl="0" indent="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Quote with Caption">
  <p:cSld name="Quote with Caption">
    <p:spTree>
      <p:nvGrpSpPr>
        <p:cNvPr id="1" name="Shape 156"/>
        <p:cNvGrpSpPr/>
        <p:nvPr/>
      </p:nvGrpSpPr>
      <p:grpSpPr>
        <a:xfrm>
          <a:off x="0" y="0"/>
          <a:ext cx="0" cy="0"/>
          <a:chOff x="0" y="0"/>
          <a:chExt cx="0" cy="0"/>
        </a:xfrm>
      </p:grpSpPr>
      <p:sp>
        <p:nvSpPr>
          <p:cNvPr id="157" name="Shape 157"/>
          <p:cNvSpPr txBox="1">
            <a:spLocks noGrp="1"/>
          </p:cNvSpPr>
          <p:nvPr>
            <p:ph type="title"/>
          </p:nvPr>
        </p:nvSpPr>
        <p:spPr>
          <a:xfrm>
            <a:off x="2137462" y="457200"/>
            <a:ext cx="6295444" cy="2171700"/>
          </a:xfrm>
          <a:prstGeom prst="rect">
            <a:avLst/>
          </a:prstGeom>
          <a:noFill/>
          <a:ln>
            <a:noFill/>
          </a:ln>
        </p:spPr>
        <p:txBody>
          <a:bodyPr spcFirstLastPara="1" wrap="square" lIns="68575" tIns="68575" rIns="68575" bIns="68575" anchor="ctr" anchorCtr="0"/>
          <a:lstStyle>
            <a:lvl1pPr marL="0" marR="0" lvl="0" indent="0" algn="l" rtl="0">
              <a:spcBef>
                <a:spcPts val="0"/>
              </a:spcBef>
              <a:spcAft>
                <a:spcPts val="0"/>
              </a:spcAft>
              <a:buClr>
                <a:srgbClr val="262626"/>
              </a:buClr>
              <a:buSzPts val="3600"/>
              <a:buFont typeface="Century Gothic"/>
              <a:buNone/>
              <a:defRPr sz="3600" b="0" i="0" u="none" strike="noStrike" cap="none">
                <a:solidFill>
                  <a:srgbClr val="262626"/>
                </a:solidFill>
                <a:latin typeface="Century Gothic"/>
                <a:ea typeface="Century Gothic"/>
                <a:cs typeface="Century Gothic"/>
                <a:sym typeface="Century Gothic"/>
              </a:defRPr>
            </a:lvl1pPr>
            <a:lvl2pPr marL="0" marR="0" lvl="1" indent="0" algn="l" rtl="0">
              <a:spcBef>
                <a:spcPts val="0"/>
              </a:spcBef>
              <a:spcAft>
                <a:spcPts val="0"/>
              </a:spcAft>
              <a:buSzPts val="1100"/>
              <a:buNone/>
              <a:defRPr sz="1400" b="0" i="0" u="none" strike="noStrike" cap="none">
                <a:solidFill>
                  <a:schemeClr val="dk2"/>
                </a:solidFill>
              </a:defRPr>
            </a:lvl2pPr>
            <a:lvl3pPr marL="0" marR="0" lvl="2" indent="0" algn="l" rtl="0">
              <a:spcBef>
                <a:spcPts val="0"/>
              </a:spcBef>
              <a:spcAft>
                <a:spcPts val="0"/>
              </a:spcAft>
              <a:buSzPts val="1100"/>
              <a:buNone/>
              <a:defRPr sz="1400" b="0" i="0" u="none" strike="noStrike" cap="none">
                <a:solidFill>
                  <a:schemeClr val="dk2"/>
                </a:solidFill>
              </a:defRPr>
            </a:lvl3pPr>
            <a:lvl4pPr marL="0" marR="0" lvl="3" indent="0" algn="l" rtl="0">
              <a:spcBef>
                <a:spcPts val="0"/>
              </a:spcBef>
              <a:spcAft>
                <a:spcPts val="0"/>
              </a:spcAft>
              <a:buSzPts val="1100"/>
              <a:buNone/>
              <a:defRPr sz="1400" b="0" i="0" u="none" strike="noStrike" cap="none">
                <a:solidFill>
                  <a:schemeClr val="dk2"/>
                </a:solidFill>
              </a:defRPr>
            </a:lvl4pPr>
            <a:lvl5pPr marL="0" marR="0" lvl="4" indent="0" algn="l" rtl="0">
              <a:spcBef>
                <a:spcPts val="0"/>
              </a:spcBef>
              <a:spcAft>
                <a:spcPts val="0"/>
              </a:spcAft>
              <a:buSzPts val="1100"/>
              <a:buNone/>
              <a:defRPr sz="1400" b="0" i="0" u="none" strike="noStrike" cap="none">
                <a:solidFill>
                  <a:schemeClr val="dk2"/>
                </a:solidFill>
              </a:defRPr>
            </a:lvl5pPr>
            <a:lvl6pPr marL="0" marR="0" lvl="5" indent="0" algn="l" rtl="0">
              <a:spcBef>
                <a:spcPts val="0"/>
              </a:spcBef>
              <a:spcAft>
                <a:spcPts val="0"/>
              </a:spcAft>
              <a:buSzPts val="1100"/>
              <a:buNone/>
              <a:defRPr sz="1400" b="0" i="0" u="none" strike="noStrike" cap="none">
                <a:solidFill>
                  <a:schemeClr val="dk2"/>
                </a:solidFill>
              </a:defRPr>
            </a:lvl6pPr>
            <a:lvl7pPr marL="0" marR="0" lvl="6" indent="0" algn="l" rtl="0">
              <a:spcBef>
                <a:spcPts val="0"/>
              </a:spcBef>
              <a:spcAft>
                <a:spcPts val="0"/>
              </a:spcAft>
              <a:buSzPts val="1100"/>
              <a:buNone/>
              <a:defRPr sz="1400" b="0" i="0" u="none" strike="noStrike" cap="none">
                <a:solidFill>
                  <a:schemeClr val="dk2"/>
                </a:solidFill>
              </a:defRPr>
            </a:lvl7pPr>
            <a:lvl8pPr marL="0" marR="0" lvl="7" indent="0" algn="l" rtl="0">
              <a:spcBef>
                <a:spcPts val="0"/>
              </a:spcBef>
              <a:spcAft>
                <a:spcPts val="0"/>
              </a:spcAft>
              <a:buSzPts val="1100"/>
              <a:buNone/>
              <a:defRPr sz="1400" b="0" i="0" u="none" strike="noStrike" cap="none">
                <a:solidFill>
                  <a:schemeClr val="dk2"/>
                </a:solidFill>
              </a:defRPr>
            </a:lvl8pPr>
            <a:lvl9pPr marL="0" marR="0" lvl="8" indent="0" algn="l" rtl="0">
              <a:spcBef>
                <a:spcPts val="0"/>
              </a:spcBef>
              <a:spcAft>
                <a:spcPts val="0"/>
              </a:spcAft>
              <a:buSzPts val="1100"/>
              <a:buNone/>
              <a:defRPr sz="1400" b="0" i="0" u="none" strike="noStrike" cap="none">
                <a:solidFill>
                  <a:schemeClr val="dk2"/>
                </a:solidFill>
              </a:defRPr>
            </a:lvl9pPr>
          </a:lstStyle>
          <a:p>
            <a:endParaRPr/>
          </a:p>
        </p:txBody>
      </p:sp>
      <p:sp>
        <p:nvSpPr>
          <p:cNvPr id="158" name="Shape 158"/>
          <p:cNvSpPr txBox="1">
            <a:spLocks noGrp="1"/>
          </p:cNvSpPr>
          <p:nvPr>
            <p:ph type="body" idx="1"/>
          </p:nvPr>
        </p:nvSpPr>
        <p:spPr>
          <a:xfrm>
            <a:off x="2456259" y="2628900"/>
            <a:ext cx="5652415" cy="285750"/>
          </a:xfrm>
          <a:prstGeom prst="rect">
            <a:avLst/>
          </a:prstGeom>
          <a:noFill/>
          <a:ln>
            <a:noFill/>
          </a:ln>
        </p:spPr>
        <p:txBody>
          <a:bodyPr spcFirstLastPara="1" wrap="square" lIns="68575" tIns="68575" rIns="68575" bIns="68575" anchor="ctr" anchorCtr="0"/>
          <a:lstStyle>
            <a:lvl1pPr marL="457200" marR="0" lvl="0" indent="-228600" algn="l" rtl="0">
              <a:spcBef>
                <a:spcPts val="800"/>
              </a:spcBef>
              <a:spcAft>
                <a:spcPts val="0"/>
              </a:spcAft>
              <a:buClr>
                <a:schemeClr val="accent1"/>
              </a:buClr>
              <a:buSzPts val="1200"/>
              <a:buFont typeface="Noto Sans Symbols"/>
              <a:buNone/>
              <a:defRPr sz="1200" b="0" i="0" u="none" strike="noStrike" cap="none">
                <a:solidFill>
                  <a:srgbClr val="7F7F7F"/>
                </a:solidFill>
                <a:latin typeface="Century Gothic"/>
                <a:ea typeface="Century Gothic"/>
                <a:cs typeface="Century Gothic"/>
                <a:sym typeface="Century Gothic"/>
              </a:defRPr>
            </a:lvl1pPr>
            <a:lvl2pPr marL="914400" marR="0" lvl="1" indent="-228600" algn="l" rtl="0">
              <a:spcBef>
                <a:spcPts val="800"/>
              </a:spcBef>
              <a:spcAft>
                <a:spcPts val="0"/>
              </a:spcAft>
              <a:buClr>
                <a:schemeClr val="accent1"/>
              </a:buClr>
              <a:buSzPts val="1200"/>
              <a:buFont typeface="Noto Sans Symbols"/>
              <a:buNone/>
              <a:defRPr sz="1200" b="0" i="0" u="none" strike="noStrike" cap="none">
                <a:solidFill>
                  <a:srgbClr val="3F3F3F"/>
                </a:solidFill>
                <a:latin typeface="Century Gothic"/>
                <a:ea typeface="Century Gothic"/>
                <a:cs typeface="Century Gothic"/>
                <a:sym typeface="Century Gothic"/>
              </a:defRPr>
            </a:lvl2pPr>
            <a:lvl3pPr marL="1371600" marR="0" lvl="2" indent="-228600" algn="l" rtl="0">
              <a:spcBef>
                <a:spcPts val="800"/>
              </a:spcBef>
              <a:spcAft>
                <a:spcPts val="0"/>
              </a:spcAft>
              <a:buClr>
                <a:schemeClr val="accent1"/>
              </a:buClr>
              <a:buSzPts val="1100"/>
              <a:buFont typeface="Noto Sans Symbols"/>
              <a:buNone/>
              <a:defRPr sz="1100" b="0" i="0" u="none" strike="noStrike" cap="none">
                <a:solidFill>
                  <a:srgbClr val="3F3F3F"/>
                </a:solidFill>
                <a:latin typeface="Century Gothic"/>
                <a:ea typeface="Century Gothic"/>
                <a:cs typeface="Century Gothic"/>
                <a:sym typeface="Century Gothic"/>
              </a:defRPr>
            </a:lvl3pPr>
            <a:lvl4pPr marL="1828800" marR="0" lvl="3" indent="-228600" algn="l" rtl="0">
              <a:spcBef>
                <a:spcPts val="800"/>
              </a:spcBef>
              <a:spcAft>
                <a:spcPts val="0"/>
              </a:spcAft>
              <a:buClr>
                <a:schemeClr val="accent1"/>
              </a:buClr>
              <a:buSzPts val="900"/>
              <a:buFont typeface="Noto Sans Symbols"/>
              <a:buNone/>
              <a:defRPr sz="900" b="0" i="0" u="none" strike="noStrike" cap="none">
                <a:solidFill>
                  <a:srgbClr val="3F3F3F"/>
                </a:solidFill>
                <a:latin typeface="Century Gothic"/>
                <a:ea typeface="Century Gothic"/>
                <a:cs typeface="Century Gothic"/>
                <a:sym typeface="Century Gothic"/>
              </a:defRPr>
            </a:lvl4pPr>
            <a:lvl5pPr marL="2286000" marR="0" lvl="4" indent="-228600" algn="l" rtl="0">
              <a:spcBef>
                <a:spcPts val="800"/>
              </a:spcBef>
              <a:spcAft>
                <a:spcPts val="0"/>
              </a:spcAft>
              <a:buClr>
                <a:schemeClr val="accent1"/>
              </a:buClr>
              <a:buSzPts val="900"/>
              <a:buFont typeface="Noto Sans Symbols"/>
              <a:buNone/>
              <a:defRPr sz="900" b="0" i="0" u="none" strike="noStrike" cap="none">
                <a:solidFill>
                  <a:srgbClr val="3F3F3F"/>
                </a:solidFill>
                <a:latin typeface="Century Gothic"/>
                <a:ea typeface="Century Gothic"/>
                <a:cs typeface="Century Gothic"/>
                <a:sym typeface="Century Gothic"/>
              </a:defRPr>
            </a:lvl5pPr>
            <a:lvl6pPr marL="2743200" marR="0" lvl="5" indent="-285750" algn="l" rtl="0">
              <a:spcBef>
                <a:spcPts val="800"/>
              </a:spcBef>
              <a:spcAft>
                <a:spcPts val="0"/>
              </a:spcAft>
              <a:buClr>
                <a:schemeClr val="accent1"/>
              </a:buClr>
              <a:buSzPts val="900"/>
              <a:buFont typeface="Noto Sans Symbols"/>
              <a:buChar char="•"/>
              <a:defRPr sz="900" b="0" i="0" u="none" strike="noStrike" cap="none">
                <a:solidFill>
                  <a:srgbClr val="3F3F3F"/>
                </a:solidFill>
                <a:latin typeface="Century Gothic"/>
                <a:ea typeface="Century Gothic"/>
                <a:cs typeface="Century Gothic"/>
                <a:sym typeface="Century Gothic"/>
              </a:defRPr>
            </a:lvl6pPr>
            <a:lvl7pPr marL="3200400" marR="0" lvl="6" indent="-285750" algn="l" rtl="0">
              <a:spcBef>
                <a:spcPts val="800"/>
              </a:spcBef>
              <a:spcAft>
                <a:spcPts val="0"/>
              </a:spcAft>
              <a:buClr>
                <a:schemeClr val="accent1"/>
              </a:buClr>
              <a:buSzPts val="900"/>
              <a:buFont typeface="Noto Sans Symbols"/>
              <a:buChar char="•"/>
              <a:defRPr sz="900" b="0" i="0" u="none" strike="noStrike" cap="none">
                <a:solidFill>
                  <a:srgbClr val="3F3F3F"/>
                </a:solidFill>
                <a:latin typeface="Century Gothic"/>
                <a:ea typeface="Century Gothic"/>
                <a:cs typeface="Century Gothic"/>
                <a:sym typeface="Century Gothic"/>
              </a:defRPr>
            </a:lvl7pPr>
            <a:lvl8pPr marL="3657600" marR="0" lvl="7" indent="-285750" algn="l" rtl="0">
              <a:spcBef>
                <a:spcPts val="800"/>
              </a:spcBef>
              <a:spcAft>
                <a:spcPts val="0"/>
              </a:spcAft>
              <a:buClr>
                <a:schemeClr val="accent1"/>
              </a:buClr>
              <a:buSzPts val="900"/>
              <a:buFont typeface="Noto Sans Symbols"/>
              <a:buChar char="•"/>
              <a:defRPr sz="900" b="0" i="0" u="none" strike="noStrike" cap="none">
                <a:solidFill>
                  <a:srgbClr val="3F3F3F"/>
                </a:solidFill>
                <a:latin typeface="Century Gothic"/>
                <a:ea typeface="Century Gothic"/>
                <a:cs typeface="Century Gothic"/>
                <a:sym typeface="Century Gothic"/>
              </a:defRPr>
            </a:lvl8pPr>
            <a:lvl9pPr marL="4114800" marR="0" lvl="8" indent="-285750" algn="l" rtl="0">
              <a:spcBef>
                <a:spcPts val="800"/>
              </a:spcBef>
              <a:spcAft>
                <a:spcPts val="0"/>
              </a:spcAft>
              <a:buClr>
                <a:schemeClr val="accent1"/>
              </a:buClr>
              <a:buSzPts val="900"/>
              <a:buFont typeface="Noto Sans Symbols"/>
              <a:buChar char="•"/>
              <a:defRPr sz="900" b="0" i="0" u="none" strike="noStrike" cap="none">
                <a:solidFill>
                  <a:srgbClr val="3F3F3F"/>
                </a:solidFill>
                <a:latin typeface="Century Gothic"/>
                <a:ea typeface="Century Gothic"/>
                <a:cs typeface="Century Gothic"/>
                <a:sym typeface="Century Gothic"/>
              </a:defRPr>
            </a:lvl9pPr>
          </a:lstStyle>
          <a:p>
            <a:endParaRPr/>
          </a:p>
        </p:txBody>
      </p:sp>
      <p:sp>
        <p:nvSpPr>
          <p:cNvPr id="159" name="Shape 159"/>
          <p:cNvSpPr txBox="1">
            <a:spLocks noGrp="1"/>
          </p:cNvSpPr>
          <p:nvPr>
            <p:ph type="body" idx="2"/>
          </p:nvPr>
        </p:nvSpPr>
        <p:spPr>
          <a:xfrm>
            <a:off x="1941909" y="3265535"/>
            <a:ext cx="6686549" cy="1166898"/>
          </a:xfrm>
          <a:prstGeom prst="rect">
            <a:avLst/>
          </a:prstGeom>
          <a:noFill/>
          <a:ln>
            <a:noFill/>
          </a:ln>
        </p:spPr>
        <p:txBody>
          <a:bodyPr spcFirstLastPara="1" wrap="square" lIns="68575" tIns="68575" rIns="68575" bIns="68575" anchor="ctr" anchorCtr="0"/>
          <a:lstStyle>
            <a:lvl1pPr marL="457200" marR="0" lvl="0" indent="-228600" algn="l" rtl="0">
              <a:spcBef>
                <a:spcPts val="800"/>
              </a:spcBef>
              <a:spcAft>
                <a:spcPts val="0"/>
              </a:spcAft>
              <a:buClr>
                <a:schemeClr val="accent1"/>
              </a:buClr>
              <a:buSzPts val="1400"/>
              <a:buFont typeface="Noto Sans Symbols"/>
              <a:buNone/>
              <a:defRPr sz="1400" b="0" i="0" u="none" strike="noStrike" cap="none">
                <a:solidFill>
                  <a:srgbClr val="595959"/>
                </a:solidFill>
                <a:latin typeface="Century Gothic"/>
                <a:ea typeface="Century Gothic"/>
                <a:cs typeface="Century Gothic"/>
                <a:sym typeface="Century Gothic"/>
              </a:defRPr>
            </a:lvl1pPr>
            <a:lvl2pPr marL="914400" marR="0" lvl="1" indent="-228600" algn="l" rtl="0">
              <a:spcBef>
                <a:spcPts val="800"/>
              </a:spcBef>
              <a:spcAft>
                <a:spcPts val="0"/>
              </a:spcAft>
              <a:buClr>
                <a:schemeClr val="accent1"/>
              </a:buClr>
              <a:buSzPts val="1400"/>
              <a:buFont typeface="Noto Sans Symbols"/>
              <a:buNone/>
              <a:defRPr sz="1400" b="0" i="0" u="none" strike="noStrike" cap="none">
                <a:solidFill>
                  <a:srgbClr val="888888"/>
                </a:solidFill>
                <a:latin typeface="Century Gothic"/>
                <a:ea typeface="Century Gothic"/>
                <a:cs typeface="Century Gothic"/>
                <a:sym typeface="Century Gothic"/>
              </a:defRPr>
            </a:lvl2pPr>
            <a:lvl3pPr marL="1371600" marR="0" lvl="2" indent="-228600" algn="l" rtl="0">
              <a:spcBef>
                <a:spcPts val="800"/>
              </a:spcBef>
              <a:spcAft>
                <a:spcPts val="0"/>
              </a:spcAft>
              <a:buClr>
                <a:schemeClr val="accent1"/>
              </a:buClr>
              <a:buSzPts val="1200"/>
              <a:buFont typeface="Noto Sans Symbols"/>
              <a:buNone/>
              <a:defRPr sz="1200" b="0" i="0" u="none" strike="noStrike" cap="none">
                <a:solidFill>
                  <a:srgbClr val="888888"/>
                </a:solidFill>
                <a:latin typeface="Century Gothic"/>
                <a:ea typeface="Century Gothic"/>
                <a:cs typeface="Century Gothic"/>
                <a:sym typeface="Century Gothic"/>
              </a:defRPr>
            </a:lvl3pPr>
            <a:lvl4pPr marL="1828800" marR="0" lvl="3" indent="-228600" algn="l" rtl="0">
              <a:spcBef>
                <a:spcPts val="800"/>
              </a:spcBef>
              <a:spcAft>
                <a:spcPts val="0"/>
              </a:spcAft>
              <a:buClr>
                <a:schemeClr val="accent1"/>
              </a:buClr>
              <a:buSzPts val="1100"/>
              <a:buFont typeface="Noto Sans Symbols"/>
              <a:buNone/>
              <a:defRPr sz="1100" b="0" i="0" u="none" strike="noStrike" cap="none">
                <a:solidFill>
                  <a:srgbClr val="888888"/>
                </a:solidFill>
                <a:latin typeface="Century Gothic"/>
                <a:ea typeface="Century Gothic"/>
                <a:cs typeface="Century Gothic"/>
                <a:sym typeface="Century Gothic"/>
              </a:defRPr>
            </a:lvl4pPr>
            <a:lvl5pPr marL="2286000" marR="0" lvl="4" indent="-228600" algn="l" rtl="0">
              <a:spcBef>
                <a:spcPts val="800"/>
              </a:spcBef>
              <a:spcAft>
                <a:spcPts val="0"/>
              </a:spcAft>
              <a:buClr>
                <a:schemeClr val="accent1"/>
              </a:buClr>
              <a:buSzPts val="1100"/>
              <a:buFont typeface="Noto Sans Symbols"/>
              <a:buNone/>
              <a:defRPr sz="1100" b="0" i="0" u="none" strike="noStrike" cap="none">
                <a:solidFill>
                  <a:srgbClr val="888888"/>
                </a:solidFill>
                <a:latin typeface="Century Gothic"/>
                <a:ea typeface="Century Gothic"/>
                <a:cs typeface="Century Gothic"/>
                <a:sym typeface="Century Gothic"/>
              </a:defRPr>
            </a:lvl5pPr>
            <a:lvl6pPr marL="2743200" marR="0" lvl="5" indent="-228600" algn="l" rtl="0">
              <a:spcBef>
                <a:spcPts val="800"/>
              </a:spcBef>
              <a:spcAft>
                <a:spcPts val="0"/>
              </a:spcAft>
              <a:buClr>
                <a:schemeClr val="accent1"/>
              </a:buClr>
              <a:buSzPts val="1100"/>
              <a:buFont typeface="Noto Sans Symbols"/>
              <a:buNone/>
              <a:defRPr sz="1100" b="0" i="0" u="none" strike="noStrike" cap="none">
                <a:solidFill>
                  <a:srgbClr val="888888"/>
                </a:solidFill>
                <a:latin typeface="Century Gothic"/>
                <a:ea typeface="Century Gothic"/>
                <a:cs typeface="Century Gothic"/>
                <a:sym typeface="Century Gothic"/>
              </a:defRPr>
            </a:lvl6pPr>
            <a:lvl7pPr marL="3200400" marR="0" lvl="6" indent="-228600" algn="l" rtl="0">
              <a:spcBef>
                <a:spcPts val="800"/>
              </a:spcBef>
              <a:spcAft>
                <a:spcPts val="0"/>
              </a:spcAft>
              <a:buClr>
                <a:schemeClr val="accent1"/>
              </a:buClr>
              <a:buSzPts val="1100"/>
              <a:buFont typeface="Noto Sans Symbols"/>
              <a:buNone/>
              <a:defRPr sz="1100" b="0" i="0" u="none" strike="noStrike" cap="none">
                <a:solidFill>
                  <a:srgbClr val="888888"/>
                </a:solidFill>
                <a:latin typeface="Century Gothic"/>
                <a:ea typeface="Century Gothic"/>
                <a:cs typeface="Century Gothic"/>
                <a:sym typeface="Century Gothic"/>
              </a:defRPr>
            </a:lvl7pPr>
            <a:lvl8pPr marL="3657600" marR="0" lvl="7" indent="-228600" algn="l" rtl="0">
              <a:spcBef>
                <a:spcPts val="800"/>
              </a:spcBef>
              <a:spcAft>
                <a:spcPts val="0"/>
              </a:spcAft>
              <a:buClr>
                <a:schemeClr val="accent1"/>
              </a:buClr>
              <a:buSzPts val="1100"/>
              <a:buFont typeface="Noto Sans Symbols"/>
              <a:buNone/>
              <a:defRPr sz="1100" b="0" i="0" u="none" strike="noStrike" cap="none">
                <a:solidFill>
                  <a:srgbClr val="888888"/>
                </a:solidFill>
                <a:latin typeface="Century Gothic"/>
                <a:ea typeface="Century Gothic"/>
                <a:cs typeface="Century Gothic"/>
                <a:sym typeface="Century Gothic"/>
              </a:defRPr>
            </a:lvl8pPr>
            <a:lvl9pPr marL="4114800" marR="0" lvl="8" indent="-228600" algn="l" rtl="0">
              <a:spcBef>
                <a:spcPts val="800"/>
              </a:spcBef>
              <a:spcAft>
                <a:spcPts val="0"/>
              </a:spcAft>
              <a:buClr>
                <a:schemeClr val="accent1"/>
              </a:buClr>
              <a:buSzPts val="1100"/>
              <a:buFont typeface="Noto Sans Symbols"/>
              <a:buNone/>
              <a:defRPr sz="1100" b="0" i="0" u="none" strike="noStrike" cap="none">
                <a:solidFill>
                  <a:srgbClr val="888888"/>
                </a:solidFill>
                <a:latin typeface="Century Gothic"/>
                <a:ea typeface="Century Gothic"/>
                <a:cs typeface="Century Gothic"/>
                <a:sym typeface="Century Gothic"/>
              </a:defRPr>
            </a:lvl9pPr>
          </a:lstStyle>
          <a:p>
            <a:endParaRPr/>
          </a:p>
        </p:txBody>
      </p:sp>
      <p:sp>
        <p:nvSpPr>
          <p:cNvPr id="160" name="Shape 160"/>
          <p:cNvSpPr txBox="1">
            <a:spLocks noGrp="1"/>
          </p:cNvSpPr>
          <p:nvPr>
            <p:ph type="dt" idx="10"/>
          </p:nvPr>
        </p:nvSpPr>
        <p:spPr>
          <a:xfrm>
            <a:off x="7771209" y="4597828"/>
            <a:ext cx="859712" cy="277797"/>
          </a:xfrm>
          <a:prstGeom prst="rect">
            <a:avLst/>
          </a:prstGeom>
          <a:noFill/>
          <a:ln>
            <a:noFill/>
          </a:ln>
        </p:spPr>
        <p:txBody>
          <a:bodyPr spcFirstLastPara="1" wrap="square" lIns="68575" tIns="68575" rIns="68575" bIns="68575" anchor="ctr" anchorCtr="0"/>
          <a:lstStyle>
            <a:lvl1pPr marL="0" marR="0" lvl="0" indent="0" algn="r" rtl="0">
              <a:spcBef>
                <a:spcPts val="0"/>
              </a:spcBef>
              <a:spcAft>
                <a:spcPts val="0"/>
              </a:spcAft>
              <a:buSzPts val="1100"/>
              <a:buNone/>
              <a:defRPr sz="700">
                <a:solidFill>
                  <a:srgbClr val="888888"/>
                </a:solidFill>
                <a:latin typeface="Century Gothic"/>
                <a:ea typeface="Century Gothic"/>
                <a:cs typeface="Century Gothic"/>
                <a:sym typeface="Century Gothic"/>
              </a:defRPr>
            </a:lvl1pPr>
            <a:lvl2pPr marL="342900" marR="0" lvl="1" indent="0" algn="l" rtl="0">
              <a:spcBef>
                <a:spcPts val="0"/>
              </a:spcBef>
              <a:spcAft>
                <a:spcPts val="0"/>
              </a:spcAft>
              <a:buSzPts val="1100"/>
              <a:buNone/>
              <a:defRPr sz="1400" b="0" i="0" u="none" strike="noStrike" cap="none">
                <a:solidFill>
                  <a:schemeClr val="dk1"/>
                </a:solidFill>
                <a:latin typeface="Century Gothic"/>
                <a:ea typeface="Century Gothic"/>
                <a:cs typeface="Century Gothic"/>
                <a:sym typeface="Century Gothic"/>
              </a:defRPr>
            </a:lvl2pPr>
            <a:lvl3pPr marL="685800" marR="0" lvl="2" indent="0" algn="l" rtl="0">
              <a:spcBef>
                <a:spcPts val="0"/>
              </a:spcBef>
              <a:spcAft>
                <a:spcPts val="0"/>
              </a:spcAft>
              <a:buSzPts val="1100"/>
              <a:buNone/>
              <a:defRPr sz="1400" b="0" i="0" u="none" strike="noStrike" cap="none">
                <a:solidFill>
                  <a:schemeClr val="dk1"/>
                </a:solidFill>
                <a:latin typeface="Century Gothic"/>
                <a:ea typeface="Century Gothic"/>
                <a:cs typeface="Century Gothic"/>
                <a:sym typeface="Century Gothic"/>
              </a:defRPr>
            </a:lvl3pPr>
            <a:lvl4pPr marL="1028700" marR="0" lvl="3" indent="0" algn="l" rtl="0">
              <a:spcBef>
                <a:spcPts val="0"/>
              </a:spcBef>
              <a:spcAft>
                <a:spcPts val="0"/>
              </a:spcAft>
              <a:buSzPts val="1100"/>
              <a:buNone/>
              <a:defRPr sz="1400" b="0" i="0" u="none" strike="noStrike" cap="none">
                <a:solidFill>
                  <a:schemeClr val="dk1"/>
                </a:solidFill>
                <a:latin typeface="Century Gothic"/>
                <a:ea typeface="Century Gothic"/>
                <a:cs typeface="Century Gothic"/>
                <a:sym typeface="Century Gothic"/>
              </a:defRPr>
            </a:lvl4pPr>
            <a:lvl5pPr marL="1371600" marR="0" lvl="4" indent="0" algn="l" rtl="0">
              <a:spcBef>
                <a:spcPts val="0"/>
              </a:spcBef>
              <a:spcAft>
                <a:spcPts val="0"/>
              </a:spcAft>
              <a:buSzPts val="1100"/>
              <a:buNone/>
              <a:defRPr sz="1400" b="0" i="0" u="none" strike="noStrike" cap="none">
                <a:solidFill>
                  <a:schemeClr val="dk1"/>
                </a:solidFill>
                <a:latin typeface="Century Gothic"/>
                <a:ea typeface="Century Gothic"/>
                <a:cs typeface="Century Gothic"/>
                <a:sym typeface="Century Gothic"/>
              </a:defRPr>
            </a:lvl5pPr>
            <a:lvl6pPr marL="1714500" marR="0" lvl="5" indent="0" algn="l" rtl="0">
              <a:spcBef>
                <a:spcPts val="0"/>
              </a:spcBef>
              <a:spcAft>
                <a:spcPts val="0"/>
              </a:spcAft>
              <a:buSzPts val="1100"/>
              <a:buNone/>
              <a:defRPr sz="1400" b="0" i="0" u="none" strike="noStrike" cap="none">
                <a:solidFill>
                  <a:schemeClr val="dk1"/>
                </a:solidFill>
                <a:latin typeface="Century Gothic"/>
                <a:ea typeface="Century Gothic"/>
                <a:cs typeface="Century Gothic"/>
                <a:sym typeface="Century Gothic"/>
              </a:defRPr>
            </a:lvl6pPr>
            <a:lvl7pPr marL="2057400" marR="0" lvl="6" indent="0" algn="l" rtl="0">
              <a:spcBef>
                <a:spcPts val="0"/>
              </a:spcBef>
              <a:spcAft>
                <a:spcPts val="0"/>
              </a:spcAft>
              <a:buSzPts val="1100"/>
              <a:buNone/>
              <a:defRPr sz="1400" b="0" i="0" u="none" strike="noStrike" cap="none">
                <a:solidFill>
                  <a:schemeClr val="dk1"/>
                </a:solidFill>
                <a:latin typeface="Century Gothic"/>
                <a:ea typeface="Century Gothic"/>
                <a:cs typeface="Century Gothic"/>
                <a:sym typeface="Century Gothic"/>
              </a:defRPr>
            </a:lvl7pPr>
            <a:lvl8pPr marL="2400300" marR="0" lvl="7" indent="0" algn="l" rtl="0">
              <a:spcBef>
                <a:spcPts val="0"/>
              </a:spcBef>
              <a:spcAft>
                <a:spcPts val="0"/>
              </a:spcAft>
              <a:buSzPts val="1100"/>
              <a:buNone/>
              <a:defRPr sz="1400" b="0" i="0" u="none" strike="noStrike" cap="none">
                <a:solidFill>
                  <a:schemeClr val="dk1"/>
                </a:solidFill>
                <a:latin typeface="Century Gothic"/>
                <a:ea typeface="Century Gothic"/>
                <a:cs typeface="Century Gothic"/>
                <a:sym typeface="Century Gothic"/>
              </a:defRPr>
            </a:lvl8pPr>
            <a:lvl9pPr marL="2743200" marR="0" lvl="8" indent="0" algn="l" rtl="0">
              <a:spcBef>
                <a:spcPts val="0"/>
              </a:spcBef>
              <a:spcAft>
                <a:spcPts val="0"/>
              </a:spcAft>
              <a:buSzPts val="1100"/>
              <a:buNone/>
              <a:defRPr sz="1400" b="0" i="0" u="none" strike="noStrike" cap="none">
                <a:solidFill>
                  <a:schemeClr val="dk1"/>
                </a:solidFill>
                <a:latin typeface="Century Gothic"/>
                <a:ea typeface="Century Gothic"/>
                <a:cs typeface="Century Gothic"/>
                <a:sym typeface="Century Gothic"/>
              </a:defRPr>
            </a:lvl9pPr>
          </a:lstStyle>
          <a:p>
            <a:endParaRPr/>
          </a:p>
        </p:txBody>
      </p:sp>
      <p:sp>
        <p:nvSpPr>
          <p:cNvPr id="161" name="Shape 161"/>
          <p:cNvSpPr txBox="1">
            <a:spLocks noGrp="1"/>
          </p:cNvSpPr>
          <p:nvPr>
            <p:ph type="ftr" idx="11"/>
          </p:nvPr>
        </p:nvSpPr>
        <p:spPr>
          <a:xfrm>
            <a:off x="1941909" y="4601856"/>
            <a:ext cx="5714999" cy="273844"/>
          </a:xfrm>
          <a:prstGeom prst="rect">
            <a:avLst/>
          </a:prstGeom>
          <a:noFill/>
          <a:ln>
            <a:noFill/>
          </a:ln>
        </p:spPr>
        <p:txBody>
          <a:bodyPr spcFirstLastPara="1" wrap="square" lIns="68575" tIns="68575" rIns="68575" bIns="68575" anchor="ctr" anchorCtr="0"/>
          <a:lstStyle>
            <a:lvl1pPr marL="0" marR="0" lvl="0" indent="0" algn="l" rtl="0">
              <a:spcBef>
                <a:spcPts val="0"/>
              </a:spcBef>
              <a:spcAft>
                <a:spcPts val="0"/>
              </a:spcAft>
              <a:buSzPts val="1100"/>
              <a:buNone/>
              <a:defRPr sz="700">
                <a:solidFill>
                  <a:srgbClr val="888888"/>
                </a:solidFill>
                <a:latin typeface="Century Gothic"/>
                <a:ea typeface="Century Gothic"/>
                <a:cs typeface="Century Gothic"/>
                <a:sym typeface="Century Gothic"/>
              </a:defRPr>
            </a:lvl1pPr>
            <a:lvl2pPr marL="342900" marR="0" lvl="1" indent="0" algn="l" rtl="0">
              <a:spcBef>
                <a:spcPts val="0"/>
              </a:spcBef>
              <a:spcAft>
                <a:spcPts val="0"/>
              </a:spcAft>
              <a:buSzPts val="1100"/>
              <a:buNone/>
              <a:defRPr sz="1400" b="0" i="0" u="none" strike="noStrike" cap="none">
                <a:solidFill>
                  <a:schemeClr val="dk1"/>
                </a:solidFill>
                <a:latin typeface="Century Gothic"/>
                <a:ea typeface="Century Gothic"/>
                <a:cs typeface="Century Gothic"/>
                <a:sym typeface="Century Gothic"/>
              </a:defRPr>
            </a:lvl2pPr>
            <a:lvl3pPr marL="685800" marR="0" lvl="2" indent="0" algn="l" rtl="0">
              <a:spcBef>
                <a:spcPts val="0"/>
              </a:spcBef>
              <a:spcAft>
                <a:spcPts val="0"/>
              </a:spcAft>
              <a:buSzPts val="1100"/>
              <a:buNone/>
              <a:defRPr sz="1400" b="0" i="0" u="none" strike="noStrike" cap="none">
                <a:solidFill>
                  <a:schemeClr val="dk1"/>
                </a:solidFill>
                <a:latin typeface="Century Gothic"/>
                <a:ea typeface="Century Gothic"/>
                <a:cs typeface="Century Gothic"/>
                <a:sym typeface="Century Gothic"/>
              </a:defRPr>
            </a:lvl3pPr>
            <a:lvl4pPr marL="1028700" marR="0" lvl="3" indent="0" algn="l" rtl="0">
              <a:spcBef>
                <a:spcPts val="0"/>
              </a:spcBef>
              <a:spcAft>
                <a:spcPts val="0"/>
              </a:spcAft>
              <a:buSzPts val="1100"/>
              <a:buNone/>
              <a:defRPr sz="1400" b="0" i="0" u="none" strike="noStrike" cap="none">
                <a:solidFill>
                  <a:schemeClr val="dk1"/>
                </a:solidFill>
                <a:latin typeface="Century Gothic"/>
                <a:ea typeface="Century Gothic"/>
                <a:cs typeface="Century Gothic"/>
                <a:sym typeface="Century Gothic"/>
              </a:defRPr>
            </a:lvl4pPr>
            <a:lvl5pPr marL="1371600" marR="0" lvl="4" indent="0" algn="l" rtl="0">
              <a:spcBef>
                <a:spcPts val="0"/>
              </a:spcBef>
              <a:spcAft>
                <a:spcPts val="0"/>
              </a:spcAft>
              <a:buSzPts val="1100"/>
              <a:buNone/>
              <a:defRPr sz="1400" b="0" i="0" u="none" strike="noStrike" cap="none">
                <a:solidFill>
                  <a:schemeClr val="dk1"/>
                </a:solidFill>
                <a:latin typeface="Century Gothic"/>
                <a:ea typeface="Century Gothic"/>
                <a:cs typeface="Century Gothic"/>
                <a:sym typeface="Century Gothic"/>
              </a:defRPr>
            </a:lvl5pPr>
            <a:lvl6pPr marL="1714500" marR="0" lvl="5" indent="0" algn="l" rtl="0">
              <a:spcBef>
                <a:spcPts val="0"/>
              </a:spcBef>
              <a:spcAft>
                <a:spcPts val="0"/>
              </a:spcAft>
              <a:buSzPts val="1100"/>
              <a:buNone/>
              <a:defRPr sz="1400" b="0" i="0" u="none" strike="noStrike" cap="none">
                <a:solidFill>
                  <a:schemeClr val="dk1"/>
                </a:solidFill>
                <a:latin typeface="Century Gothic"/>
                <a:ea typeface="Century Gothic"/>
                <a:cs typeface="Century Gothic"/>
                <a:sym typeface="Century Gothic"/>
              </a:defRPr>
            </a:lvl6pPr>
            <a:lvl7pPr marL="2057400" marR="0" lvl="6" indent="0" algn="l" rtl="0">
              <a:spcBef>
                <a:spcPts val="0"/>
              </a:spcBef>
              <a:spcAft>
                <a:spcPts val="0"/>
              </a:spcAft>
              <a:buSzPts val="1100"/>
              <a:buNone/>
              <a:defRPr sz="1400" b="0" i="0" u="none" strike="noStrike" cap="none">
                <a:solidFill>
                  <a:schemeClr val="dk1"/>
                </a:solidFill>
                <a:latin typeface="Century Gothic"/>
                <a:ea typeface="Century Gothic"/>
                <a:cs typeface="Century Gothic"/>
                <a:sym typeface="Century Gothic"/>
              </a:defRPr>
            </a:lvl7pPr>
            <a:lvl8pPr marL="2400300" marR="0" lvl="7" indent="0" algn="l" rtl="0">
              <a:spcBef>
                <a:spcPts val="0"/>
              </a:spcBef>
              <a:spcAft>
                <a:spcPts val="0"/>
              </a:spcAft>
              <a:buSzPts val="1100"/>
              <a:buNone/>
              <a:defRPr sz="1400" b="0" i="0" u="none" strike="noStrike" cap="none">
                <a:solidFill>
                  <a:schemeClr val="dk1"/>
                </a:solidFill>
                <a:latin typeface="Century Gothic"/>
                <a:ea typeface="Century Gothic"/>
                <a:cs typeface="Century Gothic"/>
                <a:sym typeface="Century Gothic"/>
              </a:defRPr>
            </a:lvl8pPr>
            <a:lvl9pPr marL="2743200" marR="0" lvl="8" indent="0" algn="l" rtl="0">
              <a:spcBef>
                <a:spcPts val="0"/>
              </a:spcBef>
              <a:spcAft>
                <a:spcPts val="0"/>
              </a:spcAft>
              <a:buSzPts val="1100"/>
              <a:buNone/>
              <a:defRPr sz="1400" b="0" i="0" u="none" strike="noStrike" cap="none">
                <a:solidFill>
                  <a:schemeClr val="dk1"/>
                </a:solidFill>
                <a:latin typeface="Century Gothic"/>
                <a:ea typeface="Century Gothic"/>
                <a:cs typeface="Century Gothic"/>
                <a:sym typeface="Century Gothic"/>
              </a:defRPr>
            </a:lvl9pPr>
          </a:lstStyle>
          <a:p>
            <a:endParaRPr/>
          </a:p>
        </p:txBody>
      </p:sp>
      <p:sp>
        <p:nvSpPr>
          <p:cNvPr id="162" name="Shape 162"/>
          <p:cNvSpPr/>
          <p:nvPr/>
        </p:nvSpPr>
        <p:spPr>
          <a:xfrm rot="10800000" flipH="1">
            <a:off x="-3142" y="2383631"/>
            <a:ext cx="1191395" cy="380473"/>
          </a:xfrm>
          <a:custGeom>
            <a:avLst/>
            <a:gdLst/>
            <a:ahLst/>
            <a:cxnLst/>
            <a:rect l="0" t="0" r="0" b="0"/>
            <a:pathLst>
              <a:path w="120000" h="120000" extrusionOk="0">
                <a:moveTo>
                  <a:pt x="120000" y="56412"/>
                </a:moveTo>
                <a:lnTo>
                  <a:pt x="102703" y="2256"/>
                </a:lnTo>
                <a:cubicBezTo>
                  <a:pt x="102586" y="1872"/>
                  <a:pt x="102443" y="1512"/>
                  <a:pt x="102326" y="1128"/>
                </a:cubicBezTo>
                <a:cubicBezTo>
                  <a:pt x="101976" y="0"/>
                  <a:pt x="101613" y="0"/>
                  <a:pt x="101250" y="0"/>
                </a:cubicBezTo>
                <a:lnTo>
                  <a:pt x="94398" y="0"/>
                </a:lnTo>
                <a:lnTo>
                  <a:pt x="0" y="840"/>
                </a:lnTo>
                <a:cubicBezTo>
                  <a:pt x="103" y="40560"/>
                  <a:pt x="220" y="80280"/>
                  <a:pt x="324" y="120000"/>
                </a:cubicBezTo>
                <a:lnTo>
                  <a:pt x="94398" y="119592"/>
                </a:lnTo>
                <a:lnTo>
                  <a:pt x="101250" y="119592"/>
                </a:lnTo>
                <a:cubicBezTo>
                  <a:pt x="101613" y="119592"/>
                  <a:pt x="101976" y="118464"/>
                  <a:pt x="102326" y="118464"/>
                </a:cubicBezTo>
                <a:cubicBezTo>
                  <a:pt x="102326" y="117336"/>
                  <a:pt x="102703" y="117336"/>
                  <a:pt x="102703" y="117336"/>
                </a:cubicBezTo>
                <a:lnTo>
                  <a:pt x="120000" y="63180"/>
                </a:lnTo>
                <a:cubicBezTo>
                  <a:pt x="120713" y="60924"/>
                  <a:pt x="120713" y="58668"/>
                  <a:pt x="120000" y="56412"/>
                </a:cubicBezTo>
                <a:close/>
              </a:path>
            </a:pathLst>
          </a:custGeom>
          <a:solidFill>
            <a:schemeClr val="accent1"/>
          </a:solidFill>
          <a:ln>
            <a:noFill/>
          </a:ln>
        </p:spPr>
        <p:txBody>
          <a:bodyPr spcFirstLastPara="1" wrap="square" lIns="68575" tIns="68575" rIns="68575" bIns="68575" anchor="ctr" anchorCtr="0">
            <a:noAutofit/>
          </a:bodyPr>
          <a:lstStyle/>
          <a:p>
            <a:pPr marL="0" lvl="0" indent="0">
              <a:spcBef>
                <a:spcPts val="0"/>
              </a:spcBef>
              <a:spcAft>
                <a:spcPts val="0"/>
              </a:spcAft>
              <a:buNone/>
            </a:pPr>
            <a:endParaRPr/>
          </a:p>
        </p:txBody>
      </p:sp>
      <p:sp>
        <p:nvSpPr>
          <p:cNvPr id="163" name="Shape 163"/>
          <p:cNvSpPr txBox="1">
            <a:spLocks noGrp="1"/>
          </p:cNvSpPr>
          <p:nvPr>
            <p:ph type="sldNum" idx="12"/>
          </p:nvPr>
        </p:nvSpPr>
        <p:spPr>
          <a:xfrm>
            <a:off x="398859" y="2433104"/>
            <a:ext cx="584825" cy="273844"/>
          </a:xfrm>
          <a:prstGeom prst="rect">
            <a:avLst/>
          </a:prstGeom>
          <a:noFill/>
          <a:ln>
            <a:noFill/>
          </a:ln>
        </p:spPr>
        <p:txBody>
          <a:bodyPr spcFirstLastPara="1" wrap="square" lIns="68575" tIns="34275" rIns="68575" bIns="34275" anchor="ctr" anchorCtr="0">
            <a:noAutofit/>
          </a:bodyPr>
          <a:lstStyle>
            <a:lvl1pPr marL="0" marR="0" lvl="0" indent="0" algn="r" rtl="0">
              <a:spcBef>
                <a:spcPts val="0"/>
              </a:spcBef>
              <a:buNone/>
              <a:defRPr sz="1500">
                <a:solidFill>
                  <a:srgbClr val="FEFFFF"/>
                </a:solidFill>
                <a:latin typeface="Century Gothic"/>
                <a:ea typeface="Century Gothic"/>
                <a:cs typeface="Century Gothic"/>
                <a:sym typeface="Century Gothic"/>
              </a:defRPr>
            </a:lvl1pPr>
            <a:lvl2pPr marL="0" marR="0" lvl="1" indent="0" algn="r" rtl="0">
              <a:spcBef>
                <a:spcPts val="0"/>
              </a:spcBef>
              <a:buNone/>
              <a:defRPr sz="1500">
                <a:solidFill>
                  <a:srgbClr val="FEFFFF"/>
                </a:solidFill>
                <a:latin typeface="Century Gothic"/>
                <a:ea typeface="Century Gothic"/>
                <a:cs typeface="Century Gothic"/>
                <a:sym typeface="Century Gothic"/>
              </a:defRPr>
            </a:lvl2pPr>
            <a:lvl3pPr marL="0" marR="0" lvl="2" indent="0" algn="r" rtl="0">
              <a:spcBef>
                <a:spcPts val="0"/>
              </a:spcBef>
              <a:buNone/>
              <a:defRPr sz="1500">
                <a:solidFill>
                  <a:srgbClr val="FEFFFF"/>
                </a:solidFill>
                <a:latin typeface="Century Gothic"/>
                <a:ea typeface="Century Gothic"/>
                <a:cs typeface="Century Gothic"/>
                <a:sym typeface="Century Gothic"/>
              </a:defRPr>
            </a:lvl3pPr>
            <a:lvl4pPr marL="0" marR="0" lvl="3" indent="0" algn="r" rtl="0">
              <a:spcBef>
                <a:spcPts val="0"/>
              </a:spcBef>
              <a:buNone/>
              <a:defRPr sz="1500">
                <a:solidFill>
                  <a:srgbClr val="FEFFFF"/>
                </a:solidFill>
                <a:latin typeface="Century Gothic"/>
                <a:ea typeface="Century Gothic"/>
                <a:cs typeface="Century Gothic"/>
                <a:sym typeface="Century Gothic"/>
              </a:defRPr>
            </a:lvl4pPr>
            <a:lvl5pPr marL="0" marR="0" lvl="4" indent="0" algn="r" rtl="0">
              <a:spcBef>
                <a:spcPts val="0"/>
              </a:spcBef>
              <a:buNone/>
              <a:defRPr sz="1500">
                <a:solidFill>
                  <a:srgbClr val="FEFFFF"/>
                </a:solidFill>
                <a:latin typeface="Century Gothic"/>
                <a:ea typeface="Century Gothic"/>
                <a:cs typeface="Century Gothic"/>
                <a:sym typeface="Century Gothic"/>
              </a:defRPr>
            </a:lvl5pPr>
            <a:lvl6pPr marL="0" marR="0" lvl="5" indent="0" algn="r" rtl="0">
              <a:spcBef>
                <a:spcPts val="0"/>
              </a:spcBef>
              <a:buNone/>
              <a:defRPr sz="1500">
                <a:solidFill>
                  <a:srgbClr val="FEFFFF"/>
                </a:solidFill>
                <a:latin typeface="Century Gothic"/>
                <a:ea typeface="Century Gothic"/>
                <a:cs typeface="Century Gothic"/>
                <a:sym typeface="Century Gothic"/>
              </a:defRPr>
            </a:lvl6pPr>
            <a:lvl7pPr marL="0" marR="0" lvl="6" indent="0" algn="r" rtl="0">
              <a:spcBef>
                <a:spcPts val="0"/>
              </a:spcBef>
              <a:buNone/>
              <a:defRPr sz="1500">
                <a:solidFill>
                  <a:srgbClr val="FEFFFF"/>
                </a:solidFill>
                <a:latin typeface="Century Gothic"/>
                <a:ea typeface="Century Gothic"/>
                <a:cs typeface="Century Gothic"/>
                <a:sym typeface="Century Gothic"/>
              </a:defRPr>
            </a:lvl7pPr>
            <a:lvl8pPr marL="0" marR="0" lvl="7" indent="0" algn="r" rtl="0">
              <a:spcBef>
                <a:spcPts val="0"/>
              </a:spcBef>
              <a:buNone/>
              <a:defRPr sz="1500">
                <a:solidFill>
                  <a:srgbClr val="FEFFFF"/>
                </a:solidFill>
                <a:latin typeface="Century Gothic"/>
                <a:ea typeface="Century Gothic"/>
                <a:cs typeface="Century Gothic"/>
                <a:sym typeface="Century Gothic"/>
              </a:defRPr>
            </a:lvl8pPr>
            <a:lvl9pPr marL="0" marR="0" lvl="8" indent="0" algn="r" rtl="0">
              <a:spcBef>
                <a:spcPts val="0"/>
              </a:spcBef>
              <a:buNone/>
              <a:defRPr sz="1500">
                <a:solidFill>
                  <a:srgbClr val="FEFFFF"/>
                </a:solidFill>
                <a:latin typeface="Century Gothic"/>
                <a:ea typeface="Century Gothic"/>
                <a:cs typeface="Century Gothic"/>
                <a:sym typeface="Century Gothic"/>
              </a:defRPr>
            </a:lvl9pPr>
          </a:lstStyle>
          <a:p>
            <a:pPr marL="0" lvl="0" indent="0">
              <a:spcBef>
                <a:spcPts val="0"/>
              </a:spcBef>
              <a:spcAft>
                <a:spcPts val="0"/>
              </a:spcAft>
              <a:buNone/>
            </a:pPr>
            <a:fld id="{00000000-1234-1234-1234-123412341234}" type="slidenum">
              <a:rPr lang="en"/>
              <a:t>‹#›</a:t>
            </a:fld>
            <a:endParaRPr/>
          </a:p>
        </p:txBody>
      </p:sp>
      <p:sp>
        <p:nvSpPr>
          <p:cNvPr id="164" name="Shape 164"/>
          <p:cNvSpPr txBox="1"/>
          <p:nvPr/>
        </p:nvSpPr>
        <p:spPr>
          <a:xfrm>
            <a:off x="1850739" y="486004"/>
            <a:ext cx="457200" cy="438582"/>
          </a:xfrm>
          <a:prstGeom prst="rect">
            <a:avLst/>
          </a:prstGeom>
          <a:noFill/>
          <a:ln>
            <a:noFill/>
          </a:ln>
        </p:spPr>
        <p:txBody>
          <a:bodyPr spcFirstLastPara="1" wrap="square" lIns="68575" tIns="34275" rIns="68575" bIns="34275" anchor="ctr" anchorCtr="0">
            <a:noAutofit/>
          </a:bodyPr>
          <a:lstStyle/>
          <a:p>
            <a:pPr marL="0" marR="0" lvl="0" indent="0" algn="l" rtl="0">
              <a:spcBef>
                <a:spcPts val="0"/>
              </a:spcBef>
              <a:spcAft>
                <a:spcPts val="0"/>
              </a:spcAft>
              <a:buNone/>
            </a:pPr>
            <a:r>
              <a:rPr lang="en" sz="6000">
                <a:solidFill>
                  <a:schemeClr val="accent1"/>
                </a:solidFill>
                <a:latin typeface="Arial"/>
                <a:ea typeface="Arial"/>
                <a:cs typeface="Arial"/>
                <a:sym typeface="Arial"/>
              </a:rPr>
              <a:t>“</a:t>
            </a:r>
            <a:endParaRPr sz="1100"/>
          </a:p>
        </p:txBody>
      </p:sp>
      <p:sp>
        <p:nvSpPr>
          <p:cNvPr id="165" name="Shape 165"/>
          <p:cNvSpPr txBox="1"/>
          <p:nvPr/>
        </p:nvSpPr>
        <p:spPr>
          <a:xfrm>
            <a:off x="8336139" y="2178980"/>
            <a:ext cx="457200" cy="438582"/>
          </a:xfrm>
          <a:prstGeom prst="rect">
            <a:avLst/>
          </a:prstGeom>
          <a:noFill/>
          <a:ln>
            <a:noFill/>
          </a:ln>
        </p:spPr>
        <p:txBody>
          <a:bodyPr spcFirstLastPara="1" wrap="square" lIns="68575" tIns="34275" rIns="68575" bIns="34275" anchor="ctr" anchorCtr="0">
            <a:noAutofit/>
          </a:bodyPr>
          <a:lstStyle/>
          <a:p>
            <a:pPr marL="0" marR="0" lvl="0" indent="0" algn="l" rtl="0">
              <a:spcBef>
                <a:spcPts val="0"/>
              </a:spcBef>
              <a:spcAft>
                <a:spcPts val="0"/>
              </a:spcAft>
              <a:buNone/>
            </a:pPr>
            <a:r>
              <a:rPr lang="en" sz="6000">
                <a:solidFill>
                  <a:schemeClr val="accent1"/>
                </a:solidFill>
                <a:latin typeface="Arial"/>
                <a:ea typeface="Arial"/>
                <a:cs typeface="Arial"/>
                <a:sym typeface="Arial"/>
              </a:rPr>
              <a:t>”</a:t>
            </a:r>
            <a:endParaRPr sz="1100"/>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Name Card">
  <p:cSld name="Name Card">
    <p:spTree>
      <p:nvGrpSpPr>
        <p:cNvPr id="1" name="Shape 166"/>
        <p:cNvGrpSpPr/>
        <p:nvPr/>
      </p:nvGrpSpPr>
      <p:grpSpPr>
        <a:xfrm>
          <a:off x="0" y="0"/>
          <a:ext cx="0" cy="0"/>
          <a:chOff x="0" y="0"/>
          <a:chExt cx="0" cy="0"/>
        </a:xfrm>
      </p:grpSpPr>
      <p:sp>
        <p:nvSpPr>
          <p:cNvPr id="167" name="Shape 167"/>
          <p:cNvSpPr txBox="1">
            <a:spLocks noGrp="1"/>
          </p:cNvSpPr>
          <p:nvPr>
            <p:ph type="title"/>
          </p:nvPr>
        </p:nvSpPr>
        <p:spPr>
          <a:xfrm>
            <a:off x="1941910" y="1828800"/>
            <a:ext cx="6686550" cy="2043634"/>
          </a:xfrm>
          <a:prstGeom prst="rect">
            <a:avLst/>
          </a:prstGeom>
          <a:noFill/>
          <a:ln>
            <a:noFill/>
          </a:ln>
        </p:spPr>
        <p:txBody>
          <a:bodyPr spcFirstLastPara="1" wrap="square" lIns="68575" tIns="68575" rIns="68575" bIns="68575" anchor="b" anchorCtr="0"/>
          <a:lstStyle>
            <a:lvl1pPr marL="0" marR="0" lvl="0" indent="0" algn="l" rtl="0">
              <a:spcBef>
                <a:spcPts val="0"/>
              </a:spcBef>
              <a:spcAft>
                <a:spcPts val="0"/>
              </a:spcAft>
              <a:buClr>
                <a:srgbClr val="262626"/>
              </a:buClr>
              <a:buSzPts val="3600"/>
              <a:buFont typeface="Century Gothic"/>
              <a:buNone/>
              <a:defRPr sz="3600" b="0" i="0" u="none" strike="noStrike" cap="none">
                <a:solidFill>
                  <a:srgbClr val="262626"/>
                </a:solidFill>
                <a:latin typeface="Century Gothic"/>
                <a:ea typeface="Century Gothic"/>
                <a:cs typeface="Century Gothic"/>
                <a:sym typeface="Century Gothic"/>
              </a:defRPr>
            </a:lvl1pPr>
            <a:lvl2pPr marL="0" marR="0" lvl="1" indent="0" algn="l" rtl="0">
              <a:spcBef>
                <a:spcPts val="0"/>
              </a:spcBef>
              <a:spcAft>
                <a:spcPts val="0"/>
              </a:spcAft>
              <a:buSzPts val="1100"/>
              <a:buNone/>
              <a:defRPr sz="1400" b="0" i="0" u="none" strike="noStrike" cap="none">
                <a:solidFill>
                  <a:schemeClr val="dk2"/>
                </a:solidFill>
              </a:defRPr>
            </a:lvl2pPr>
            <a:lvl3pPr marL="0" marR="0" lvl="2" indent="0" algn="l" rtl="0">
              <a:spcBef>
                <a:spcPts val="0"/>
              </a:spcBef>
              <a:spcAft>
                <a:spcPts val="0"/>
              </a:spcAft>
              <a:buSzPts val="1100"/>
              <a:buNone/>
              <a:defRPr sz="1400" b="0" i="0" u="none" strike="noStrike" cap="none">
                <a:solidFill>
                  <a:schemeClr val="dk2"/>
                </a:solidFill>
              </a:defRPr>
            </a:lvl3pPr>
            <a:lvl4pPr marL="0" marR="0" lvl="3" indent="0" algn="l" rtl="0">
              <a:spcBef>
                <a:spcPts val="0"/>
              </a:spcBef>
              <a:spcAft>
                <a:spcPts val="0"/>
              </a:spcAft>
              <a:buSzPts val="1100"/>
              <a:buNone/>
              <a:defRPr sz="1400" b="0" i="0" u="none" strike="noStrike" cap="none">
                <a:solidFill>
                  <a:schemeClr val="dk2"/>
                </a:solidFill>
              </a:defRPr>
            </a:lvl4pPr>
            <a:lvl5pPr marL="0" marR="0" lvl="4" indent="0" algn="l" rtl="0">
              <a:spcBef>
                <a:spcPts val="0"/>
              </a:spcBef>
              <a:spcAft>
                <a:spcPts val="0"/>
              </a:spcAft>
              <a:buSzPts val="1100"/>
              <a:buNone/>
              <a:defRPr sz="1400" b="0" i="0" u="none" strike="noStrike" cap="none">
                <a:solidFill>
                  <a:schemeClr val="dk2"/>
                </a:solidFill>
              </a:defRPr>
            </a:lvl5pPr>
            <a:lvl6pPr marL="0" marR="0" lvl="5" indent="0" algn="l" rtl="0">
              <a:spcBef>
                <a:spcPts val="0"/>
              </a:spcBef>
              <a:spcAft>
                <a:spcPts val="0"/>
              </a:spcAft>
              <a:buSzPts val="1100"/>
              <a:buNone/>
              <a:defRPr sz="1400" b="0" i="0" u="none" strike="noStrike" cap="none">
                <a:solidFill>
                  <a:schemeClr val="dk2"/>
                </a:solidFill>
              </a:defRPr>
            </a:lvl6pPr>
            <a:lvl7pPr marL="0" marR="0" lvl="6" indent="0" algn="l" rtl="0">
              <a:spcBef>
                <a:spcPts val="0"/>
              </a:spcBef>
              <a:spcAft>
                <a:spcPts val="0"/>
              </a:spcAft>
              <a:buSzPts val="1100"/>
              <a:buNone/>
              <a:defRPr sz="1400" b="0" i="0" u="none" strike="noStrike" cap="none">
                <a:solidFill>
                  <a:schemeClr val="dk2"/>
                </a:solidFill>
              </a:defRPr>
            </a:lvl7pPr>
            <a:lvl8pPr marL="0" marR="0" lvl="7" indent="0" algn="l" rtl="0">
              <a:spcBef>
                <a:spcPts val="0"/>
              </a:spcBef>
              <a:spcAft>
                <a:spcPts val="0"/>
              </a:spcAft>
              <a:buSzPts val="1100"/>
              <a:buNone/>
              <a:defRPr sz="1400" b="0" i="0" u="none" strike="noStrike" cap="none">
                <a:solidFill>
                  <a:schemeClr val="dk2"/>
                </a:solidFill>
              </a:defRPr>
            </a:lvl8pPr>
            <a:lvl9pPr marL="0" marR="0" lvl="8" indent="0" algn="l" rtl="0">
              <a:spcBef>
                <a:spcPts val="0"/>
              </a:spcBef>
              <a:spcAft>
                <a:spcPts val="0"/>
              </a:spcAft>
              <a:buSzPts val="1100"/>
              <a:buNone/>
              <a:defRPr sz="1400" b="0" i="0" u="none" strike="noStrike" cap="none">
                <a:solidFill>
                  <a:schemeClr val="dk2"/>
                </a:solidFill>
              </a:defRPr>
            </a:lvl9pPr>
          </a:lstStyle>
          <a:p>
            <a:endParaRPr/>
          </a:p>
        </p:txBody>
      </p:sp>
      <p:sp>
        <p:nvSpPr>
          <p:cNvPr id="168" name="Shape 168"/>
          <p:cNvSpPr txBox="1">
            <a:spLocks noGrp="1"/>
          </p:cNvSpPr>
          <p:nvPr>
            <p:ph type="body" idx="1"/>
          </p:nvPr>
        </p:nvSpPr>
        <p:spPr>
          <a:xfrm>
            <a:off x="1941910" y="3886200"/>
            <a:ext cx="6686550" cy="547217"/>
          </a:xfrm>
          <a:prstGeom prst="rect">
            <a:avLst/>
          </a:prstGeom>
          <a:noFill/>
          <a:ln>
            <a:noFill/>
          </a:ln>
        </p:spPr>
        <p:txBody>
          <a:bodyPr spcFirstLastPara="1" wrap="square" lIns="68575" tIns="68575" rIns="68575" bIns="68575" anchor="t" anchorCtr="0"/>
          <a:lstStyle>
            <a:lvl1pPr marL="457200" marR="0" lvl="0" indent="-228600" algn="l" rtl="0">
              <a:spcBef>
                <a:spcPts val="800"/>
              </a:spcBef>
              <a:spcAft>
                <a:spcPts val="0"/>
              </a:spcAft>
              <a:buClr>
                <a:schemeClr val="accent1"/>
              </a:buClr>
              <a:buSzPts val="1400"/>
              <a:buFont typeface="Noto Sans Symbols"/>
              <a:buNone/>
              <a:defRPr sz="1400" b="0" i="0" u="none" strike="noStrike" cap="none">
                <a:solidFill>
                  <a:srgbClr val="595959"/>
                </a:solidFill>
                <a:latin typeface="Century Gothic"/>
                <a:ea typeface="Century Gothic"/>
                <a:cs typeface="Century Gothic"/>
                <a:sym typeface="Century Gothic"/>
              </a:defRPr>
            </a:lvl1pPr>
            <a:lvl2pPr marL="914400" marR="0" lvl="1" indent="-304800" algn="l" rtl="0">
              <a:spcBef>
                <a:spcPts val="800"/>
              </a:spcBef>
              <a:spcAft>
                <a:spcPts val="0"/>
              </a:spcAft>
              <a:buClr>
                <a:schemeClr val="accent1"/>
              </a:buClr>
              <a:buSzPts val="1200"/>
              <a:buFont typeface="Noto Sans Symbols"/>
              <a:buChar char="•"/>
              <a:defRPr sz="1200" b="0" i="0" u="none" strike="noStrike" cap="none">
                <a:solidFill>
                  <a:srgbClr val="3F3F3F"/>
                </a:solidFill>
                <a:latin typeface="Century Gothic"/>
                <a:ea typeface="Century Gothic"/>
                <a:cs typeface="Century Gothic"/>
                <a:sym typeface="Century Gothic"/>
              </a:defRPr>
            </a:lvl2pPr>
            <a:lvl3pPr marL="1371600" marR="0" lvl="2" indent="-298450" algn="l" rtl="0">
              <a:spcBef>
                <a:spcPts val="800"/>
              </a:spcBef>
              <a:spcAft>
                <a:spcPts val="0"/>
              </a:spcAft>
              <a:buClr>
                <a:schemeClr val="accent1"/>
              </a:buClr>
              <a:buSzPts val="1100"/>
              <a:buFont typeface="Noto Sans Symbols"/>
              <a:buChar char="•"/>
              <a:defRPr sz="1100" b="0" i="0" u="none" strike="noStrike" cap="none">
                <a:solidFill>
                  <a:srgbClr val="3F3F3F"/>
                </a:solidFill>
                <a:latin typeface="Century Gothic"/>
                <a:ea typeface="Century Gothic"/>
                <a:cs typeface="Century Gothic"/>
                <a:sym typeface="Century Gothic"/>
              </a:defRPr>
            </a:lvl3pPr>
            <a:lvl4pPr marL="1828800" marR="0" lvl="3" indent="-285750" algn="l" rtl="0">
              <a:spcBef>
                <a:spcPts val="800"/>
              </a:spcBef>
              <a:spcAft>
                <a:spcPts val="0"/>
              </a:spcAft>
              <a:buClr>
                <a:schemeClr val="accent1"/>
              </a:buClr>
              <a:buSzPts val="900"/>
              <a:buFont typeface="Noto Sans Symbols"/>
              <a:buChar char="•"/>
              <a:defRPr sz="900" b="0" i="0" u="none" strike="noStrike" cap="none">
                <a:solidFill>
                  <a:srgbClr val="3F3F3F"/>
                </a:solidFill>
                <a:latin typeface="Century Gothic"/>
                <a:ea typeface="Century Gothic"/>
                <a:cs typeface="Century Gothic"/>
                <a:sym typeface="Century Gothic"/>
              </a:defRPr>
            </a:lvl4pPr>
            <a:lvl5pPr marL="2286000" marR="0" lvl="4" indent="-285750" algn="l" rtl="0">
              <a:spcBef>
                <a:spcPts val="800"/>
              </a:spcBef>
              <a:spcAft>
                <a:spcPts val="0"/>
              </a:spcAft>
              <a:buClr>
                <a:schemeClr val="accent1"/>
              </a:buClr>
              <a:buSzPts val="900"/>
              <a:buFont typeface="Noto Sans Symbols"/>
              <a:buChar char="•"/>
              <a:defRPr sz="900" b="0" i="0" u="none" strike="noStrike" cap="none">
                <a:solidFill>
                  <a:srgbClr val="3F3F3F"/>
                </a:solidFill>
                <a:latin typeface="Century Gothic"/>
                <a:ea typeface="Century Gothic"/>
                <a:cs typeface="Century Gothic"/>
                <a:sym typeface="Century Gothic"/>
              </a:defRPr>
            </a:lvl5pPr>
            <a:lvl6pPr marL="2743200" marR="0" lvl="5" indent="-285750" algn="l" rtl="0">
              <a:spcBef>
                <a:spcPts val="800"/>
              </a:spcBef>
              <a:spcAft>
                <a:spcPts val="0"/>
              </a:spcAft>
              <a:buClr>
                <a:schemeClr val="accent1"/>
              </a:buClr>
              <a:buSzPts val="900"/>
              <a:buFont typeface="Noto Sans Symbols"/>
              <a:buChar char="•"/>
              <a:defRPr sz="900" b="0" i="0" u="none" strike="noStrike" cap="none">
                <a:solidFill>
                  <a:srgbClr val="3F3F3F"/>
                </a:solidFill>
                <a:latin typeface="Century Gothic"/>
                <a:ea typeface="Century Gothic"/>
                <a:cs typeface="Century Gothic"/>
                <a:sym typeface="Century Gothic"/>
              </a:defRPr>
            </a:lvl6pPr>
            <a:lvl7pPr marL="3200400" marR="0" lvl="6" indent="-285750" algn="l" rtl="0">
              <a:spcBef>
                <a:spcPts val="800"/>
              </a:spcBef>
              <a:spcAft>
                <a:spcPts val="0"/>
              </a:spcAft>
              <a:buClr>
                <a:schemeClr val="accent1"/>
              </a:buClr>
              <a:buSzPts val="900"/>
              <a:buFont typeface="Noto Sans Symbols"/>
              <a:buChar char="•"/>
              <a:defRPr sz="900" b="0" i="0" u="none" strike="noStrike" cap="none">
                <a:solidFill>
                  <a:srgbClr val="3F3F3F"/>
                </a:solidFill>
                <a:latin typeface="Century Gothic"/>
                <a:ea typeface="Century Gothic"/>
                <a:cs typeface="Century Gothic"/>
                <a:sym typeface="Century Gothic"/>
              </a:defRPr>
            </a:lvl7pPr>
            <a:lvl8pPr marL="3657600" marR="0" lvl="7" indent="-285750" algn="l" rtl="0">
              <a:spcBef>
                <a:spcPts val="800"/>
              </a:spcBef>
              <a:spcAft>
                <a:spcPts val="0"/>
              </a:spcAft>
              <a:buClr>
                <a:schemeClr val="accent1"/>
              </a:buClr>
              <a:buSzPts val="900"/>
              <a:buFont typeface="Noto Sans Symbols"/>
              <a:buChar char="•"/>
              <a:defRPr sz="900" b="0" i="0" u="none" strike="noStrike" cap="none">
                <a:solidFill>
                  <a:srgbClr val="3F3F3F"/>
                </a:solidFill>
                <a:latin typeface="Century Gothic"/>
                <a:ea typeface="Century Gothic"/>
                <a:cs typeface="Century Gothic"/>
                <a:sym typeface="Century Gothic"/>
              </a:defRPr>
            </a:lvl8pPr>
            <a:lvl9pPr marL="4114800" marR="0" lvl="8" indent="-285750" algn="l" rtl="0">
              <a:spcBef>
                <a:spcPts val="800"/>
              </a:spcBef>
              <a:spcAft>
                <a:spcPts val="0"/>
              </a:spcAft>
              <a:buClr>
                <a:schemeClr val="accent1"/>
              </a:buClr>
              <a:buSzPts val="900"/>
              <a:buFont typeface="Noto Sans Symbols"/>
              <a:buChar char="•"/>
              <a:defRPr sz="900" b="0" i="0" u="none" strike="noStrike" cap="none">
                <a:solidFill>
                  <a:srgbClr val="3F3F3F"/>
                </a:solidFill>
                <a:latin typeface="Century Gothic"/>
                <a:ea typeface="Century Gothic"/>
                <a:cs typeface="Century Gothic"/>
                <a:sym typeface="Century Gothic"/>
              </a:defRPr>
            </a:lvl9pPr>
          </a:lstStyle>
          <a:p>
            <a:endParaRPr/>
          </a:p>
        </p:txBody>
      </p:sp>
      <p:sp>
        <p:nvSpPr>
          <p:cNvPr id="169" name="Shape 169"/>
          <p:cNvSpPr txBox="1">
            <a:spLocks noGrp="1"/>
          </p:cNvSpPr>
          <p:nvPr>
            <p:ph type="dt" idx="10"/>
          </p:nvPr>
        </p:nvSpPr>
        <p:spPr>
          <a:xfrm>
            <a:off x="7771209" y="4597828"/>
            <a:ext cx="859712" cy="277797"/>
          </a:xfrm>
          <a:prstGeom prst="rect">
            <a:avLst/>
          </a:prstGeom>
          <a:noFill/>
          <a:ln>
            <a:noFill/>
          </a:ln>
        </p:spPr>
        <p:txBody>
          <a:bodyPr spcFirstLastPara="1" wrap="square" lIns="68575" tIns="68575" rIns="68575" bIns="68575" anchor="ctr" anchorCtr="0"/>
          <a:lstStyle>
            <a:lvl1pPr marL="0" marR="0" lvl="0" indent="0" algn="r" rtl="0">
              <a:spcBef>
                <a:spcPts val="0"/>
              </a:spcBef>
              <a:spcAft>
                <a:spcPts val="0"/>
              </a:spcAft>
              <a:buSzPts val="1100"/>
              <a:buNone/>
              <a:defRPr sz="700">
                <a:solidFill>
                  <a:srgbClr val="888888"/>
                </a:solidFill>
                <a:latin typeface="Century Gothic"/>
                <a:ea typeface="Century Gothic"/>
                <a:cs typeface="Century Gothic"/>
                <a:sym typeface="Century Gothic"/>
              </a:defRPr>
            </a:lvl1pPr>
            <a:lvl2pPr marL="342900" marR="0" lvl="1" indent="0" algn="l" rtl="0">
              <a:spcBef>
                <a:spcPts val="0"/>
              </a:spcBef>
              <a:spcAft>
                <a:spcPts val="0"/>
              </a:spcAft>
              <a:buSzPts val="1100"/>
              <a:buNone/>
              <a:defRPr sz="1400" b="0" i="0" u="none" strike="noStrike" cap="none">
                <a:solidFill>
                  <a:schemeClr val="dk1"/>
                </a:solidFill>
                <a:latin typeface="Century Gothic"/>
                <a:ea typeface="Century Gothic"/>
                <a:cs typeface="Century Gothic"/>
                <a:sym typeface="Century Gothic"/>
              </a:defRPr>
            </a:lvl2pPr>
            <a:lvl3pPr marL="685800" marR="0" lvl="2" indent="0" algn="l" rtl="0">
              <a:spcBef>
                <a:spcPts val="0"/>
              </a:spcBef>
              <a:spcAft>
                <a:spcPts val="0"/>
              </a:spcAft>
              <a:buSzPts val="1100"/>
              <a:buNone/>
              <a:defRPr sz="1400" b="0" i="0" u="none" strike="noStrike" cap="none">
                <a:solidFill>
                  <a:schemeClr val="dk1"/>
                </a:solidFill>
                <a:latin typeface="Century Gothic"/>
                <a:ea typeface="Century Gothic"/>
                <a:cs typeface="Century Gothic"/>
                <a:sym typeface="Century Gothic"/>
              </a:defRPr>
            </a:lvl3pPr>
            <a:lvl4pPr marL="1028700" marR="0" lvl="3" indent="0" algn="l" rtl="0">
              <a:spcBef>
                <a:spcPts val="0"/>
              </a:spcBef>
              <a:spcAft>
                <a:spcPts val="0"/>
              </a:spcAft>
              <a:buSzPts val="1100"/>
              <a:buNone/>
              <a:defRPr sz="1400" b="0" i="0" u="none" strike="noStrike" cap="none">
                <a:solidFill>
                  <a:schemeClr val="dk1"/>
                </a:solidFill>
                <a:latin typeface="Century Gothic"/>
                <a:ea typeface="Century Gothic"/>
                <a:cs typeface="Century Gothic"/>
                <a:sym typeface="Century Gothic"/>
              </a:defRPr>
            </a:lvl4pPr>
            <a:lvl5pPr marL="1371600" marR="0" lvl="4" indent="0" algn="l" rtl="0">
              <a:spcBef>
                <a:spcPts val="0"/>
              </a:spcBef>
              <a:spcAft>
                <a:spcPts val="0"/>
              </a:spcAft>
              <a:buSzPts val="1100"/>
              <a:buNone/>
              <a:defRPr sz="1400" b="0" i="0" u="none" strike="noStrike" cap="none">
                <a:solidFill>
                  <a:schemeClr val="dk1"/>
                </a:solidFill>
                <a:latin typeface="Century Gothic"/>
                <a:ea typeface="Century Gothic"/>
                <a:cs typeface="Century Gothic"/>
                <a:sym typeface="Century Gothic"/>
              </a:defRPr>
            </a:lvl5pPr>
            <a:lvl6pPr marL="1714500" marR="0" lvl="5" indent="0" algn="l" rtl="0">
              <a:spcBef>
                <a:spcPts val="0"/>
              </a:spcBef>
              <a:spcAft>
                <a:spcPts val="0"/>
              </a:spcAft>
              <a:buSzPts val="1100"/>
              <a:buNone/>
              <a:defRPr sz="1400" b="0" i="0" u="none" strike="noStrike" cap="none">
                <a:solidFill>
                  <a:schemeClr val="dk1"/>
                </a:solidFill>
                <a:latin typeface="Century Gothic"/>
                <a:ea typeface="Century Gothic"/>
                <a:cs typeface="Century Gothic"/>
                <a:sym typeface="Century Gothic"/>
              </a:defRPr>
            </a:lvl6pPr>
            <a:lvl7pPr marL="2057400" marR="0" lvl="6" indent="0" algn="l" rtl="0">
              <a:spcBef>
                <a:spcPts val="0"/>
              </a:spcBef>
              <a:spcAft>
                <a:spcPts val="0"/>
              </a:spcAft>
              <a:buSzPts val="1100"/>
              <a:buNone/>
              <a:defRPr sz="1400" b="0" i="0" u="none" strike="noStrike" cap="none">
                <a:solidFill>
                  <a:schemeClr val="dk1"/>
                </a:solidFill>
                <a:latin typeface="Century Gothic"/>
                <a:ea typeface="Century Gothic"/>
                <a:cs typeface="Century Gothic"/>
                <a:sym typeface="Century Gothic"/>
              </a:defRPr>
            </a:lvl7pPr>
            <a:lvl8pPr marL="2400300" marR="0" lvl="7" indent="0" algn="l" rtl="0">
              <a:spcBef>
                <a:spcPts val="0"/>
              </a:spcBef>
              <a:spcAft>
                <a:spcPts val="0"/>
              </a:spcAft>
              <a:buSzPts val="1100"/>
              <a:buNone/>
              <a:defRPr sz="1400" b="0" i="0" u="none" strike="noStrike" cap="none">
                <a:solidFill>
                  <a:schemeClr val="dk1"/>
                </a:solidFill>
                <a:latin typeface="Century Gothic"/>
                <a:ea typeface="Century Gothic"/>
                <a:cs typeface="Century Gothic"/>
                <a:sym typeface="Century Gothic"/>
              </a:defRPr>
            </a:lvl8pPr>
            <a:lvl9pPr marL="2743200" marR="0" lvl="8" indent="0" algn="l" rtl="0">
              <a:spcBef>
                <a:spcPts val="0"/>
              </a:spcBef>
              <a:spcAft>
                <a:spcPts val="0"/>
              </a:spcAft>
              <a:buSzPts val="1100"/>
              <a:buNone/>
              <a:defRPr sz="1400" b="0" i="0" u="none" strike="noStrike" cap="none">
                <a:solidFill>
                  <a:schemeClr val="dk1"/>
                </a:solidFill>
                <a:latin typeface="Century Gothic"/>
                <a:ea typeface="Century Gothic"/>
                <a:cs typeface="Century Gothic"/>
                <a:sym typeface="Century Gothic"/>
              </a:defRPr>
            </a:lvl9pPr>
          </a:lstStyle>
          <a:p>
            <a:endParaRPr/>
          </a:p>
        </p:txBody>
      </p:sp>
      <p:sp>
        <p:nvSpPr>
          <p:cNvPr id="170" name="Shape 170"/>
          <p:cNvSpPr txBox="1">
            <a:spLocks noGrp="1"/>
          </p:cNvSpPr>
          <p:nvPr>
            <p:ph type="ftr" idx="11"/>
          </p:nvPr>
        </p:nvSpPr>
        <p:spPr>
          <a:xfrm>
            <a:off x="1941909" y="4601856"/>
            <a:ext cx="5714999" cy="273844"/>
          </a:xfrm>
          <a:prstGeom prst="rect">
            <a:avLst/>
          </a:prstGeom>
          <a:noFill/>
          <a:ln>
            <a:noFill/>
          </a:ln>
        </p:spPr>
        <p:txBody>
          <a:bodyPr spcFirstLastPara="1" wrap="square" lIns="68575" tIns="68575" rIns="68575" bIns="68575" anchor="ctr" anchorCtr="0"/>
          <a:lstStyle>
            <a:lvl1pPr marL="0" marR="0" lvl="0" indent="0" algn="l" rtl="0">
              <a:spcBef>
                <a:spcPts val="0"/>
              </a:spcBef>
              <a:spcAft>
                <a:spcPts val="0"/>
              </a:spcAft>
              <a:buSzPts val="1100"/>
              <a:buNone/>
              <a:defRPr sz="700">
                <a:solidFill>
                  <a:srgbClr val="888888"/>
                </a:solidFill>
                <a:latin typeface="Century Gothic"/>
                <a:ea typeface="Century Gothic"/>
                <a:cs typeface="Century Gothic"/>
                <a:sym typeface="Century Gothic"/>
              </a:defRPr>
            </a:lvl1pPr>
            <a:lvl2pPr marL="342900" marR="0" lvl="1" indent="0" algn="l" rtl="0">
              <a:spcBef>
                <a:spcPts val="0"/>
              </a:spcBef>
              <a:spcAft>
                <a:spcPts val="0"/>
              </a:spcAft>
              <a:buSzPts val="1100"/>
              <a:buNone/>
              <a:defRPr sz="1400" b="0" i="0" u="none" strike="noStrike" cap="none">
                <a:solidFill>
                  <a:schemeClr val="dk1"/>
                </a:solidFill>
                <a:latin typeface="Century Gothic"/>
                <a:ea typeface="Century Gothic"/>
                <a:cs typeface="Century Gothic"/>
                <a:sym typeface="Century Gothic"/>
              </a:defRPr>
            </a:lvl2pPr>
            <a:lvl3pPr marL="685800" marR="0" lvl="2" indent="0" algn="l" rtl="0">
              <a:spcBef>
                <a:spcPts val="0"/>
              </a:spcBef>
              <a:spcAft>
                <a:spcPts val="0"/>
              </a:spcAft>
              <a:buSzPts val="1100"/>
              <a:buNone/>
              <a:defRPr sz="1400" b="0" i="0" u="none" strike="noStrike" cap="none">
                <a:solidFill>
                  <a:schemeClr val="dk1"/>
                </a:solidFill>
                <a:latin typeface="Century Gothic"/>
                <a:ea typeface="Century Gothic"/>
                <a:cs typeface="Century Gothic"/>
                <a:sym typeface="Century Gothic"/>
              </a:defRPr>
            </a:lvl3pPr>
            <a:lvl4pPr marL="1028700" marR="0" lvl="3" indent="0" algn="l" rtl="0">
              <a:spcBef>
                <a:spcPts val="0"/>
              </a:spcBef>
              <a:spcAft>
                <a:spcPts val="0"/>
              </a:spcAft>
              <a:buSzPts val="1100"/>
              <a:buNone/>
              <a:defRPr sz="1400" b="0" i="0" u="none" strike="noStrike" cap="none">
                <a:solidFill>
                  <a:schemeClr val="dk1"/>
                </a:solidFill>
                <a:latin typeface="Century Gothic"/>
                <a:ea typeface="Century Gothic"/>
                <a:cs typeface="Century Gothic"/>
                <a:sym typeface="Century Gothic"/>
              </a:defRPr>
            </a:lvl4pPr>
            <a:lvl5pPr marL="1371600" marR="0" lvl="4" indent="0" algn="l" rtl="0">
              <a:spcBef>
                <a:spcPts val="0"/>
              </a:spcBef>
              <a:spcAft>
                <a:spcPts val="0"/>
              </a:spcAft>
              <a:buSzPts val="1100"/>
              <a:buNone/>
              <a:defRPr sz="1400" b="0" i="0" u="none" strike="noStrike" cap="none">
                <a:solidFill>
                  <a:schemeClr val="dk1"/>
                </a:solidFill>
                <a:latin typeface="Century Gothic"/>
                <a:ea typeface="Century Gothic"/>
                <a:cs typeface="Century Gothic"/>
                <a:sym typeface="Century Gothic"/>
              </a:defRPr>
            </a:lvl5pPr>
            <a:lvl6pPr marL="1714500" marR="0" lvl="5" indent="0" algn="l" rtl="0">
              <a:spcBef>
                <a:spcPts val="0"/>
              </a:spcBef>
              <a:spcAft>
                <a:spcPts val="0"/>
              </a:spcAft>
              <a:buSzPts val="1100"/>
              <a:buNone/>
              <a:defRPr sz="1400" b="0" i="0" u="none" strike="noStrike" cap="none">
                <a:solidFill>
                  <a:schemeClr val="dk1"/>
                </a:solidFill>
                <a:latin typeface="Century Gothic"/>
                <a:ea typeface="Century Gothic"/>
                <a:cs typeface="Century Gothic"/>
                <a:sym typeface="Century Gothic"/>
              </a:defRPr>
            </a:lvl6pPr>
            <a:lvl7pPr marL="2057400" marR="0" lvl="6" indent="0" algn="l" rtl="0">
              <a:spcBef>
                <a:spcPts val="0"/>
              </a:spcBef>
              <a:spcAft>
                <a:spcPts val="0"/>
              </a:spcAft>
              <a:buSzPts val="1100"/>
              <a:buNone/>
              <a:defRPr sz="1400" b="0" i="0" u="none" strike="noStrike" cap="none">
                <a:solidFill>
                  <a:schemeClr val="dk1"/>
                </a:solidFill>
                <a:latin typeface="Century Gothic"/>
                <a:ea typeface="Century Gothic"/>
                <a:cs typeface="Century Gothic"/>
                <a:sym typeface="Century Gothic"/>
              </a:defRPr>
            </a:lvl7pPr>
            <a:lvl8pPr marL="2400300" marR="0" lvl="7" indent="0" algn="l" rtl="0">
              <a:spcBef>
                <a:spcPts val="0"/>
              </a:spcBef>
              <a:spcAft>
                <a:spcPts val="0"/>
              </a:spcAft>
              <a:buSzPts val="1100"/>
              <a:buNone/>
              <a:defRPr sz="1400" b="0" i="0" u="none" strike="noStrike" cap="none">
                <a:solidFill>
                  <a:schemeClr val="dk1"/>
                </a:solidFill>
                <a:latin typeface="Century Gothic"/>
                <a:ea typeface="Century Gothic"/>
                <a:cs typeface="Century Gothic"/>
                <a:sym typeface="Century Gothic"/>
              </a:defRPr>
            </a:lvl8pPr>
            <a:lvl9pPr marL="2743200" marR="0" lvl="8" indent="0" algn="l" rtl="0">
              <a:spcBef>
                <a:spcPts val="0"/>
              </a:spcBef>
              <a:spcAft>
                <a:spcPts val="0"/>
              </a:spcAft>
              <a:buSzPts val="1100"/>
              <a:buNone/>
              <a:defRPr sz="1400" b="0" i="0" u="none" strike="noStrike" cap="none">
                <a:solidFill>
                  <a:schemeClr val="dk1"/>
                </a:solidFill>
                <a:latin typeface="Century Gothic"/>
                <a:ea typeface="Century Gothic"/>
                <a:cs typeface="Century Gothic"/>
                <a:sym typeface="Century Gothic"/>
              </a:defRPr>
            </a:lvl9pPr>
          </a:lstStyle>
          <a:p>
            <a:endParaRPr/>
          </a:p>
        </p:txBody>
      </p:sp>
      <p:sp>
        <p:nvSpPr>
          <p:cNvPr id="171" name="Shape 171"/>
          <p:cNvSpPr/>
          <p:nvPr/>
        </p:nvSpPr>
        <p:spPr>
          <a:xfrm rot="10800000" flipH="1">
            <a:off x="-3142" y="3683794"/>
            <a:ext cx="1191395" cy="380473"/>
          </a:xfrm>
          <a:custGeom>
            <a:avLst/>
            <a:gdLst/>
            <a:ahLst/>
            <a:cxnLst/>
            <a:rect l="0" t="0" r="0" b="0"/>
            <a:pathLst>
              <a:path w="120000" h="120000" extrusionOk="0">
                <a:moveTo>
                  <a:pt x="120000" y="56412"/>
                </a:moveTo>
                <a:lnTo>
                  <a:pt x="102703" y="2256"/>
                </a:lnTo>
                <a:cubicBezTo>
                  <a:pt x="102586" y="1872"/>
                  <a:pt x="102443" y="1512"/>
                  <a:pt x="102326" y="1128"/>
                </a:cubicBezTo>
                <a:cubicBezTo>
                  <a:pt x="101976" y="0"/>
                  <a:pt x="101613" y="0"/>
                  <a:pt x="101250" y="0"/>
                </a:cubicBezTo>
                <a:lnTo>
                  <a:pt x="94398" y="0"/>
                </a:lnTo>
                <a:lnTo>
                  <a:pt x="0" y="840"/>
                </a:lnTo>
                <a:cubicBezTo>
                  <a:pt x="103" y="40560"/>
                  <a:pt x="220" y="80280"/>
                  <a:pt x="324" y="120000"/>
                </a:cubicBezTo>
                <a:lnTo>
                  <a:pt x="94398" y="119592"/>
                </a:lnTo>
                <a:lnTo>
                  <a:pt x="101250" y="119592"/>
                </a:lnTo>
                <a:cubicBezTo>
                  <a:pt x="101613" y="119592"/>
                  <a:pt x="101976" y="118464"/>
                  <a:pt x="102326" y="118464"/>
                </a:cubicBezTo>
                <a:cubicBezTo>
                  <a:pt x="102326" y="117336"/>
                  <a:pt x="102703" y="117336"/>
                  <a:pt x="102703" y="117336"/>
                </a:cubicBezTo>
                <a:lnTo>
                  <a:pt x="120000" y="63180"/>
                </a:lnTo>
                <a:cubicBezTo>
                  <a:pt x="120713" y="60924"/>
                  <a:pt x="120713" y="58668"/>
                  <a:pt x="120000" y="56412"/>
                </a:cubicBezTo>
                <a:close/>
              </a:path>
            </a:pathLst>
          </a:custGeom>
          <a:solidFill>
            <a:schemeClr val="accent1"/>
          </a:solidFill>
          <a:ln>
            <a:noFill/>
          </a:ln>
        </p:spPr>
        <p:txBody>
          <a:bodyPr spcFirstLastPara="1" wrap="square" lIns="68575" tIns="68575" rIns="68575" bIns="68575" anchor="ctr" anchorCtr="0">
            <a:noAutofit/>
          </a:bodyPr>
          <a:lstStyle/>
          <a:p>
            <a:pPr marL="0" lvl="0" indent="0">
              <a:spcBef>
                <a:spcPts val="0"/>
              </a:spcBef>
              <a:spcAft>
                <a:spcPts val="0"/>
              </a:spcAft>
              <a:buNone/>
            </a:pPr>
            <a:endParaRPr/>
          </a:p>
        </p:txBody>
      </p:sp>
      <p:sp>
        <p:nvSpPr>
          <p:cNvPr id="172" name="Shape 172"/>
          <p:cNvSpPr txBox="1">
            <a:spLocks noGrp="1"/>
          </p:cNvSpPr>
          <p:nvPr>
            <p:ph type="sldNum" idx="12"/>
          </p:nvPr>
        </p:nvSpPr>
        <p:spPr>
          <a:xfrm>
            <a:off x="398859" y="3737315"/>
            <a:ext cx="584825" cy="273844"/>
          </a:xfrm>
          <a:prstGeom prst="rect">
            <a:avLst/>
          </a:prstGeom>
          <a:noFill/>
          <a:ln>
            <a:noFill/>
          </a:ln>
        </p:spPr>
        <p:txBody>
          <a:bodyPr spcFirstLastPara="1" wrap="square" lIns="68575" tIns="34275" rIns="68575" bIns="34275" anchor="ctr" anchorCtr="0">
            <a:noAutofit/>
          </a:bodyPr>
          <a:lstStyle>
            <a:lvl1pPr marL="0" marR="0" lvl="0" indent="0" algn="r" rtl="0">
              <a:spcBef>
                <a:spcPts val="0"/>
              </a:spcBef>
              <a:buNone/>
              <a:defRPr sz="1500">
                <a:solidFill>
                  <a:srgbClr val="FEFFFF"/>
                </a:solidFill>
                <a:latin typeface="Century Gothic"/>
                <a:ea typeface="Century Gothic"/>
                <a:cs typeface="Century Gothic"/>
                <a:sym typeface="Century Gothic"/>
              </a:defRPr>
            </a:lvl1pPr>
            <a:lvl2pPr marL="0" marR="0" lvl="1" indent="0" algn="r" rtl="0">
              <a:spcBef>
                <a:spcPts val="0"/>
              </a:spcBef>
              <a:buNone/>
              <a:defRPr sz="1500">
                <a:solidFill>
                  <a:srgbClr val="FEFFFF"/>
                </a:solidFill>
                <a:latin typeface="Century Gothic"/>
                <a:ea typeface="Century Gothic"/>
                <a:cs typeface="Century Gothic"/>
                <a:sym typeface="Century Gothic"/>
              </a:defRPr>
            </a:lvl2pPr>
            <a:lvl3pPr marL="0" marR="0" lvl="2" indent="0" algn="r" rtl="0">
              <a:spcBef>
                <a:spcPts val="0"/>
              </a:spcBef>
              <a:buNone/>
              <a:defRPr sz="1500">
                <a:solidFill>
                  <a:srgbClr val="FEFFFF"/>
                </a:solidFill>
                <a:latin typeface="Century Gothic"/>
                <a:ea typeface="Century Gothic"/>
                <a:cs typeface="Century Gothic"/>
                <a:sym typeface="Century Gothic"/>
              </a:defRPr>
            </a:lvl3pPr>
            <a:lvl4pPr marL="0" marR="0" lvl="3" indent="0" algn="r" rtl="0">
              <a:spcBef>
                <a:spcPts val="0"/>
              </a:spcBef>
              <a:buNone/>
              <a:defRPr sz="1500">
                <a:solidFill>
                  <a:srgbClr val="FEFFFF"/>
                </a:solidFill>
                <a:latin typeface="Century Gothic"/>
                <a:ea typeface="Century Gothic"/>
                <a:cs typeface="Century Gothic"/>
                <a:sym typeface="Century Gothic"/>
              </a:defRPr>
            </a:lvl4pPr>
            <a:lvl5pPr marL="0" marR="0" lvl="4" indent="0" algn="r" rtl="0">
              <a:spcBef>
                <a:spcPts val="0"/>
              </a:spcBef>
              <a:buNone/>
              <a:defRPr sz="1500">
                <a:solidFill>
                  <a:srgbClr val="FEFFFF"/>
                </a:solidFill>
                <a:latin typeface="Century Gothic"/>
                <a:ea typeface="Century Gothic"/>
                <a:cs typeface="Century Gothic"/>
                <a:sym typeface="Century Gothic"/>
              </a:defRPr>
            </a:lvl5pPr>
            <a:lvl6pPr marL="0" marR="0" lvl="5" indent="0" algn="r" rtl="0">
              <a:spcBef>
                <a:spcPts val="0"/>
              </a:spcBef>
              <a:buNone/>
              <a:defRPr sz="1500">
                <a:solidFill>
                  <a:srgbClr val="FEFFFF"/>
                </a:solidFill>
                <a:latin typeface="Century Gothic"/>
                <a:ea typeface="Century Gothic"/>
                <a:cs typeface="Century Gothic"/>
                <a:sym typeface="Century Gothic"/>
              </a:defRPr>
            </a:lvl6pPr>
            <a:lvl7pPr marL="0" marR="0" lvl="6" indent="0" algn="r" rtl="0">
              <a:spcBef>
                <a:spcPts val="0"/>
              </a:spcBef>
              <a:buNone/>
              <a:defRPr sz="1500">
                <a:solidFill>
                  <a:srgbClr val="FEFFFF"/>
                </a:solidFill>
                <a:latin typeface="Century Gothic"/>
                <a:ea typeface="Century Gothic"/>
                <a:cs typeface="Century Gothic"/>
                <a:sym typeface="Century Gothic"/>
              </a:defRPr>
            </a:lvl7pPr>
            <a:lvl8pPr marL="0" marR="0" lvl="7" indent="0" algn="r" rtl="0">
              <a:spcBef>
                <a:spcPts val="0"/>
              </a:spcBef>
              <a:buNone/>
              <a:defRPr sz="1500">
                <a:solidFill>
                  <a:srgbClr val="FEFFFF"/>
                </a:solidFill>
                <a:latin typeface="Century Gothic"/>
                <a:ea typeface="Century Gothic"/>
                <a:cs typeface="Century Gothic"/>
                <a:sym typeface="Century Gothic"/>
              </a:defRPr>
            </a:lvl8pPr>
            <a:lvl9pPr marL="0" marR="0" lvl="8" indent="0" algn="r" rtl="0">
              <a:spcBef>
                <a:spcPts val="0"/>
              </a:spcBef>
              <a:buNone/>
              <a:defRPr sz="1500">
                <a:solidFill>
                  <a:srgbClr val="FEFFFF"/>
                </a:solidFill>
                <a:latin typeface="Century Gothic"/>
                <a:ea typeface="Century Gothic"/>
                <a:cs typeface="Century Gothic"/>
                <a:sym typeface="Century Gothic"/>
              </a:defRPr>
            </a:lvl9pPr>
          </a:lstStyle>
          <a:p>
            <a:pPr marL="0" lvl="0" indent="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Quote Name Card">
  <p:cSld name="Quote Name Card">
    <p:spTree>
      <p:nvGrpSpPr>
        <p:cNvPr id="1" name="Shape 173"/>
        <p:cNvGrpSpPr/>
        <p:nvPr/>
      </p:nvGrpSpPr>
      <p:grpSpPr>
        <a:xfrm>
          <a:off x="0" y="0"/>
          <a:ext cx="0" cy="0"/>
          <a:chOff x="0" y="0"/>
          <a:chExt cx="0" cy="0"/>
        </a:xfrm>
      </p:grpSpPr>
      <p:sp>
        <p:nvSpPr>
          <p:cNvPr id="174" name="Shape 174"/>
          <p:cNvSpPr txBox="1">
            <a:spLocks noGrp="1"/>
          </p:cNvSpPr>
          <p:nvPr>
            <p:ph type="title"/>
          </p:nvPr>
        </p:nvSpPr>
        <p:spPr>
          <a:xfrm>
            <a:off x="2137462" y="457200"/>
            <a:ext cx="6295444" cy="2171700"/>
          </a:xfrm>
          <a:prstGeom prst="rect">
            <a:avLst/>
          </a:prstGeom>
          <a:noFill/>
          <a:ln>
            <a:noFill/>
          </a:ln>
        </p:spPr>
        <p:txBody>
          <a:bodyPr spcFirstLastPara="1" wrap="square" lIns="68575" tIns="68575" rIns="68575" bIns="68575" anchor="ctr" anchorCtr="0"/>
          <a:lstStyle>
            <a:lvl1pPr marL="0" marR="0" lvl="0" indent="0" algn="l" rtl="0">
              <a:spcBef>
                <a:spcPts val="0"/>
              </a:spcBef>
              <a:spcAft>
                <a:spcPts val="0"/>
              </a:spcAft>
              <a:buClr>
                <a:srgbClr val="262626"/>
              </a:buClr>
              <a:buSzPts val="3600"/>
              <a:buFont typeface="Century Gothic"/>
              <a:buNone/>
              <a:defRPr sz="3600" b="0" i="0" u="none" strike="noStrike" cap="none">
                <a:solidFill>
                  <a:srgbClr val="262626"/>
                </a:solidFill>
                <a:latin typeface="Century Gothic"/>
                <a:ea typeface="Century Gothic"/>
                <a:cs typeface="Century Gothic"/>
                <a:sym typeface="Century Gothic"/>
              </a:defRPr>
            </a:lvl1pPr>
            <a:lvl2pPr marL="0" marR="0" lvl="1" indent="0" algn="l" rtl="0">
              <a:spcBef>
                <a:spcPts val="0"/>
              </a:spcBef>
              <a:spcAft>
                <a:spcPts val="0"/>
              </a:spcAft>
              <a:buSzPts val="1100"/>
              <a:buNone/>
              <a:defRPr sz="1400" b="0" i="0" u="none" strike="noStrike" cap="none">
                <a:solidFill>
                  <a:schemeClr val="dk2"/>
                </a:solidFill>
              </a:defRPr>
            </a:lvl2pPr>
            <a:lvl3pPr marL="0" marR="0" lvl="2" indent="0" algn="l" rtl="0">
              <a:spcBef>
                <a:spcPts val="0"/>
              </a:spcBef>
              <a:spcAft>
                <a:spcPts val="0"/>
              </a:spcAft>
              <a:buSzPts val="1100"/>
              <a:buNone/>
              <a:defRPr sz="1400" b="0" i="0" u="none" strike="noStrike" cap="none">
                <a:solidFill>
                  <a:schemeClr val="dk2"/>
                </a:solidFill>
              </a:defRPr>
            </a:lvl3pPr>
            <a:lvl4pPr marL="0" marR="0" lvl="3" indent="0" algn="l" rtl="0">
              <a:spcBef>
                <a:spcPts val="0"/>
              </a:spcBef>
              <a:spcAft>
                <a:spcPts val="0"/>
              </a:spcAft>
              <a:buSzPts val="1100"/>
              <a:buNone/>
              <a:defRPr sz="1400" b="0" i="0" u="none" strike="noStrike" cap="none">
                <a:solidFill>
                  <a:schemeClr val="dk2"/>
                </a:solidFill>
              </a:defRPr>
            </a:lvl4pPr>
            <a:lvl5pPr marL="0" marR="0" lvl="4" indent="0" algn="l" rtl="0">
              <a:spcBef>
                <a:spcPts val="0"/>
              </a:spcBef>
              <a:spcAft>
                <a:spcPts val="0"/>
              </a:spcAft>
              <a:buSzPts val="1100"/>
              <a:buNone/>
              <a:defRPr sz="1400" b="0" i="0" u="none" strike="noStrike" cap="none">
                <a:solidFill>
                  <a:schemeClr val="dk2"/>
                </a:solidFill>
              </a:defRPr>
            </a:lvl5pPr>
            <a:lvl6pPr marL="0" marR="0" lvl="5" indent="0" algn="l" rtl="0">
              <a:spcBef>
                <a:spcPts val="0"/>
              </a:spcBef>
              <a:spcAft>
                <a:spcPts val="0"/>
              </a:spcAft>
              <a:buSzPts val="1100"/>
              <a:buNone/>
              <a:defRPr sz="1400" b="0" i="0" u="none" strike="noStrike" cap="none">
                <a:solidFill>
                  <a:schemeClr val="dk2"/>
                </a:solidFill>
              </a:defRPr>
            </a:lvl6pPr>
            <a:lvl7pPr marL="0" marR="0" lvl="6" indent="0" algn="l" rtl="0">
              <a:spcBef>
                <a:spcPts val="0"/>
              </a:spcBef>
              <a:spcAft>
                <a:spcPts val="0"/>
              </a:spcAft>
              <a:buSzPts val="1100"/>
              <a:buNone/>
              <a:defRPr sz="1400" b="0" i="0" u="none" strike="noStrike" cap="none">
                <a:solidFill>
                  <a:schemeClr val="dk2"/>
                </a:solidFill>
              </a:defRPr>
            </a:lvl7pPr>
            <a:lvl8pPr marL="0" marR="0" lvl="7" indent="0" algn="l" rtl="0">
              <a:spcBef>
                <a:spcPts val="0"/>
              </a:spcBef>
              <a:spcAft>
                <a:spcPts val="0"/>
              </a:spcAft>
              <a:buSzPts val="1100"/>
              <a:buNone/>
              <a:defRPr sz="1400" b="0" i="0" u="none" strike="noStrike" cap="none">
                <a:solidFill>
                  <a:schemeClr val="dk2"/>
                </a:solidFill>
              </a:defRPr>
            </a:lvl8pPr>
            <a:lvl9pPr marL="0" marR="0" lvl="8" indent="0" algn="l" rtl="0">
              <a:spcBef>
                <a:spcPts val="0"/>
              </a:spcBef>
              <a:spcAft>
                <a:spcPts val="0"/>
              </a:spcAft>
              <a:buSzPts val="1100"/>
              <a:buNone/>
              <a:defRPr sz="1400" b="0" i="0" u="none" strike="noStrike" cap="none">
                <a:solidFill>
                  <a:schemeClr val="dk2"/>
                </a:solidFill>
              </a:defRPr>
            </a:lvl9pPr>
          </a:lstStyle>
          <a:p>
            <a:endParaRPr/>
          </a:p>
        </p:txBody>
      </p:sp>
      <p:sp>
        <p:nvSpPr>
          <p:cNvPr id="175" name="Shape 175"/>
          <p:cNvSpPr txBox="1">
            <a:spLocks noGrp="1"/>
          </p:cNvSpPr>
          <p:nvPr>
            <p:ph type="body" idx="1"/>
          </p:nvPr>
        </p:nvSpPr>
        <p:spPr>
          <a:xfrm>
            <a:off x="1941909" y="3257550"/>
            <a:ext cx="6686550" cy="628650"/>
          </a:xfrm>
          <a:prstGeom prst="rect">
            <a:avLst/>
          </a:prstGeom>
          <a:noFill/>
          <a:ln>
            <a:noFill/>
          </a:ln>
        </p:spPr>
        <p:txBody>
          <a:bodyPr spcFirstLastPara="1" wrap="square" lIns="68575" tIns="68575" rIns="68575" bIns="68575" anchor="b" anchorCtr="0"/>
          <a:lstStyle>
            <a:lvl1pPr marL="457200" marR="0" lvl="0" indent="-228600" algn="l" rtl="0">
              <a:spcBef>
                <a:spcPts val="800"/>
              </a:spcBef>
              <a:spcAft>
                <a:spcPts val="0"/>
              </a:spcAft>
              <a:buClr>
                <a:schemeClr val="accent1"/>
              </a:buClr>
              <a:buSzPts val="1800"/>
              <a:buFont typeface="Noto Sans Symbols"/>
              <a:buNone/>
              <a:defRPr sz="1800" b="0" i="0" u="none" strike="noStrike" cap="none">
                <a:solidFill>
                  <a:schemeClr val="accent1"/>
                </a:solidFill>
                <a:latin typeface="Century Gothic"/>
                <a:ea typeface="Century Gothic"/>
                <a:cs typeface="Century Gothic"/>
                <a:sym typeface="Century Gothic"/>
              </a:defRPr>
            </a:lvl1pPr>
            <a:lvl2pPr marL="914400" marR="0" lvl="1" indent="-228600" algn="l" rtl="0">
              <a:spcBef>
                <a:spcPts val="800"/>
              </a:spcBef>
              <a:spcAft>
                <a:spcPts val="0"/>
              </a:spcAft>
              <a:buClr>
                <a:schemeClr val="accent1"/>
              </a:buClr>
              <a:buSzPts val="1200"/>
              <a:buFont typeface="Noto Sans Symbols"/>
              <a:buNone/>
              <a:defRPr sz="1200" b="0" i="0" u="none" strike="noStrike" cap="none">
                <a:solidFill>
                  <a:srgbClr val="3F3F3F"/>
                </a:solidFill>
                <a:latin typeface="Century Gothic"/>
                <a:ea typeface="Century Gothic"/>
                <a:cs typeface="Century Gothic"/>
                <a:sym typeface="Century Gothic"/>
              </a:defRPr>
            </a:lvl2pPr>
            <a:lvl3pPr marL="1371600" marR="0" lvl="2" indent="-228600" algn="l" rtl="0">
              <a:spcBef>
                <a:spcPts val="800"/>
              </a:spcBef>
              <a:spcAft>
                <a:spcPts val="0"/>
              </a:spcAft>
              <a:buClr>
                <a:schemeClr val="accent1"/>
              </a:buClr>
              <a:buSzPts val="1100"/>
              <a:buFont typeface="Noto Sans Symbols"/>
              <a:buNone/>
              <a:defRPr sz="1100" b="0" i="0" u="none" strike="noStrike" cap="none">
                <a:solidFill>
                  <a:srgbClr val="3F3F3F"/>
                </a:solidFill>
                <a:latin typeface="Century Gothic"/>
                <a:ea typeface="Century Gothic"/>
                <a:cs typeface="Century Gothic"/>
                <a:sym typeface="Century Gothic"/>
              </a:defRPr>
            </a:lvl3pPr>
            <a:lvl4pPr marL="1828800" marR="0" lvl="3" indent="-228600" algn="l" rtl="0">
              <a:spcBef>
                <a:spcPts val="800"/>
              </a:spcBef>
              <a:spcAft>
                <a:spcPts val="0"/>
              </a:spcAft>
              <a:buClr>
                <a:schemeClr val="accent1"/>
              </a:buClr>
              <a:buSzPts val="900"/>
              <a:buFont typeface="Noto Sans Symbols"/>
              <a:buNone/>
              <a:defRPr sz="900" b="0" i="0" u="none" strike="noStrike" cap="none">
                <a:solidFill>
                  <a:srgbClr val="3F3F3F"/>
                </a:solidFill>
                <a:latin typeface="Century Gothic"/>
                <a:ea typeface="Century Gothic"/>
                <a:cs typeface="Century Gothic"/>
                <a:sym typeface="Century Gothic"/>
              </a:defRPr>
            </a:lvl4pPr>
            <a:lvl5pPr marL="2286000" marR="0" lvl="4" indent="-228600" algn="l" rtl="0">
              <a:spcBef>
                <a:spcPts val="800"/>
              </a:spcBef>
              <a:spcAft>
                <a:spcPts val="0"/>
              </a:spcAft>
              <a:buClr>
                <a:schemeClr val="accent1"/>
              </a:buClr>
              <a:buSzPts val="900"/>
              <a:buFont typeface="Noto Sans Symbols"/>
              <a:buNone/>
              <a:defRPr sz="900" b="0" i="0" u="none" strike="noStrike" cap="none">
                <a:solidFill>
                  <a:srgbClr val="3F3F3F"/>
                </a:solidFill>
                <a:latin typeface="Century Gothic"/>
                <a:ea typeface="Century Gothic"/>
                <a:cs typeface="Century Gothic"/>
                <a:sym typeface="Century Gothic"/>
              </a:defRPr>
            </a:lvl5pPr>
            <a:lvl6pPr marL="2743200" marR="0" lvl="5" indent="-285750" algn="l" rtl="0">
              <a:spcBef>
                <a:spcPts val="800"/>
              </a:spcBef>
              <a:spcAft>
                <a:spcPts val="0"/>
              </a:spcAft>
              <a:buClr>
                <a:schemeClr val="accent1"/>
              </a:buClr>
              <a:buSzPts val="900"/>
              <a:buFont typeface="Noto Sans Symbols"/>
              <a:buChar char="•"/>
              <a:defRPr sz="900" b="0" i="0" u="none" strike="noStrike" cap="none">
                <a:solidFill>
                  <a:srgbClr val="3F3F3F"/>
                </a:solidFill>
                <a:latin typeface="Century Gothic"/>
                <a:ea typeface="Century Gothic"/>
                <a:cs typeface="Century Gothic"/>
                <a:sym typeface="Century Gothic"/>
              </a:defRPr>
            </a:lvl6pPr>
            <a:lvl7pPr marL="3200400" marR="0" lvl="6" indent="-285750" algn="l" rtl="0">
              <a:spcBef>
                <a:spcPts val="800"/>
              </a:spcBef>
              <a:spcAft>
                <a:spcPts val="0"/>
              </a:spcAft>
              <a:buClr>
                <a:schemeClr val="accent1"/>
              </a:buClr>
              <a:buSzPts val="900"/>
              <a:buFont typeface="Noto Sans Symbols"/>
              <a:buChar char="•"/>
              <a:defRPr sz="900" b="0" i="0" u="none" strike="noStrike" cap="none">
                <a:solidFill>
                  <a:srgbClr val="3F3F3F"/>
                </a:solidFill>
                <a:latin typeface="Century Gothic"/>
                <a:ea typeface="Century Gothic"/>
                <a:cs typeface="Century Gothic"/>
                <a:sym typeface="Century Gothic"/>
              </a:defRPr>
            </a:lvl7pPr>
            <a:lvl8pPr marL="3657600" marR="0" lvl="7" indent="-285750" algn="l" rtl="0">
              <a:spcBef>
                <a:spcPts val="800"/>
              </a:spcBef>
              <a:spcAft>
                <a:spcPts val="0"/>
              </a:spcAft>
              <a:buClr>
                <a:schemeClr val="accent1"/>
              </a:buClr>
              <a:buSzPts val="900"/>
              <a:buFont typeface="Noto Sans Symbols"/>
              <a:buChar char="•"/>
              <a:defRPr sz="900" b="0" i="0" u="none" strike="noStrike" cap="none">
                <a:solidFill>
                  <a:srgbClr val="3F3F3F"/>
                </a:solidFill>
                <a:latin typeface="Century Gothic"/>
                <a:ea typeface="Century Gothic"/>
                <a:cs typeface="Century Gothic"/>
                <a:sym typeface="Century Gothic"/>
              </a:defRPr>
            </a:lvl8pPr>
            <a:lvl9pPr marL="4114800" marR="0" lvl="8" indent="-285750" algn="l" rtl="0">
              <a:spcBef>
                <a:spcPts val="800"/>
              </a:spcBef>
              <a:spcAft>
                <a:spcPts val="0"/>
              </a:spcAft>
              <a:buClr>
                <a:schemeClr val="accent1"/>
              </a:buClr>
              <a:buSzPts val="900"/>
              <a:buFont typeface="Noto Sans Symbols"/>
              <a:buChar char="•"/>
              <a:defRPr sz="900" b="0" i="0" u="none" strike="noStrike" cap="none">
                <a:solidFill>
                  <a:srgbClr val="3F3F3F"/>
                </a:solidFill>
                <a:latin typeface="Century Gothic"/>
                <a:ea typeface="Century Gothic"/>
                <a:cs typeface="Century Gothic"/>
                <a:sym typeface="Century Gothic"/>
              </a:defRPr>
            </a:lvl9pPr>
          </a:lstStyle>
          <a:p>
            <a:endParaRPr/>
          </a:p>
        </p:txBody>
      </p:sp>
      <p:sp>
        <p:nvSpPr>
          <p:cNvPr id="176" name="Shape 176"/>
          <p:cNvSpPr txBox="1">
            <a:spLocks noGrp="1"/>
          </p:cNvSpPr>
          <p:nvPr>
            <p:ph type="body" idx="2"/>
          </p:nvPr>
        </p:nvSpPr>
        <p:spPr>
          <a:xfrm>
            <a:off x="1941910" y="3886200"/>
            <a:ext cx="6686550" cy="547217"/>
          </a:xfrm>
          <a:prstGeom prst="rect">
            <a:avLst/>
          </a:prstGeom>
          <a:noFill/>
          <a:ln>
            <a:noFill/>
          </a:ln>
        </p:spPr>
        <p:txBody>
          <a:bodyPr spcFirstLastPara="1" wrap="square" lIns="68575" tIns="68575" rIns="68575" bIns="68575" anchor="t" anchorCtr="0"/>
          <a:lstStyle>
            <a:lvl1pPr marL="457200" marR="0" lvl="0" indent="-228600" algn="l" rtl="0">
              <a:spcBef>
                <a:spcPts val="800"/>
              </a:spcBef>
              <a:spcAft>
                <a:spcPts val="0"/>
              </a:spcAft>
              <a:buClr>
                <a:schemeClr val="accent1"/>
              </a:buClr>
              <a:buSzPts val="1400"/>
              <a:buFont typeface="Noto Sans Symbols"/>
              <a:buNone/>
              <a:defRPr sz="1400" b="0" i="0" u="none" strike="noStrike" cap="none">
                <a:solidFill>
                  <a:srgbClr val="595959"/>
                </a:solidFill>
                <a:latin typeface="Century Gothic"/>
                <a:ea typeface="Century Gothic"/>
                <a:cs typeface="Century Gothic"/>
                <a:sym typeface="Century Gothic"/>
              </a:defRPr>
            </a:lvl1pPr>
            <a:lvl2pPr marL="914400" marR="0" lvl="1" indent="-304800" algn="l" rtl="0">
              <a:spcBef>
                <a:spcPts val="800"/>
              </a:spcBef>
              <a:spcAft>
                <a:spcPts val="0"/>
              </a:spcAft>
              <a:buClr>
                <a:schemeClr val="accent1"/>
              </a:buClr>
              <a:buSzPts val="1200"/>
              <a:buFont typeface="Noto Sans Symbols"/>
              <a:buChar char="•"/>
              <a:defRPr sz="1200" b="0" i="0" u="none" strike="noStrike" cap="none">
                <a:solidFill>
                  <a:srgbClr val="3F3F3F"/>
                </a:solidFill>
                <a:latin typeface="Century Gothic"/>
                <a:ea typeface="Century Gothic"/>
                <a:cs typeface="Century Gothic"/>
                <a:sym typeface="Century Gothic"/>
              </a:defRPr>
            </a:lvl2pPr>
            <a:lvl3pPr marL="1371600" marR="0" lvl="2" indent="-298450" algn="l" rtl="0">
              <a:spcBef>
                <a:spcPts val="800"/>
              </a:spcBef>
              <a:spcAft>
                <a:spcPts val="0"/>
              </a:spcAft>
              <a:buClr>
                <a:schemeClr val="accent1"/>
              </a:buClr>
              <a:buSzPts val="1100"/>
              <a:buFont typeface="Noto Sans Symbols"/>
              <a:buChar char="•"/>
              <a:defRPr sz="1100" b="0" i="0" u="none" strike="noStrike" cap="none">
                <a:solidFill>
                  <a:srgbClr val="3F3F3F"/>
                </a:solidFill>
                <a:latin typeface="Century Gothic"/>
                <a:ea typeface="Century Gothic"/>
                <a:cs typeface="Century Gothic"/>
                <a:sym typeface="Century Gothic"/>
              </a:defRPr>
            </a:lvl3pPr>
            <a:lvl4pPr marL="1828800" marR="0" lvl="3" indent="-285750" algn="l" rtl="0">
              <a:spcBef>
                <a:spcPts val="800"/>
              </a:spcBef>
              <a:spcAft>
                <a:spcPts val="0"/>
              </a:spcAft>
              <a:buClr>
                <a:schemeClr val="accent1"/>
              </a:buClr>
              <a:buSzPts val="900"/>
              <a:buFont typeface="Noto Sans Symbols"/>
              <a:buChar char="•"/>
              <a:defRPr sz="900" b="0" i="0" u="none" strike="noStrike" cap="none">
                <a:solidFill>
                  <a:srgbClr val="3F3F3F"/>
                </a:solidFill>
                <a:latin typeface="Century Gothic"/>
                <a:ea typeface="Century Gothic"/>
                <a:cs typeface="Century Gothic"/>
                <a:sym typeface="Century Gothic"/>
              </a:defRPr>
            </a:lvl4pPr>
            <a:lvl5pPr marL="2286000" marR="0" lvl="4" indent="-285750" algn="l" rtl="0">
              <a:spcBef>
                <a:spcPts val="800"/>
              </a:spcBef>
              <a:spcAft>
                <a:spcPts val="0"/>
              </a:spcAft>
              <a:buClr>
                <a:schemeClr val="accent1"/>
              </a:buClr>
              <a:buSzPts val="900"/>
              <a:buFont typeface="Noto Sans Symbols"/>
              <a:buChar char="•"/>
              <a:defRPr sz="900" b="0" i="0" u="none" strike="noStrike" cap="none">
                <a:solidFill>
                  <a:srgbClr val="3F3F3F"/>
                </a:solidFill>
                <a:latin typeface="Century Gothic"/>
                <a:ea typeface="Century Gothic"/>
                <a:cs typeface="Century Gothic"/>
                <a:sym typeface="Century Gothic"/>
              </a:defRPr>
            </a:lvl5pPr>
            <a:lvl6pPr marL="2743200" marR="0" lvl="5" indent="-285750" algn="l" rtl="0">
              <a:spcBef>
                <a:spcPts val="800"/>
              </a:spcBef>
              <a:spcAft>
                <a:spcPts val="0"/>
              </a:spcAft>
              <a:buClr>
                <a:schemeClr val="accent1"/>
              </a:buClr>
              <a:buSzPts val="900"/>
              <a:buFont typeface="Noto Sans Symbols"/>
              <a:buChar char="•"/>
              <a:defRPr sz="900" b="0" i="0" u="none" strike="noStrike" cap="none">
                <a:solidFill>
                  <a:srgbClr val="3F3F3F"/>
                </a:solidFill>
                <a:latin typeface="Century Gothic"/>
                <a:ea typeface="Century Gothic"/>
                <a:cs typeface="Century Gothic"/>
                <a:sym typeface="Century Gothic"/>
              </a:defRPr>
            </a:lvl6pPr>
            <a:lvl7pPr marL="3200400" marR="0" lvl="6" indent="-285750" algn="l" rtl="0">
              <a:spcBef>
                <a:spcPts val="800"/>
              </a:spcBef>
              <a:spcAft>
                <a:spcPts val="0"/>
              </a:spcAft>
              <a:buClr>
                <a:schemeClr val="accent1"/>
              </a:buClr>
              <a:buSzPts val="900"/>
              <a:buFont typeface="Noto Sans Symbols"/>
              <a:buChar char="•"/>
              <a:defRPr sz="900" b="0" i="0" u="none" strike="noStrike" cap="none">
                <a:solidFill>
                  <a:srgbClr val="3F3F3F"/>
                </a:solidFill>
                <a:latin typeface="Century Gothic"/>
                <a:ea typeface="Century Gothic"/>
                <a:cs typeface="Century Gothic"/>
                <a:sym typeface="Century Gothic"/>
              </a:defRPr>
            </a:lvl7pPr>
            <a:lvl8pPr marL="3657600" marR="0" lvl="7" indent="-285750" algn="l" rtl="0">
              <a:spcBef>
                <a:spcPts val="800"/>
              </a:spcBef>
              <a:spcAft>
                <a:spcPts val="0"/>
              </a:spcAft>
              <a:buClr>
                <a:schemeClr val="accent1"/>
              </a:buClr>
              <a:buSzPts val="900"/>
              <a:buFont typeface="Noto Sans Symbols"/>
              <a:buChar char="•"/>
              <a:defRPr sz="900" b="0" i="0" u="none" strike="noStrike" cap="none">
                <a:solidFill>
                  <a:srgbClr val="3F3F3F"/>
                </a:solidFill>
                <a:latin typeface="Century Gothic"/>
                <a:ea typeface="Century Gothic"/>
                <a:cs typeface="Century Gothic"/>
                <a:sym typeface="Century Gothic"/>
              </a:defRPr>
            </a:lvl8pPr>
            <a:lvl9pPr marL="4114800" marR="0" lvl="8" indent="-285750" algn="l" rtl="0">
              <a:spcBef>
                <a:spcPts val="800"/>
              </a:spcBef>
              <a:spcAft>
                <a:spcPts val="0"/>
              </a:spcAft>
              <a:buClr>
                <a:schemeClr val="accent1"/>
              </a:buClr>
              <a:buSzPts val="900"/>
              <a:buFont typeface="Noto Sans Symbols"/>
              <a:buChar char="•"/>
              <a:defRPr sz="900" b="0" i="0" u="none" strike="noStrike" cap="none">
                <a:solidFill>
                  <a:srgbClr val="3F3F3F"/>
                </a:solidFill>
                <a:latin typeface="Century Gothic"/>
                <a:ea typeface="Century Gothic"/>
                <a:cs typeface="Century Gothic"/>
                <a:sym typeface="Century Gothic"/>
              </a:defRPr>
            </a:lvl9pPr>
          </a:lstStyle>
          <a:p>
            <a:endParaRPr/>
          </a:p>
        </p:txBody>
      </p:sp>
      <p:sp>
        <p:nvSpPr>
          <p:cNvPr id="177" name="Shape 177"/>
          <p:cNvSpPr txBox="1">
            <a:spLocks noGrp="1"/>
          </p:cNvSpPr>
          <p:nvPr>
            <p:ph type="dt" idx="10"/>
          </p:nvPr>
        </p:nvSpPr>
        <p:spPr>
          <a:xfrm>
            <a:off x="7771209" y="4597828"/>
            <a:ext cx="859712" cy="277797"/>
          </a:xfrm>
          <a:prstGeom prst="rect">
            <a:avLst/>
          </a:prstGeom>
          <a:noFill/>
          <a:ln>
            <a:noFill/>
          </a:ln>
        </p:spPr>
        <p:txBody>
          <a:bodyPr spcFirstLastPara="1" wrap="square" lIns="68575" tIns="68575" rIns="68575" bIns="68575" anchor="ctr" anchorCtr="0"/>
          <a:lstStyle>
            <a:lvl1pPr marL="0" marR="0" lvl="0" indent="0" algn="r" rtl="0">
              <a:spcBef>
                <a:spcPts val="0"/>
              </a:spcBef>
              <a:spcAft>
                <a:spcPts val="0"/>
              </a:spcAft>
              <a:buSzPts val="1100"/>
              <a:buNone/>
              <a:defRPr sz="700">
                <a:solidFill>
                  <a:srgbClr val="888888"/>
                </a:solidFill>
                <a:latin typeface="Century Gothic"/>
                <a:ea typeface="Century Gothic"/>
                <a:cs typeface="Century Gothic"/>
                <a:sym typeface="Century Gothic"/>
              </a:defRPr>
            </a:lvl1pPr>
            <a:lvl2pPr marL="342900" marR="0" lvl="1" indent="0" algn="l" rtl="0">
              <a:spcBef>
                <a:spcPts val="0"/>
              </a:spcBef>
              <a:spcAft>
                <a:spcPts val="0"/>
              </a:spcAft>
              <a:buSzPts val="1100"/>
              <a:buNone/>
              <a:defRPr sz="1400" b="0" i="0" u="none" strike="noStrike" cap="none">
                <a:solidFill>
                  <a:schemeClr val="dk1"/>
                </a:solidFill>
                <a:latin typeface="Century Gothic"/>
                <a:ea typeface="Century Gothic"/>
                <a:cs typeface="Century Gothic"/>
                <a:sym typeface="Century Gothic"/>
              </a:defRPr>
            </a:lvl2pPr>
            <a:lvl3pPr marL="685800" marR="0" lvl="2" indent="0" algn="l" rtl="0">
              <a:spcBef>
                <a:spcPts val="0"/>
              </a:spcBef>
              <a:spcAft>
                <a:spcPts val="0"/>
              </a:spcAft>
              <a:buSzPts val="1100"/>
              <a:buNone/>
              <a:defRPr sz="1400" b="0" i="0" u="none" strike="noStrike" cap="none">
                <a:solidFill>
                  <a:schemeClr val="dk1"/>
                </a:solidFill>
                <a:latin typeface="Century Gothic"/>
                <a:ea typeface="Century Gothic"/>
                <a:cs typeface="Century Gothic"/>
                <a:sym typeface="Century Gothic"/>
              </a:defRPr>
            </a:lvl3pPr>
            <a:lvl4pPr marL="1028700" marR="0" lvl="3" indent="0" algn="l" rtl="0">
              <a:spcBef>
                <a:spcPts val="0"/>
              </a:spcBef>
              <a:spcAft>
                <a:spcPts val="0"/>
              </a:spcAft>
              <a:buSzPts val="1100"/>
              <a:buNone/>
              <a:defRPr sz="1400" b="0" i="0" u="none" strike="noStrike" cap="none">
                <a:solidFill>
                  <a:schemeClr val="dk1"/>
                </a:solidFill>
                <a:latin typeface="Century Gothic"/>
                <a:ea typeface="Century Gothic"/>
                <a:cs typeface="Century Gothic"/>
                <a:sym typeface="Century Gothic"/>
              </a:defRPr>
            </a:lvl4pPr>
            <a:lvl5pPr marL="1371600" marR="0" lvl="4" indent="0" algn="l" rtl="0">
              <a:spcBef>
                <a:spcPts val="0"/>
              </a:spcBef>
              <a:spcAft>
                <a:spcPts val="0"/>
              </a:spcAft>
              <a:buSzPts val="1100"/>
              <a:buNone/>
              <a:defRPr sz="1400" b="0" i="0" u="none" strike="noStrike" cap="none">
                <a:solidFill>
                  <a:schemeClr val="dk1"/>
                </a:solidFill>
                <a:latin typeface="Century Gothic"/>
                <a:ea typeface="Century Gothic"/>
                <a:cs typeface="Century Gothic"/>
                <a:sym typeface="Century Gothic"/>
              </a:defRPr>
            </a:lvl5pPr>
            <a:lvl6pPr marL="1714500" marR="0" lvl="5" indent="0" algn="l" rtl="0">
              <a:spcBef>
                <a:spcPts val="0"/>
              </a:spcBef>
              <a:spcAft>
                <a:spcPts val="0"/>
              </a:spcAft>
              <a:buSzPts val="1100"/>
              <a:buNone/>
              <a:defRPr sz="1400" b="0" i="0" u="none" strike="noStrike" cap="none">
                <a:solidFill>
                  <a:schemeClr val="dk1"/>
                </a:solidFill>
                <a:latin typeface="Century Gothic"/>
                <a:ea typeface="Century Gothic"/>
                <a:cs typeface="Century Gothic"/>
                <a:sym typeface="Century Gothic"/>
              </a:defRPr>
            </a:lvl6pPr>
            <a:lvl7pPr marL="2057400" marR="0" lvl="6" indent="0" algn="l" rtl="0">
              <a:spcBef>
                <a:spcPts val="0"/>
              </a:spcBef>
              <a:spcAft>
                <a:spcPts val="0"/>
              </a:spcAft>
              <a:buSzPts val="1100"/>
              <a:buNone/>
              <a:defRPr sz="1400" b="0" i="0" u="none" strike="noStrike" cap="none">
                <a:solidFill>
                  <a:schemeClr val="dk1"/>
                </a:solidFill>
                <a:latin typeface="Century Gothic"/>
                <a:ea typeface="Century Gothic"/>
                <a:cs typeface="Century Gothic"/>
                <a:sym typeface="Century Gothic"/>
              </a:defRPr>
            </a:lvl7pPr>
            <a:lvl8pPr marL="2400300" marR="0" lvl="7" indent="0" algn="l" rtl="0">
              <a:spcBef>
                <a:spcPts val="0"/>
              </a:spcBef>
              <a:spcAft>
                <a:spcPts val="0"/>
              </a:spcAft>
              <a:buSzPts val="1100"/>
              <a:buNone/>
              <a:defRPr sz="1400" b="0" i="0" u="none" strike="noStrike" cap="none">
                <a:solidFill>
                  <a:schemeClr val="dk1"/>
                </a:solidFill>
                <a:latin typeface="Century Gothic"/>
                <a:ea typeface="Century Gothic"/>
                <a:cs typeface="Century Gothic"/>
                <a:sym typeface="Century Gothic"/>
              </a:defRPr>
            </a:lvl8pPr>
            <a:lvl9pPr marL="2743200" marR="0" lvl="8" indent="0" algn="l" rtl="0">
              <a:spcBef>
                <a:spcPts val="0"/>
              </a:spcBef>
              <a:spcAft>
                <a:spcPts val="0"/>
              </a:spcAft>
              <a:buSzPts val="1100"/>
              <a:buNone/>
              <a:defRPr sz="1400" b="0" i="0" u="none" strike="noStrike" cap="none">
                <a:solidFill>
                  <a:schemeClr val="dk1"/>
                </a:solidFill>
                <a:latin typeface="Century Gothic"/>
                <a:ea typeface="Century Gothic"/>
                <a:cs typeface="Century Gothic"/>
                <a:sym typeface="Century Gothic"/>
              </a:defRPr>
            </a:lvl9pPr>
          </a:lstStyle>
          <a:p>
            <a:endParaRPr/>
          </a:p>
        </p:txBody>
      </p:sp>
      <p:sp>
        <p:nvSpPr>
          <p:cNvPr id="178" name="Shape 178"/>
          <p:cNvSpPr txBox="1">
            <a:spLocks noGrp="1"/>
          </p:cNvSpPr>
          <p:nvPr>
            <p:ph type="ftr" idx="11"/>
          </p:nvPr>
        </p:nvSpPr>
        <p:spPr>
          <a:xfrm>
            <a:off x="1941909" y="4601856"/>
            <a:ext cx="5714999" cy="273844"/>
          </a:xfrm>
          <a:prstGeom prst="rect">
            <a:avLst/>
          </a:prstGeom>
          <a:noFill/>
          <a:ln>
            <a:noFill/>
          </a:ln>
        </p:spPr>
        <p:txBody>
          <a:bodyPr spcFirstLastPara="1" wrap="square" lIns="68575" tIns="68575" rIns="68575" bIns="68575" anchor="ctr" anchorCtr="0"/>
          <a:lstStyle>
            <a:lvl1pPr marL="0" marR="0" lvl="0" indent="0" algn="l" rtl="0">
              <a:spcBef>
                <a:spcPts val="0"/>
              </a:spcBef>
              <a:spcAft>
                <a:spcPts val="0"/>
              </a:spcAft>
              <a:buSzPts val="1100"/>
              <a:buNone/>
              <a:defRPr sz="700">
                <a:solidFill>
                  <a:srgbClr val="888888"/>
                </a:solidFill>
                <a:latin typeface="Century Gothic"/>
                <a:ea typeface="Century Gothic"/>
                <a:cs typeface="Century Gothic"/>
                <a:sym typeface="Century Gothic"/>
              </a:defRPr>
            </a:lvl1pPr>
            <a:lvl2pPr marL="342900" marR="0" lvl="1" indent="0" algn="l" rtl="0">
              <a:spcBef>
                <a:spcPts val="0"/>
              </a:spcBef>
              <a:spcAft>
                <a:spcPts val="0"/>
              </a:spcAft>
              <a:buSzPts val="1100"/>
              <a:buNone/>
              <a:defRPr sz="1400" b="0" i="0" u="none" strike="noStrike" cap="none">
                <a:solidFill>
                  <a:schemeClr val="dk1"/>
                </a:solidFill>
                <a:latin typeface="Century Gothic"/>
                <a:ea typeface="Century Gothic"/>
                <a:cs typeface="Century Gothic"/>
                <a:sym typeface="Century Gothic"/>
              </a:defRPr>
            </a:lvl2pPr>
            <a:lvl3pPr marL="685800" marR="0" lvl="2" indent="0" algn="l" rtl="0">
              <a:spcBef>
                <a:spcPts val="0"/>
              </a:spcBef>
              <a:spcAft>
                <a:spcPts val="0"/>
              </a:spcAft>
              <a:buSzPts val="1100"/>
              <a:buNone/>
              <a:defRPr sz="1400" b="0" i="0" u="none" strike="noStrike" cap="none">
                <a:solidFill>
                  <a:schemeClr val="dk1"/>
                </a:solidFill>
                <a:latin typeface="Century Gothic"/>
                <a:ea typeface="Century Gothic"/>
                <a:cs typeface="Century Gothic"/>
                <a:sym typeface="Century Gothic"/>
              </a:defRPr>
            </a:lvl3pPr>
            <a:lvl4pPr marL="1028700" marR="0" lvl="3" indent="0" algn="l" rtl="0">
              <a:spcBef>
                <a:spcPts val="0"/>
              </a:spcBef>
              <a:spcAft>
                <a:spcPts val="0"/>
              </a:spcAft>
              <a:buSzPts val="1100"/>
              <a:buNone/>
              <a:defRPr sz="1400" b="0" i="0" u="none" strike="noStrike" cap="none">
                <a:solidFill>
                  <a:schemeClr val="dk1"/>
                </a:solidFill>
                <a:latin typeface="Century Gothic"/>
                <a:ea typeface="Century Gothic"/>
                <a:cs typeface="Century Gothic"/>
                <a:sym typeface="Century Gothic"/>
              </a:defRPr>
            </a:lvl4pPr>
            <a:lvl5pPr marL="1371600" marR="0" lvl="4" indent="0" algn="l" rtl="0">
              <a:spcBef>
                <a:spcPts val="0"/>
              </a:spcBef>
              <a:spcAft>
                <a:spcPts val="0"/>
              </a:spcAft>
              <a:buSzPts val="1100"/>
              <a:buNone/>
              <a:defRPr sz="1400" b="0" i="0" u="none" strike="noStrike" cap="none">
                <a:solidFill>
                  <a:schemeClr val="dk1"/>
                </a:solidFill>
                <a:latin typeface="Century Gothic"/>
                <a:ea typeface="Century Gothic"/>
                <a:cs typeface="Century Gothic"/>
                <a:sym typeface="Century Gothic"/>
              </a:defRPr>
            </a:lvl5pPr>
            <a:lvl6pPr marL="1714500" marR="0" lvl="5" indent="0" algn="l" rtl="0">
              <a:spcBef>
                <a:spcPts val="0"/>
              </a:spcBef>
              <a:spcAft>
                <a:spcPts val="0"/>
              </a:spcAft>
              <a:buSzPts val="1100"/>
              <a:buNone/>
              <a:defRPr sz="1400" b="0" i="0" u="none" strike="noStrike" cap="none">
                <a:solidFill>
                  <a:schemeClr val="dk1"/>
                </a:solidFill>
                <a:latin typeface="Century Gothic"/>
                <a:ea typeface="Century Gothic"/>
                <a:cs typeface="Century Gothic"/>
                <a:sym typeface="Century Gothic"/>
              </a:defRPr>
            </a:lvl6pPr>
            <a:lvl7pPr marL="2057400" marR="0" lvl="6" indent="0" algn="l" rtl="0">
              <a:spcBef>
                <a:spcPts val="0"/>
              </a:spcBef>
              <a:spcAft>
                <a:spcPts val="0"/>
              </a:spcAft>
              <a:buSzPts val="1100"/>
              <a:buNone/>
              <a:defRPr sz="1400" b="0" i="0" u="none" strike="noStrike" cap="none">
                <a:solidFill>
                  <a:schemeClr val="dk1"/>
                </a:solidFill>
                <a:latin typeface="Century Gothic"/>
                <a:ea typeface="Century Gothic"/>
                <a:cs typeface="Century Gothic"/>
                <a:sym typeface="Century Gothic"/>
              </a:defRPr>
            </a:lvl7pPr>
            <a:lvl8pPr marL="2400300" marR="0" lvl="7" indent="0" algn="l" rtl="0">
              <a:spcBef>
                <a:spcPts val="0"/>
              </a:spcBef>
              <a:spcAft>
                <a:spcPts val="0"/>
              </a:spcAft>
              <a:buSzPts val="1100"/>
              <a:buNone/>
              <a:defRPr sz="1400" b="0" i="0" u="none" strike="noStrike" cap="none">
                <a:solidFill>
                  <a:schemeClr val="dk1"/>
                </a:solidFill>
                <a:latin typeface="Century Gothic"/>
                <a:ea typeface="Century Gothic"/>
                <a:cs typeface="Century Gothic"/>
                <a:sym typeface="Century Gothic"/>
              </a:defRPr>
            </a:lvl8pPr>
            <a:lvl9pPr marL="2743200" marR="0" lvl="8" indent="0" algn="l" rtl="0">
              <a:spcBef>
                <a:spcPts val="0"/>
              </a:spcBef>
              <a:spcAft>
                <a:spcPts val="0"/>
              </a:spcAft>
              <a:buSzPts val="1100"/>
              <a:buNone/>
              <a:defRPr sz="1400" b="0" i="0" u="none" strike="noStrike" cap="none">
                <a:solidFill>
                  <a:schemeClr val="dk1"/>
                </a:solidFill>
                <a:latin typeface="Century Gothic"/>
                <a:ea typeface="Century Gothic"/>
                <a:cs typeface="Century Gothic"/>
                <a:sym typeface="Century Gothic"/>
              </a:defRPr>
            </a:lvl9pPr>
          </a:lstStyle>
          <a:p>
            <a:endParaRPr/>
          </a:p>
        </p:txBody>
      </p:sp>
      <p:sp>
        <p:nvSpPr>
          <p:cNvPr id="179" name="Shape 179"/>
          <p:cNvSpPr/>
          <p:nvPr/>
        </p:nvSpPr>
        <p:spPr>
          <a:xfrm rot="10800000" flipH="1">
            <a:off x="-3142" y="3683794"/>
            <a:ext cx="1191395" cy="380473"/>
          </a:xfrm>
          <a:custGeom>
            <a:avLst/>
            <a:gdLst/>
            <a:ahLst/>
            <a:cxnLst/>
            <a:rect l="0" t="0" r="0" b="0"/>
            <a:pathLst>
              <a:path w="120000" h="120000" extrusionOk="0">
                <a:moveTo>
                  <a:pt x="120000" y="56412"/>
                </a:moveTo>
                <a:lnTo>
                  <a:pt x="102703" y="2256"/>
                </a:lnTo>
                <a:cubicBezTo>
                  <a:pt x="102586" y="1872"/>
                  <a:pt x="102443" y="1512"/>
                  <a:pt x="102326" y="1128"/>
                </a:cubicBezTo>
                <a:cubicBezTo>
                  <a:pt x="101976" y="0"/>
                  <a:pt x="101613" y="0"/>
                  <a:pt x="101250" y="0"/>
                </a:cubicBezTo>
                <a:lnTo>
                  <a:pt x="94398" y="0"/>
                </a:lnTo>
                <a:lnTo>
                  <a:pt x="0" y="840"/>
                </a:lnTo>
                <a:cubicBezTo>
                  <a:pt x="103" y="40560"/>
                  <a:pt x="220" y="80280"/>
                  <a:pt x="324" y="120000"/>
                </a:cubicBezTo>
                <a:lnTo>
                  <a:pt x="94398" y="119592"/>
                </a:lnTo>
                <a:lnTo>
                  <a:pt x="101250" y="119592"/>
                </a:lnTo>
                <a:cubicBezTo>
                  <a:pt x="101613" y="119592"/>
                  <a:pt x="101976" y="118464"/>
                  <a:pt x="102326" y="118464"/>
                </a:cubicBezTo>
                <a:cubicBezTo>
                  <a:pt x="102326" y="117336"/>
                  <a:pt x="102703" y="117336"/>
                  <a:pt x="102703" y="117336"/>
                </a:cubicBezTo>
                <a:lnTo>
                  <a:pt x="120000" y="63180"/>
                </a:lnTo>
                <a:cubicBezTo>
                  <a:pt x="120713" y="60924"/>
                  <a:pt x="120713" y="58668"/>
                  <a:pt x="120000" y="56412"/>
                </a:cubicBezTo>
                <a:close/>
              </a:path>
            </a:pathLst>
          </a:custGeom>
          <a:solidFill>
            <a:schemeClr val="accent1"/>
          </a:solidFill>
          <a:ln>
            <a:noFill/>
          </a:ln>
        </p:spPr>
        <p:txBody>
          <a:bodyPr spcFirstLastPara="1" wrap="square" lIns="68575" tIns="68575" rIns="68575" bIns="68575" anchor="ctr" anchorCtr="0">
            <a:noAutofit/>
          </a:bodyPr>
          <a:lstStyle/>
          <a:p>
            <a:pPr marL="0" lvl="0" indent="0">
              <a:spcBef>
                <a:spcPts val="0"/>
              </a:spcBef>
              <a:spcAft>
                <a:spcPts val="0"/>
              </a:spcAft>
              <a:buNone/>
            </a:pPr>
            <a:endParaRPr/>
          </a:p>
        </p:txBody>
      </p:sp>
      <p:sp>
        <p:nvSpPr>
          <p:cNvPr id="180" name="Shape 180"/>
          <p:cNvSpPr txBox="1">
            <a:spLocks noGrp="1"/>
          </p:cNvSpPr>
          <p:nvPr>
            <p:ph type="sldNum" idx="12"/>
          </p:nvPr>
        </p:nvSpPr>
        <p:spPr>
          <a:xfrm>
            <a:off x="398859" y="3737315"/>
            <a:ext cx="584825" cy="273844"/>
          </a:xfrm>
          <a:prstGeom prst="rect">
            <a:avLst/>
          </a:prstGeom>
          <a:noFill/>
          <a:ln>
            <a:noFill/>
          </a:ln>
        </p:spPr>
        <p:txBody>
          <a:bodyPr spcFirstLastPara="1" wrap="square" lIns="68575" tIns="34275" rIns="68575" bIns="34275" anchor="ctr" anchorCtr="0">
            <a:noAutofit/>
          </a:bodyPr>
          <a:lstStyle>
            <a:lvl1pPr marL="0" marR="0" lvl="0" indent="0" algn="r" rtl="0">
              <a:spcBef>
                <a:spcPts val="0"/>
              </a:spcBef>
              <a:buNone/>
              <a:defRPr sz="1500">
                <a:solidFill>
                  <a:srgbClr val="FEFFFF"/>
                </a:solidFill>
                <a:latin typeface="Century Gothic"/>
                <a:ea typeface="Century Gothic"/>
                <a:cs typeface="Century Gothic"/>
                <a:sym typeface="Century Gothic"/>
              </a:defRPr>
            </a:lvl1pPr>
            <a:lvl2pPr marL="0" marR="0" lvl="1" indent="0" algn="r" rtl="0">
              <a:spcBef>
                <a:spcPts val="0"/>
              </a:spcBef>
              <a:buNone/>
              <a:defRPr sz="1500">
                <a:solidFill>
                  <a:srgbClr val="FEFFFF"/>
                </a:solidFill>
                <a:latin typeface="Century Gothic"/>
                <a:ea typeface="Century Gothic"/>
                <a:cs typeface="Century Gothic"/>
                <a:sym typeface="Century Gothic"/>
              </a:defRPr>
            </a:lvl2pPr>
            <a:lvl3pPr marL="0" marR="0" lvl="2" indent="0" algn="r" rtl="0">
              <a:spcBef>
                <a:spcPts val="0"/>
              </a:spcBef>
              <a:buNone/>
              <a:defRPr sz="1500">
                <a:solidFill>
                  <a:srgbClr val="FEFFFF"/>
                </a:solidFill>
                <a:latin typeface="Century Gothic"/>
                <a:ea typeface="Century Gothic"/>
                <a:cs typeface="Century Gothic"/>
                <a:sym typeface="Century Gothic"/>
              </a:defRPr>
            </a:lvl3pPr>
            <a:lvl4pPr marL="0" marR="0" lvl="3" indent="0" algn="r" rtl="0">
              <a:spcBef>
                <a:spcPts val="0"/>
              </a:spcBef>
              <a:buNone/>
              <a:defRPr sz="1500">
                <a:solidFill>
                  <a:srgbClr val="FEFFFF"/>
                </a:solidFill>
                <a:latin typeface="Century Gothic"/>
                <a:ea typeface="Century Gothic"/>
                <a:cs typeface="Century Gothic"/>
                <a:sym typeface="Century Gothic"/>
              </a:defRPr>
            </a:lvl4pPr>
            <a:lvl5pPr marL="0" marR="0" lvl="4" indent="0" algn="r" rtl="0">
              <a:spcBef>
                <a:spcPts val="0"/>
              </a:spcBef>
              <a:buNone/>
              <a:defRPr sz="1500">
                <a:solidFill>
                  <a:srgbClr val="FEFFFF"/>
                </a:solidFill>
                <a:latin typeface="Century Gothic"/>
                <a:ea typeface="Century Gothic"/>
                <a:cs typeface="Century Gothic"/>
                <a:sym typeface="Century Gothic"/>
              </a:defRPr>
            </a:lvl5pPr>
            <a:lvl6pPr marL="0" marR="0" lvl="5" indent="0" algn="r" rtl="0">
              <a:spcBef>
                <a:spcPts val="0"/>
              </a:spcBef>
              <a:buNone/>
              <a:defRPr sz="1500">
                <a:solidFill>
                  <a:srgbClr val="FEFFFF"/>
                </a:solidFill>
                <a:latin typeface="Century Gothic"/>
                <a:ea typeface="Century Gothic"/>
                <a:cs typeface="Century Gothic"/>
                <a:sym typeface="Century Gothic"/>
              </a:defRPr>
            </a:lvl6pPr>
            <a:lvl7pPr marL="0" marR="0" lvl="6" indent="0" algn="r" rtl="0">
              <a:spcBef>
                <a:spcPts val="0"/>
              </a:spcBef>
              <a:buNone/>
              <a:defRPr sz="1500">
                <a:solidFill>
                  <a:srgbClr val="FEFFFF"/>
                </a:solidFill>
                <a:latin typeface="Century Gothic"/>
                <a:ea typeface="Century Gothic"/>
                <a:cs typeface="Century Gothic"/>
                <a:sym typeface="Century Gothic"/>
              </a:defRPr>
            </a:lvl7pPr>
            <a:lvl8pPr marL="0" marR="0" lvl="7" indent="0" algn="r" rtl="0">
              <a:spcBef>
                <a:spcPts val="0"/>
              </a:spcBef>
              <a:buNone/>
              <a:defRPr sz="1500">
                <a:solidFill>
                  <a:srgbClr val="FEFFFF"/>
                </a:solidFill>
                <a:latin typeface="Century Gothic"/>
                <a:ea typeface="Century Gothic"/>
                <a:cs typeface="Century Gothic"/>
                <a:sym typeface="Century Gothic"/>
              </a:defRPr>
            </a:lvl8pPr>
            <a:lvl9pPr marL="0" marR="0" lvl="8" indent="0" algn="r" rtl="0">
              <a:spcBef>
                <a:spcPts val="0"/>
              </a:spcBef>
              <a:buNone/>
              <a:defRPr sz="1500">
                <a:solidFill>
                  <a:srgbClr val="FEFFFF"/>
                </a:solidFill>
                <a:latin typeface="Century Gothic"/>
                <a:ea typeface="Century Gothic"/>
                <a:cs typeface="Century Gothic"/>
                <a:sym typeface="Century Gothic"/>
              </a:defRPr>
            </a:lvl9pPr>
          </a:lstStyle>
          <a:p>
            <a:pPr marL="0" lvl="0" indent="0">
              <a:spcBef>
                <a:spcPts val="0"/>
              </a:spcBef>
              <a:spcAft>
                <a:spcPts val="0"/>
              </a:spcAft>
              <a:buNone/>
            </a:pPr>
            <a:fld id="{00000000-1234-1234-1234-123412341234}" type="slidenum">
              <a:rPr lang="en"/>
              <a:t>‹#›</a:t>
            </a:fld>
            <a:endParaRPr/>
          </a:p>
        </p:txBody>
      </p:sp>
      <p:sp>
        <p:nvSpPr>
          <p:cNvPr id="181" name="Shape 181"/>
          <p:cNvSpPr txBox="1"/>
          <p:nvPr/>
        </p:nvSpPr>
        <p:spPr>
          <a:xfrm>
            <a:off x="1850739" y="486004"/>
            <a:ext cx="457200" cy="438582"/>
          </a:xfrm>
          <a:prstGeom prst="rect">
            <a:avLst/>
          </a:prstGeom>
          <a:noFill/>
          <a:ln>
            <a:noFill/>
          </a:ln>
        </p:spPr>
        <p:txBody>
          <a:bodyPr spcFirstLastPara="1" wrap="square" lIns="68575" tIns="34275" rIns="68575" bIns="34275" anchor="ctr" anchorCtr="0">
            <a:noAutofit/>
          </a:bodyPr>
          <a:lstStyle/>
          <a:p>
            <a:pPr marL="0" marR="0" lvl="0" indent="0" algn="l" rtl="0">
              <a:spcBef>
                <a:spcPts val="0"/>
              </a:spcBef>
              <a:spcAft>
                <a:spcPts val="0"/>
              </a:spcAft>
              <a:buNone/>
            </a:pPr>
            <a:r>
              <a:rPr lang="en" sz="6000">
                <a:solidFill>
                  <a:schemeClr val="accent1"/>
                </a:solidFill>
                <a:latin typeface="Arial"/>
                <a:ea typeface="Arial"/>
                <a:cs typeface="Arial"/>
                <a:sym typeface="Arial"/>
              </a:rPr>
              <a:t>“</a:t>
            </a:r>
            <a:endParaRPr sz="1100"/>
          </a:p>
        </p:txBody>
      </p:sp>
      <p:sp>
        <p:nvSpPr>
          <p:cNvPr id="182" name="Shape 182"/>
          <p:cNvSpPr txBox="1"/>
          <p:nvPr/>
        </p:nvSpPr>
        <p:spPr>
          <a:xfrm>
            <a:off x="8336139" y="2178980"/>
            <a:ext cx="457200" cy="438582"/>
          </a:xfrm>
          <a:prstGeom prst="rect">
            <a:avLst/>
          </a:prstGeom>
          <a:noFill/>
          <a:ln>
            <a:noFill/>
          </a:ln>
        </p:spPr>
        <p:txBody>
          <a:bodyPr spcFirstLastPara="1" wrap="square" lIns="68575" tIns="34275" rIns="68575" bIns="34275" anchor="ctr" anchorCtr="0">
            <a:noAutofit/>
          </a:bodyPr>
          <a:lstStyle/>
          <a:p>
            <a:pPr marL="0" marR="0" lvl="0" indent="0" algn="l" rtl="0">
              <a:spcBef>
                <a:spcPts val="0"/>
              </a:spcBef>
              <a:spcAft>
                <a:spcPts val="0"/>
              </a:spcAft>
              <a:buNone/>
            </a:pPr>
            <a:r>
              <a:rPr lang="en" sz="6000">
                <a:solidFill>
                  <a:schemeClr val="accent1"/>
                </a:solidFill>
                <a:latin typeface="Arial"/>
                <a:ea typeface="Arial"/>
                <a:cs typeface="Arial"/>
                <a:sym typeface="Arial"/>
              </a:rPr>
              <a:t>”</a:t>
            </a:r>
            <a:endParaRPr sz="1100"/>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True or False">
  <p:cSld name="True or False">
    <p:spTree>
      <p:nvGrpSpPr>
        <p:cNvPr id="1" name="Shape 183"/>
        <p:cNvGrpSpPr/>
        <p:nvPr/>
      </p:nvGrpSpPr>
      <p:grpSpPr>
        <a:xfrm>
          <a:off x="0" y="0"/>
          <a:ext cx="0" cy="0"/>
          <a:chOff x="0" y="0"/>
          <a:chExt cx="0" cy="0"/>
        </a:xfrm>
      </p:grpSpPr>
      <p:sp>
        <p:nvSpPr>
          <p:cNvPr id="184" name="Shape 184"/>
          <p:cNvSpPr txBox="1">
            <a:spLocks noGrp="1"/>
          </p:cNvSpPr>
          <p:nvPr>
            <p:ph type="title"/>
          </p:nvPr>
        </p:nvSpPr>
        <p:spPr>
          <a:xfrm>
            <a:off x="1941909" y="470555"/>
            <a:ext cx="6686549" cy="2160015"/>
          </a:xfrm>
          <a:prstGeom prst="rect">
            <a:avLst/>
          </a:prstGeom>
          <a:noFill/>
          <a:ln>
            <a:noFill/>
          </a:ln>
        </p:spPr>
        <p:txBody>
          <a:bodyPr spcFirstLastPara="1" wrap="square" lIns="68575" tIns="68575" rIns="68575" bIns="68575" anchor="ctr" anchorCtr="0"/>
          <a:lstStyle>
            <a:lvl1pPr marL="0" marR="0" lvl="0" indent="0" algn="l" rtl="0">
              <a:spcBef>
                <a:spcPts val="0"/>
              </a:spcBef>
              <a:spcAft>
                <a:spcPts val="0"/>
              </a:spcAft>
              <a:buClr>
                <a:srgbClr val="262626"/>
              </a:buClr>
              <a:buSzPts val="3600"/>
              <a:buFont typeface="Century Gothic"/>
              <a:buNone/>
              <a:defRPr sz="3600" b="0" i="0" u="none" strike="noStrike" cap="none">
                <a:solidFill>
                  <a:srgbClr val="262626"/>
                </a:solidFill>
                <a:latin typeface="Century Gothic"/>
                <a:ea typeface="Century Gothic"/>
                <a:cs typeface="Century Gothic"/>
                <a:sym typeface="Century Gothic"/>
              </a:defRPr>
            </a:lvl1pPr>
            <a:lvl2pPr marL="0" marR="0" lvl="1" indent="0" algn="l" rtl="0">
              <a:spcBef>
                <a:spcPts val="0"/>
              </a:spcBef>
              <a:spcAft>
                <a:spcPts val="0"/>
              </a:spcAft>
              <a:buSzPts val="1100"/>
              <a:buNone/>
              <a:defRPr sz="1400" b="0" i="0" u="none" strike="noStrike" cap="none">
                <a:solidFill>
                  <a:schemeClr val="dk2"/>
                </a:solidFill>
              </a:defRPr>
            </a:lvl2pPr>
            <a:lvl3pPr marL="0" marR="0" lvl="2" indent="0" algn="l" rtl="0">
              <a:spcBef>
                <a:spcPts val="0"/>
              </a:spcBef>
              <a:spcAft>
                <a:spcPts val="0"/>
              </a:spcAft>
              <a:buSzPts val="1100"/>
              <a:buNone/>
              <a:defRPr sz="1400" b="0" i="0" u="none" strike="noStrike" cap="none">
                <a:solidFill>
                  <a:schemeClr val="dk2"/>
                </a:solidFill>
              </a:defRPr>
            </a:lvl3pPr>
            <a:lvl4pPr marL="0" marR="0" lvl="3" indent="0" algn="l" rtl="0">
              <a:spcBef>
                <a:spcPts val="0"/>
              </a:spcBef>
              <a:spcAft>
                <a:spcPts val="0"/>
              </a:spcAft>
              <a:buSzPts val="1100"/>
              <a:buNone/>
              <a:defRPr sz="1400" b="0" i="0" u="none" strike="noStrike" cap="none">
                <a:solidFill>
                  <a:schemeClr val="dk2"/>
                </a:solidFill>
              </a:defRPr>
            </a:lvl4pPr>
            <a:lvl5pPr marL="0" marR="0" lvl="4" indent="0" algn="l" rtl="0">
              <a:spcBef>
                <a:spcPts val="0"/>
              </a:spcBef>
              <a:spcAft>
                <a:spcPts val="0"/>
              </a:spcAft>
              <a:buSzPts val="1100"/>
              <a:buNone/>
              <a:defRPr sz="1400" b="0" i="0" u="none" strike="noStrike" cap="none">
                <a:solidFill>
                  <a:schemeClr val="dk2"/>
                </a:solidFill>
              </a:defRPr>
            </a:lvl5pPr>
            <a:lvl6pPr marL="0" marR="0" lvl="5" indent="0" algn="l" rtl="0">
              <a:spcBef>
                <a:spcPts val="0"/>
              </a:spcBef>
              <a:spcAft>
                <a:spcPts val="0"/>
              </a:spcAft>
              <a:buSzPts val="1100"/>
              <a:buNone/>
              <a:defRPr sz="1400" b="0" i="0" u="none" strike="noStrike" cap="none">
                <a:solidFill>
                  <a:schemeClr val="dk2"/>
                </a:solidFill>
              </a:defRPr>
            </a:lvl6pPr>
            <a:lvl7pPr marL="0" marR="0" lvl="6" indent="0" algn="l" rtl="0">
              <a:spcBef>
                <a:spcPts val="0"/>
              </a:spcBef>
              <a:spcAft>
                <a:spcPts val="0"/>
              </a:spcAft>
              <a:buSzPts val="1100"/>
              <a:buNone/>
              <a:defRPr sz="1400" b="0" i="0" u="none" strike="noStrike" cap="none">
                <a:solidFill>
                  <a:schemeClr val="dk2"/>
                </a:solidFill>
              </a:defRPr>
            </a:lvl7pPr>
            <a:lvl8pPr marL="0" marR="0" lvl="7" indent="0" algn="l" rtl="0">
              <a:spcBef>
                <a:spcPts val="0"/>
              </a:spcBef>
              <a:spcAft>
                <a:spcPts val="0"/>
              </a:spcAft>
              <a:buSzPts val="1100"/>
              <a:buNone/>
              <a:defRPr sz="1400" b="0" i="0" u="none" strike="noStrike" cap="none">
                <a:solidFill>
                  <a:schemeClr val="dk2"/>
                </a:solidFill>
              </a:defRPr>
            </a:lvl8pPr>
            <a:lvl9pPr marL="0" marR="0" lvl="8" indent="0" algn="l" rtl="0">
              <a:spcBef>
                <a:spcPts val="0"/>
              </a:spcBef>
              <a:spcAft>
                <a:spcPts val="0"/>
              </a:spcAft>
              <a:buSzPts val="1100"/>
              <a:buNone/>
              <a:defRPr sz="1400" b="0" i="0" u="none" strike="noStrike" cap="none">
                <a:solidFill>
                  <a:schemeClr val="dk2"/>
                </a:solidFill>
              </a:defRPr>
            </a:lvl9pPr>
          </a:lstStyle>
          <a:p>
            <a:endParaRPr/>
          </a:p>
        </p:txBody>
      </p:sp>
      <p:sp>
        <p:nvSpPr>
          <p:cNvPr id="185" name="Shape 185"/>
          <p:cNvSpPr txBox="1">
            <a:spLocks noGrp="1"/>
          </p:cNvSpPr>
          <p:nvPr>
            <p:ph type="body" idx="1"/>
          </p:nvPr>
        </p:nvSpPr>
        <p:spPr>
          <a:xfrm>
            <a:off x="1941909" y="3257550"/>
            <a:ext cx="6686550" cy="628650"/>
          </a:xfrm>
          <a:prstGeom prst="rect">
            <a:avLst/>
          </a:prstGeom>
          <a:noFill/>
          <a:ln>
            <a:noFill/>
          </a:ln>
        </p:spPr>
        <p:txBody>
          <a:bodyPr spcFirstLastPara="1" wrap="square" lIns="68575" tIns="68575" rIns="68575" bIns="68575" anchor="b" anchorCtr="0"/>
          <a:lstStyle>
            <a:lvl1pPr marL="457200" marR="0" lvl="0" indent="-228600" algn="l" rtl="0">
              <a:spcBef>
                <a:spcPts val="800"/>
              </a:spcBef>
              <a:spcAft>
                <a:spcPts val="0"/>
              </a:spcAft>
              <a:buClr>
                <a:schemeClr val="accent1"/>
              </a:buClr>
              <a:buSzPts val="1800"/>
              <a:buFont typeface="Noto Sans Symbols"/>
              <a:buNone/>
              <a:defRPr sz="1800" b="0" i="0" u="none" strike="noStrike" cap="none">
                <a:solidFill>
                  <a:schemeClr val="accent1"/>
                </a:solidFill>
                <a:latin typeface="Century Gothic"/>
                <a:ea typeface="Century Gothic"/>
                <a:cs typeface="Century Gothic"/>
                <a:sym typeface="Century Gothic"/>
              </a:defRPr>
            </a:lvl1pPr>
            <a:lvl2pPr marL="914400" marR="0" lvl="1" indent="-228600" algn="l" rtl="0">
              <a:spcBef>
                <a:spcPts val="800"/>
              </a:spcBef>
              <a:spcAft>
                <a:spcPts val="0"/>
              </a:spcAft>
              <a:buClr>
                <a:schemeClr val="accent1"/>
              </a:buClr>
              <a:buSzPts val="1200"/>
              <a:buFont typeface="Noto Sans Symbols"/>
              <a:buNone/>
              <a:defRPr sz="1200" b="0" i="0" u="none" strike="noStrike" cap="none">
                <a:solidFill>
                  <a:srgbClr val="3F3F3F"/>
                </a:solidFill>
                <a:latin typeface="Century Gothic"/>
                <a:ea typeface="Century Gothic"/>
                <a:cs typeface="Century Gothic"/>
                <a:sym typeface="Century Gothic"/>
              </a:defRPr>
            </a:lvl2pPr>
            <a:lvl3pPr marL="1371600" marR="0" lvl="2" indent="-228600" algn="l" rtl="0">
              <a:spcBef>
                <a:spcPts val="800"/>
              </a:spcBef>
              <a:spcAft>
                <a:spcPts val="0"/>
              </a:spcAft>
              <a:buClr>
                <a:schemeClr val="accent1"/>
              </a:buClr>
              <a:buSzPts val="1100"/>
              <a:buFont typeface="Noto Sans Symbols"/>
              <a:buNone/>
              <a:defRPr sz="1100" b="0" i="0" u="none" strike="noStrike" cap="none">
                <a:solidFill>
                  <a:srgbClr val="3F3F3F"/>
                </a:solidFill>
                <a:latin typeface="Century Gothic"/>
                <a:ea typeface="Century Gothic"/>
                <a:cs typeface="Century Gothic"/>
                <a:sym typeface="Century Gothic"/>
              </a:defRPr>
            </a:lvl3pPr>
            <a:lvl4pPr marL="1828800" marR="0" lvl="3" indent="-228600" algn="l" rtl="0">
              <a:spcBef>
                <a:spcPts val="800"/>
              </a:spcBef>
              <a:spcAft>
                <a:spcPts val="0"/>
              </a:spcAft>
              <a:buClr>
                <a:schemeClr val="accent1"/>
              </a:buClr>
              <a:buSzPts val="900"/>
              <a:buFont typeface="Noto Sans Symbols"/>
              <a:buNone/>
              <a:defRPr sz="900" b="0" i="0" u="none" strike="noStrike" cap="none">
                <a:solidFill>
                  <a:srgbClr val="3F3F3F"/>
                </a:solidFill>
                <a:latin typeface="Century Gothic"/>
                <a:ea typeface="Century Gothic"/>
                <a:cs typeface="Century Gothic"/>
                <a:sym typeface="Century Gothic"/>
              </a:defRPr>
            </a:lvl4pPr>
            <a:lvl5pPr marL="2286000" marR="0" lvl="4" indent="-228600" algn="l" rtl="0">
              <a:spcBef>
                <a:spcPts val="800"/>
              </a:spcBef>
              <a:spcAft>
                <a:spcPts val="0"/>
              </a:spcAft>
              <a:buClr>
                <a:schemeClr val="accent1"/>
              </a:buClr>
              <a:buSzPts val="900"/>
              <a:buFont typeface="Noto Sans Symbols"/>
              <a:buNone/>
              <a:defRPr sz="900" b="0" i="0" u="none" strike="noStrike" cap="none">
                <a:solidFill>
                  <a:srgbClr val="3F3F3F"/>
                </a:solidFill>
                <a:latin typeface="Century Gothic"/>
                <a:ea typeface="Century Gothic"/>
                <a:cs typeface="Century Gothic"/>
                <a:sym typeface="Century Gothic"/>
              </a:defRPr>
            </a:lvl5pPr>
            <a:lvl6pPr marL="2743200" marR="0" lvl="5" indent="-285750" algn="l" rtl="0">
              <a:spcBef>
                <a:spcPts val="800"/>
              </a:spcBef>
              <a:spcAft>
                <a:spcPts val="0"/>
              </a:spcAft>
              <a:buClr>
                <a:schemeClr val="accent1"/>
              </a:buClr>
              <a:buSzPts val="900"/>
              <a:buFont typeface="Noto Sans Symbols"/>
              <a:buChar char="•"/>
              <a:defRPr sz="900" b="0" i="0" u="none" strike="noStrike" cap="none">
                <a:solidFill>
                  <a:srgbClr val="3F3F3F"/>
                </a:solidFill>
                <a:latin typeface="Century Gothic"/>
                <a:ea typeface="Century Gothic"/>
                <a:cs typeface="Century Gothic"/>
                <a:sym typeface="Century Gothic"/>
              </a:defRPr>
            </a:lvl6pPr>
            <a:lvl7pPr marL="3200400" marR="0" lvl="6" indent="-285750" algn="l" rtl="0">
              <a:spcBef>
                <a:spcPts val="800"/>
              </a:spcBef>
              <a:spcAft>
                <a:spcPts val="0"/>
              </a:spcAft>
              <a:buClr>
                <a:schemeClr val="accent1"/>
              </a:buClr>
              <a:buSzPts val="900"/>
              <a:buFont typeface="Noto Sans Symbols"/>
              <a:buChar char="•"/>
              <a:defRPr sz="900" b="0" i="0" u="none" strike="noStrike" cap="none">
                <a:solidFill>
                  <a:srgbClr val="3F3F3F"/>
                </a:solidFill>
                <a:latin typeface="Century Gothic"/>
                <a:ea typeface="Century Gothic"/>
                <a:cs typeface="Century Gothic"/>
                <a:sym typeface="Century Gothic"/>
              </a:defRPr>
            </a:lvl7pPr>
            <a:lvl8pPr marL="3657600" marR="0" lvl="7" indent="-285750" algn="l" rtl="0">
              <a:spcBef>
                <a:spcPts val="800"/>
              </a:spcBef>
              <a:spcAft>
                <a:spcPts val="0"/>
              </a:spcAft>
              <a:buClr>
                <a:schemeClr val="accent1"/>
              </a:buClr>
              <a:buSzPts val="900"/>
              <a:buFont typeface="Noto Sans Symbols"/>
              <a:buChar char="•"/>
              <a:defRPr sz="900" b="0" i="0" u="none" strike="noStrike" cap="none">
                <a:solidFill>
                  <a:srgbClr val="3F3F3F"/>
                </a:solidFill>
                <a:latin typeface="Century Gothic"/>
                <a:ea typeface="Century Gothic"/>
                <a:cs typeface="Century Gothic"/>
                <a:sym typeface="Century Gothic"/>
              </a:defRPr>
            </a:lvl8pPr>
            <a:lvl9pPr marL="4114800" marR="0" lvl="8" indent="-285750" algn="l" rtl="0">
              <a:spcBef>
                <a:spcPts val="800"/>
              </a:spcBef>
              <a:spcAft>
                <a:spcPts val="0"/>
              </a:spcAft>
              <a:buClr>
                <a:schemeClr val="accent1"/>
              </a:buClr>
              <a:buSzPts val="900"/>
              <a:buFont typeface="Noto Sans Symbols"/>
              <a:buChar char="•"/>
              <a:defRPr sz="900" b="0" i="0" u="none" strike="noStrike" cap="none">
                <a:solidFill>
                  <a:srgbClr val="3F3F3F"/>
                </a:solidFill>
                <a:latin typeface="Century Gothic"/>
                <a:ea typeface="Century Gothic"/>
                <a:cs typeface="Century Gothic"/>
                <a:sym typeface="Century Gothic"/>
              </a:defRPr>
            </a:lvl9pPr>
          </a:lstStyle>
          <a:p>
            <a:endParaRPr/>
          </a:p>
        </p:txBody>
      </p:sp>
      <p:sp>
        <p:nvSpPr>
          <p:cNvPr id="186" name="Shape 186"/>
          <p:cNvSpPr txBox="1">
            <a:spLocks noGrp="1"/>
          </p:cNvSpPr>
          <p:nvPr>
            <p:ph type="body" idx="2"/>
          </p:nvPr>
        </p:nvSpPr>
        <p:spPr>
          <a:xfrm>
            <a:off x="1941910" y="3886200"/>
            <a:ext cx="6686550" cy="547217"/>
          </a:xfrm>
          <a:prstGeom prst="rect">
            <a:avLst/>
          </a:prstGeom>
          <a:noFill/>
          <a:ln>
            <a:noFill/>
          </a:ln>
        </p:spPr>
        <p:txBody>
          <a:bodyPr spcFirstLastPara="1" wrap="square" lIns="68575" tIns="68575" rIns="68575" bIns="68575" anchor="t" anchorCtr="0"/>
          <a:lstStyle>
            <a:lvl1pPr marL="457200" marR="0" lvl="0" indent="-228600" algn="l" rtl="0">
              <a:spcBef>
                <a:spcPts val="800"/>
              </a:spcBef>
              <a:spcAft>
                <a:spcPts val="0"/>
              </a:spcAft>
              <a:buClr>
                <a:schemeClr val="accent1"/>
              </a:buClr>
              <a:buSzPts val="1400"/>
              <a:buFont typeface="Noto Sans Symbols"/>
              <a:buNone/>
              <a:defRPr sz="1400" b="0" i="0" u="none" strike="noStrike" cap="none">
                <a:solidFill>
                  <a:srgbClr val="595959"/>
                </a:solidFill>
                <a:latin typeface="Century Gothic"/>
                <a:ea typeface="Century Gothic"/>
                <a:cs typeface="Century Gothic"/>
                <a:sym typeface="Century Gothic"/>
              </a:defRPr>
            </a:lvl1pPr>
            <a:lvl2pPr marL="914400" marR="0" lvl="1" indent="-304800" algn="l" rtl="0">
              <a:spcBef>
                <a:spcPts val="800"/>
              </a:spcBef>
              <a:spcAft>
                <a:spcPts val="0"/>
              </a:spcAft>
              <a:buClr>
                <a:schemeClr val="accent1"/>
              </a:buClr>
              <a:buSzPts val="1200"/>
              <a:buFont typeface="Noto Sans Symbols"/>
              <a:buChar char="•"/>
              <a:defRPr sz="1200" b="0" i="0" u="none" strike="noStrike" cap="none">
                <a:solidFill>
                  <a:srgbClr val="3F3F3F"/>
                </a:solidFill>
                <a:latin typeface="Century Gothic"/>
                <a:ea typeface="Century Gothic"/>
                <a:cs typeface="Century Gothic"/>
                <a:sym typeface="Century Gothic"/>
              </a:defRPr>
            </a:lvl2pPr>
            <a:lvl3pPr marL="1371600" marR="0" lvl="2" indent="-298450" algn="l" rtl="0">
              <a:spcBef>
                <a:spcPts val="800"/>
              </a:spcBef>
              <a:spcAft>
                <a:spcPts val="0"/>
              </a:spcAft>
              <a:buClr>
                <a:schemeClr val="accent1"/>
              </a:buClr>
              <a:buSzPts val="1100"/>
              <a:buFont typeface="Noto Sans Symbols"/>
              <a:buChar char="•"/>
              <a:defRPr sz="1100" b="0" i="0" u="none" strike="noStrike" cap="none">
                <a:solidFill>
                  <a:srgbClr val="3F3F3F"/>
                </a:solidFill>
                <a:latin typeface="Century Gothic"/>
                <a:ea typeface="Century Gothic"/>
                <a:cs typeface="Century Gothic"/>
                <a:sym typeface="Century Gothic"/>
              </a:defRPr>
            </a:lvl3pPr>
            <a:lvl4pPr marL="1828800" marR="0" lvl="3" indent="-285750" algn="l" rtl="0">
              <a:spcBef>
                <a:spcPts val="800"/>
              </a:spcBef>
              <a:spcAft>
                <a:spcPts val="0"/>
              </a:spcAft>
              <a:buClr>
                <a:schemeClr val="accent1"/>
              </a:buClr>
              <a:buSzPts val="900"/>
              <a:buFont typeface="Noto Sans Symbols"/>
              <a:buChar char="•"/>
              <a:defRPr sz="900" b="0" i="0" u="none" strike="noStrike" cap="none">
                <a:solidFill>
                  <a:srgbClr val="3F3F3F"/>
                </a:solidFill>
                <a:latin typeface="Century Gothic"/>
                <a:ea typeface="Century Gothic"/>
                <a:cs typeface="Century Gothic"/>
                <a:sym typeface="Century Gothic"/>
              </a:defRPr>
            </a:lvl4pPr>
            <a:lvl5pPr marL="2286000" marR="0" lvl="4" indent="-285750" algn="l" rtl="0">
              <a:spcBef>
                <a:spcPts val="800"/>
              </a:spcBef>
              <a:spcAft>
                <a:spcPts val="0"/>
              </a:spcAft>
              <a:buClr>
                <a:schemeClr val="accent1"/>
              </a:buClr>
              <a:buSzPts val="900"/>
              <a:buFont typeface="Noto Sans Symbols"/>
              <a:buChar char="•"/>
              <a:defRPr sz="900" b="0" i="0" u="none" strike="noStrike" cap="none">
                <a:solidFill>
                  <a:srgbClr val="3F3F3F"/>
                </a:solidFill>
                <a:latin typeface="Century Gothic"/>
                <a:ea typeface="Century Gothic"/>
                <a:cs typeface="Century Gothic"/>
                <a:sym typeface="Century Gothic"/>
              </a:defRPr>
            </a:lvl5pPr>
            <a:lvl6pPr marL="2743200" marR="0" lvl="5" indent="-285750" algn="l" rtl="0">
              <a:spcBef>
                <a:spcPts val="800"/>
              </a:spcBef>
              <a:spcAft>
                <a:spcPts val="0"/>
              </a:spcAft>
              <a:buClr>
                <a:schemeClr val="accent1"/>
              </a:buClr>
              <a:buSzPts val="900"/>
              <a:buFont typeface="Noto Sans Symbols"/>
              <a:buChar char="•"/>
              <a:defRPr sz="900" b="0" i="0" u="none" strike="noStrike" cap="none">
                <a:solidFill>
                  <a:srgbClr val="3F3F3F"/>
                </a:solidFill>
                <a:latin typeface="Century Gothic"/>
                <a:ea typeface="Century Gothic"/>
                <a:cs typeface="Century Gothic"/>
                <a:sym typeface="Century Gothic"/>
              </a:defRPr>
            </a:lvl6pPr>
            <a:lvl7pPr marL="3200400" marR="0" lvl="6" indent="-285750" algn="l" rtl="0">
              <a:spcBef>
                <a:spcPts val="800"/>
              </a:spcBef>
              <a:spcAft>
                <a:spcPts val="0"/>
              </a:spcAft>
              <a:buClr>
                <a:schemeClr val="accent1"/>
              </a:buClr>
              <a:buSzPts val="900"/>
              <a:buFont typeface="Noto Sans Symbols"/>
              <a:buChar char="•"/>
              <a:defRPr sz="900" b="0" i="0" u="none" strike="noStrike" cap="none">
                <a:solidFill>
                  <a:srgbClr val="3F3F3F"/>
                </a:solidFill>
                <a:latin typeface="Century Gothic"/>
                <a:ea typeface="Century Gothic"/>
                <a:cs typeface="Century Gothic"/>
                <a:sym typeface="Century Gothic"/>
              </a:defRPr>
            </a:lvl7pPr>
            <a:lvl8pPr marL="3657600" marR="0" lvl="7" indent="-285750" algn="l" rtl="0">
              <a:spcBef>
                <a:spcPts val="800"/>
              </a:spcBef>
              <a:spcAft>
                <a:spcPts val="0"/>
              </a:spcAft>
              <a:buClr>
                <a:schemeClr val="accent1"/>
              </a:buClr>
              <a:buSzPts val="900"/>
              <a:buFont typeface="Noto Sans Symbols"/>
              <a:buChar char="•"/>
              <a:defRPr sz="900" b="0" i="0" u="none" strike="noStrike" cap="none">
                <a:solidFill>
                  <a:srgbClr val="3F3F3F"/>
                </a:solidFill>
                <a:latin typeface="Century Gothic"/>
                <a:ea typeface="Century Gothic"/>
                <a:cs typeface="Century Gothic"/>
                <a:sym typeface="Century Gothic"/>
              </a:defRPr>
            </a:lvl8pPr>
            <a:lvl9pPr marL="4114800" marR="0" lvl="8" indent="-285750" algn="l" rtl="0">
              <a:spcBef>
                <a:spcPts val="800"/>
              </a:spcBef>
              <a:spcAft>
                <a:spcPts val="0"/>
              </a:spcAft>
              <a:buClr>
                <a:schemeClr val="accent1"/>
              </a:buClr>
              <a:buSzPts val="900"/>
              <a:buFont typeface="Noto Sans Symbols"/>
              <a:buChar char="•"/>
              <a:defRPr sz="900" b="0" i="0" u="none" strike="noStrike" cap="none">
                <a:solidFill>
                  <a:srgbClr val="3F3F3F"/>
                </a:solidFill>
                <a:latin typeface="Century Gothic"/>
                <a:ea typeface="Century Gothic"/>
                <a:cs typeface="Century Gothic"/>
                <a:sym typeface="Century Gothic"/>
              </a:defRPr>
            </a:lvl9pPr>
          </a:lstStyle>
          <a:p>
            <a:endParaRPr/>
          </a:p>
        </p:txBody>
      </p:sp>
      <p:sp>
        <p:nvSpPr>
          <p:cNvPr id="187" name="Shape 187"/>
          <p:cNvSpPr txBox="1">
            <a:spLocks noGrp="1"/>
          </p:cNvSpPr>
          <p:nvPr>
            <p:ph type="dt" idx="10"/>
          </p:nvPr>
        </p:nvSpPr>
        <p:spPr>
          <a:xfrm>
            <a:off x="7771209" y="4597828"/>
            <a:ext cx="859712" cy="277797"/>
          </a:xfrm>
          <a:prstGeom prst="rect">
            <a:avLst/>
          </a:prstGeom>
          <a:noFill/>
          <a:ln>
            <a:noFill/>
          </a:ln>
        </p:spPr>
        <p:txBody>
          <a:bodyPr spcFirstLastPara="1" wrap="square" lIns="68575" tIns="68575" rIns="68575" bIns="68575" anchor="ctr" anchorCtr="0"/>
          <a:lstStyle>
            <a:lvl1pPr marL="0" marR="0" lvl="0" indent="0" algn="r" rtl="0">
              <a:spcBef>
                <a:spcPts val="0"/>
              </a:spcBef>
              <a:spcAft>
                <a:spcPts val="0"/>
              </a:spcAft>
              <a:buSzPts val="1100"/>
              <a:buNone/>
              <a:defRPr sz="700">
                <a:solidFill>
                  <a:srgbClr val="888888"/>
                </a:solidFill>
                <a:latin typeface="Century Gothic"/>
                <a:ea typeface="Century Gothic"/>
                <a:cs typeface="Century Gothic"/>
                <a:sym typeface="Century Gothic"/>
              </a:defRPr>
            </a:lvl1pPr>
            <a:lvl2pPr marL="342900" marR="0" lvl="1" indent="0" algn="l" rtl="0">
              <a:spcBef>
                <a:spcPts val="0"/>
              </a:spcBef>
              <a:spcAft>
                <a:spcPts val="0"/>
              </a:spcAft>
              <a:buSzPts val="1100"/>
              <a:buNone/>
              <a:defRPr sz="1400" b="0" i="0" u="none" strike="noStrike" cap="none">
                <a:solidFill>
                  <a:schemeClr val="dk1"/>
                </a:solidFill>
                <a:latin typeface="Century Gothic"/>
                <a:ea typeface="Century Gothic"/>
                <a:cs typeface="Century Gothic"/>
                <a:sym typeface="Century Gothic"/>
              </a:defRPr>
            </a:lvl2pPr>
            <a:lvl3pPr marL="685800" marR="0" lvl="2" indent="0" algn="l" rtl="0">
              <a:spcBef>
                <a:spcPts val="0"/>
              </a:spcBef>
              <a:spcAft>
                <a:spcPts val="0"/>
              </a:spcAft>
              <a:buSzPts val="1100"/>
              <a:buNone/>
              <a:defRPr sz="1400" b="0" i="0" u="none" strike="noStrike" cap="none">
                <a:solidFill>
                  <a:schemeClr val="dk1"/>
                </a:solidFill>
                <a:latin typeface="Century Gothic"/>
                <a:ea typeface="Century Gothic"/>
                <a:cs typeface="Century Gothic"/>
                <a:sym typeface="Century Gothic"/>
              </a:defRPr>
            </a:lvl3pPr>
            <a:lvl4pPr marL="1028700" marR="0" lvl="3" indent="0" algn="l" rtl="0">
              <a:spcBef>
                <a:spcPts val="0"/>
              </a:spcBef>
              <a:spcAft>
                <a:spcPts val="0"/>
              </a:spcAft>
              <a:buSzPts val="1100"/>
              <a:buNone/>
              <a:defRPr sz="1400" b="0" i="0" u="none" strike="noStrike" cap="none">
                <a:solidFill>
                  <a:schemeClr val="dk1"/>
                </a:solidFill>
                <a:latin typeface="Century Gothic"/>
                <a:ea typeface="Century Gothic"/>
                <a:cs typeface="Century Gothic"/>
                <a:sym typeface="Century Gothic"/>
              </a:defRPr>
            </a:lvl4pPr>
            <a:lvl5pPr marL="1371600" marR="0" lvl="4" indent="0" algn="l" rtl="0">
              <a:spcBef>
                <a:spcPts val="0"/>
              </a:spcBef>
              <a:spcAft>
                <a:spcPts val="0"/>
              </a:spcAft>
              <a:buSzPts val="1100"/>
              <a:buNone/>
              <a:defRPr sz="1400" b="0" i="0" u="none" strike="noStrike" cap="none">
                <a:solidFill>
                  <a:schemeClr val="dk1"/>
                </a:solidFill>
                <a:latin typeface="Century Gothic"/>
                <a:ea typeface="Century Gothic"/>
                <a:cs typeface="Century Gothic"/>
                <a:sym typeface="Century Gothic"/>
              </a:defRPr>
            </a:lvl5pPr>
            <a:lvl6pPr marL="1714500" marR="0" lvl="5" indent="0" algn="l" rtl="0">
              <a:spcBef>
                <a:spcPts val="0"/>
              </a:spcBef>
              <a:spcAft>
                <a:spcPts val="0"/>
              </a:spcAft>
              <a:buSzPts val="1100"/>
              <a:buNone/>
              <a:defRPr sz="1400" b="0" i="0" u="none" strike="noStrike" cap="none">
                <a:solidFill>
                  <a:schemeClr val="dk1"/>
                </a:solidFill>
                <a:latin typeface="Century Gothic"/>
                <a:ea typeface="Century Gothic"/>
                <a:cs typeface="Century Gothic"/>
                <a:sym typeface="Century Gothic"/>
              </a:defRPr>
            </a:lvl6pPr>
            <a:lvl7pPr marL="2057400" marR="0" lvl="6" indent="0" algn="l" rtl="0">
              <a:spcBef>
                <a:spcPts val="0"/>
              </a:spcBef>
              <a:spcAft>
                <a:spcPts val="0"/>
              </a:spcAft>
              <a:buSzPts val="1100"/>
              <a:buNone/>
              <a:defRPr sz="1400" b="0" i="0" u="none" strike="noStrike" cap="none">
                <a:solidFill>
                  <a:schemeClr val="dk1"/>
                </a:solidFill>
                <a:latin typeface="Century Gothic"/>
                <a:ea typeface="Century Gothic"/>
                <a:cs typeface="Century Gothic"/>
                <a:sym typeface="Century Gothic"/>
              </a:defRPr>
            </a:lvl7pPr>
            <a:lvl8pPr marL="2400300" marR="0" lvl="7" indent="0" algn="l" rtl="0">
              <a:spcBef>
                <a:spcPts val="0"/>
              </a:spcBef>
              <a:spcAft>
                <a:spcPts val="0"/>
              </a:spcAft>
              <a:buSzPts val="1100"/>
              <a:buNone/>
              <a:defRPr sz="1400" b="0" i="0" u="none" strike="noStrike" cap="none">
                <a:solidFill>
                  <a:schemeClr val="dk1"/>
                </a:solidFill>
                <a:latin typeface="Century Gothic"/>
                <a:ea typeface="Century Gothic"/>
                <a:cs typeface="Century Gothic"/>
                <a:sym typeface="Century Gothic"/>
              </a:defRPr>
            </a:lvl8pPr>
            <a:lvl9pPr marL="2743200" marR="0" lvl="8" indent="0" algn="l" rtl="0">
              <a:spcBef>
                <a:spcPts val="0"/>
              </a:spcBef>
              <a:spcAft>
                <a:spcPts val="0"/>
              </a:spcAft>
              <a:buSzPts val="1100"/>
              <a:buNone/>
              <a:defRPr sz="1400" b="0" i="0" u="none" strike="noStrike" cap="none">
                <a:solidFill>
                  <a:schemeClr val="dk1"/>
                </a:solidFill>
                <a:latin typeface="Century Gothic"/>
                <a:ea typeface="Century Gothic"/>
                <a:cs typeface="Century Gothic"/>
                <a:sym typeface="Century Gothic"/>
              </a:defRPr>
            </a:lvl9pPr>
          </a:lstStyle>
          <a:p>
            <a:endParaRPr/>
          </a:p>
        </p:txBody>
      </p:sp>
      <p:sp>
        <p:nvSpPr>
          <p:cNvPr id="188" name="Shape 188"/>
          <p:cNvSpPr txBox="1">
            <a:spLocks noGrp="1"/>
          </p:cNvSpPr>
          <p:nvPr>
            <p:ph type="ftr" idx="11"/>
          </p:nvPr>
        </p:nvSpPr>
        <p:spPr>
          <a:xfrm>
            <a:off x="1941909" y="4601856"/>
            <a:ext cx="5714999" cy="273844"/>
          </a:xfrm>
          <a:prstGeom prst="rect">
            <a:avLst/>
          </a:prstGeom>
          <a:noFill/>
          <a:ln>
            <a:noFill/>
          </a:ln>
        </p:spPr>
        <p:txBody>
          <a:bodyPr spcFirstLastPara="1" wrap="square" lIns="68575" tIns="68575" rIns="68575" bIns="68575" anchor="ctr" anchorCtr="0"/>
          <a:lstStyle>
            <a:lvl1pPr marL="0" marR="0" lvl="0" indent="0" algn="l" rtl="0">
              <a:spcBef>
                <a:spcPts val="0"/>
              </a:spcBef>
              <a:spcAft>
                <a:spcPts val="0"/>
              </a:spcAft>
              <a:buSzPts val="1100"/>
              <a:buNone/>
              <a:defRPr sz="700">
                <a:solidFill>
                  <a:srgbClr val="888888"/>
                </a:solidFill>
                <a:latin typeface="Century Gothic"/>
                <a:ea typeface="Century Gothic"/>
                <a:cs typeface="Century Gothic"/>
                <a:sym typeface="Century Gothic"/>
              </a:defRPr>
            </a:lvl1pPr>
            <a:lvl2pPr marL="342900" marR="0" lvl="1" indent="0" algn="l" rtl="0">
              <a:spcBef>
                <a:spcPts val="0"/>
              </a:spcBef>
              <a:spcAft>
                <a:spcPts val="0"/>
              </a:spcAft>
              <a:buSzPts val="1100"/>
              <a:buNone/>
              <a:defRPr sz="1400" b="0" i="0" u="none" strike="noStrike" cap="none">
                <a:solidFill>
                  <a:schemeClr val="dk1"/>
                </a:solidFill>
                <a:latin typeface="Century Gothic"/>
                <a:ea typeface="Century Gothic"/>
                <a:cs typeface="Century Gothic"/>
                <a:sym typeface="Century Gothic"/>
              </a:defRPr>
            </a:lvl2pPr>
            <a:lvl3pPr marL="685800" marR="0" lvl="2" indent="0" algn="l" rtl="0">
              <a:spcBef>
                <a:spcPts val="0"/>
              </a:spcBef>
              <a:spcAft>
                <a:spcPts val="0"/>
              </a:spcAft>
              <a:buSzPts val="1100"/>
              <a:buNone/>
              <a:defRPr sz="1400" b="0" i="0" u="none" strike="noStrike" cap="none">
                <a:solidFill>
                  <a:schemeClr val="dk1"/>
                </a:solidFill>
                <a:latin typeface="Century Gothic"/>
                <a:ea typeface="Century Gothic"/>
                <a:cs typeface="Century Gothic"/>
                <a:sym typeface="Century Gothic"/>
              </a:defRPr>
            </a:lvl3pPr>
            <a:lvl4pPr marL="1028700" marR="0" lvl="3" indent="0" algn="l" rtl="0">
              <a:spcBef>
                <a:spcPts val="0"/>
              </a:spcBef>
              <a:spcAft>
                <a:spcPts val="0"/>
              </a:spcAft>
              <a:buSzPts val="1100"/>
              <a:buNone/>
              <a:defRPr sz="1400" b="0" i="0" u="none" strike="noStrike" cap="none">
                <a:solidFill>
                  <a:schemeClr val="dk1"/>
                </a:solidFill>
                <a:latin typeface="Century Gothic"/>
                <a:ea typeface="Century Gothic"/>
                <a:cs typeface="Century Gothic"/>
                <a:sym typeface="Century Gothic"/>
              </a:defRPr>
            </a:lvl4pPr>
            <a:lvl5pPr marL="1371600" marR="0" lvl="4" indent="0" algn="l" rtl="0">
              <a:spcBef>
                <a:spcPts val="0"/>
              </a:spcBef>
              <a:spcAft>
                <a:spcPts val="0"/>
              </a:spcAft>
              <a:buSzPts val="1100"/>
              <a:buNone/>
              <a:defRPr sz="1400" b="0" i="0" u="none" strike="noStrike" cap="none">
                <a:solidFill>
                  <a:schemeClr val="dk1"/>
                </a:solidFill>
                <a:latin typeface="Century Gothic"/>
                <a:ea typeface="Century Gothic"/>
                <a:cs typeface="Century Gothic"/>
                <a:sym typeface="Century Gothic"/>
              </a:defRPr>
            </a:lvl5pPr>
            <a:lvl6pPr marL="1714500" marR="0" lvl="5" indent="0" algn="l" rtl="0">
              <a:spcBef>
                <a:spcPts val="0"/>
              </a:spcBef>
              <a:spcAft>
                <a:spcPts val="0"/>
              </a:spcAft>
              <a:buSzPts val="1100"/>
              <a:buNone/>
              <a:defRPr sz="1400" b="0" i="0" u="none" strike="noStrike" cap="none">
                <a:solidFill>
                  <a:schemeClr val="dk1"/>
                </a:solidFill>
                <a:latin typeface="Century Gothic"/>
                <a:ea typeface="Century Gothic"/>
                <a:cs typeface="Century Gothic"/>
                <a:sym typeface="Century Gothic"/>
              </a:defRPr>
            </a:lvl6pPr>
            <a:lvl7pPr marL="2057400" marR="0" lvl="6" indent="0" algn="l" rtl="0">
              <a:spcBef>
                <a:spcPts val="0"/>
              </a:spcBef>
              <a:spcAft>
                <a:spcPts val="0"/>
              </a:spcAft>
              <a:buSzPts val="1100"/>
              <a:buNone/>
              <a:defRPr sz="1400" b="0" i="0" u="none" strike="noStrike" cap="none">
                <a:solidFill>
                  <a:schemeClr val="dk1"/>
                </a:solidFill>
                <a:latin typeface="Century Gothic"/>
                <a:ea typeface="Century Gothic"/>
                <a:cs typeface="Century Gothic"/>
                <a:sym typeface="Century Gothic"/>
              </a:defRPr>
            </a:lvl7pPr>
            <a:lvl8pPr marL="2400300" marR="0" lvl="7" indent="0" algn="l" rtl="0">
              <a:spcBef>
                <a:spcPts val="0"/>
              </a:spcBef>
              <a:spcAft>
                <a:spcPts val="0"/>
              </a:spcAft>
              <a:buSzPts val="1100"/>
              <a:buNone/>
              <a:defRPr sz="1400" b="0" i="0" u="none" strike="noStrike" cap="none">
                <a:solidFill>
                  <a:schemeClr val="dk1"/>
                </a:solidFill>
                <a:latin typeface="Century Gothic"/>
                <a:ea typeface="Century Gothic"/>
                <a:cs typeface="Century Gothic"/>
                <a:sym typeface="Century Gothic"/>
              </a:defRPr>
            </a:lvl8pPr>
            <a:lvl9pPr marL="2743200" marR="0" lvl="8" indent="0" algn="l" rtl="0">
              <a:spcBef>
                <a:spcPts val="0"/>
              </a:spcBef>
              <a:spcAft>
                <a:spcPts val="0"/>
              </a:spcAft>
              <a:buSzPts val="1100"/>
              <a:buNone/>
              <a:defRPr sz="1400" b="0" i="0" u="none" strike="noStrike" cap="none">
                <a:solidFill>
                  <a:schemeClr val="dk1"/>
                </a:solidFill>
                <a:latin typeface="Century Gothic"/>
                <a:ea typeface="Century Gothic"/>
                <a:cs typeface="Century Gothic"/>
                <a:sym typeface="Century Gothic"/>
              </a:defRPr>
            </a:lvl9pPr>
          </a:lstStyle>
          <a:p>
            <a:endParaRPr/>
          </a:p>
        </p:txBody>
      </p:sp>
      <p:sp>
        <p:nvSpPr>
          <p:cNvPr id="189" name="Shape 189"/>
          <p:cNvSpPr/>
          <p:nvPr/>
        </p:nvSpPr>
        <p:spPr>
          <a:xfrm rot="10800000" flipH="1">
            <a:off x="-3142" y="3683794"/>
            <a:ext cx="1191395" cy="380473"/>
          </a:xfrm>
          <a:custGeom>
            <a:avLst/>
            <a:gdLst/>
            <a:ahLst/>
            <a:cxnLst/>
            <a:rect l="0" t="0" r="0" b="0"/>
            <a:pathLst>
              <a:path w="120000" h="120000" extrusionOk="0">
                <a:moveTo>
                  <a:pt x="120000" y="56412"/>
                </a:moveTo>
                <a:lnTo>
                  <a:pt x="102703" y="2256"/>
                </a:lnTo>
                <a:cubicBezTo>
                  <a:pt x="102586" y="1872"/>
                  <a:pt x="102443" y="1512"/>
                  <a:pt x="102326" y="1128"/>
                </a:cubicBezTo>
                <a:cubicBezTo>
                  <a:pt x="101976" y="0"/>
                  <a:pt x="101613" y="0"/>
                  <a:pt x="101250" y="0"/>
                </a:cubicBezTo>
                <a:lnTo>
                  <a:pt x="94398" y="0"/>
                </a:lnTo>
                <a:lnTo>
                  <a:pt x="0" y="840"/>
                </a:lnTo>
                <a:cubicBezTo>
                  <a:pt x="103" y="40560"/>
                  <a:pt x="220" y="80280"/>
                  <a:pt x="324" y="120000"/>
                </a:cubicBezTo>
                <a:lnTo>
                  <a:pt x="94398" y="119592"/>
                </a:lnTo>
                <a:lnTo>
                  <a:pt x="101250" y="119592"/>
                </a:lnTo>
                <a:cubicBezTo>
                  <a:pt x="101613" y="119592"/>
                  <a:pt x="101976" y="118464"/>
                  <a:pt x="102326" y="118464"/>
                </a:cubicBezTo>
                <a:cubicBezTo>
                  <a:pt x="102326" y="117336"/>
                  <a:pt x="102703" y="117336"/>
                  <a:pt x="102703" y="117336"/>
                </a:cubicBezTo>
                <a:lnTo>
                  <a:pt x="120000" y="63180"/>
                </a:lnTo>
                <a:cubicBezTo>
                  <a:pt x="120713" y="60924"/>
                  <a:pt x="120713" y="58668"/>
                  <a:pt x="120000" y="56412"/>
                </a:cubicBezTo>
                <a:close/>
              </a:path>
            </a:pathLst>
          </a:custGeom>
          <a:solidFill>
            <a:schemeClr val="accent1"/>
          </a:solidFill>
          <a:ln>
            <a:noFill/>
          </a:ln>
        </p:spPr>
        <p:txBody>
          <a:bodyPr spcFirstLastPara="1" wrap="square" lIns="68575" tIns="68575" rIns="68575" bIns="68575" anchor="ctr" anchorCtr="0">
            <a:noAutofit/>
          </a:bodyPr>
          <a:lstStyle/>
          <a:p>
            <a:pPr marL="0" lvl="0" indent="0">
              <a:spcBef>
                <a:spcPts val="0"/>
              </a:spcBef>
              <a:spcAft>
                <a:spcPts val="0"/>
              </a:spcAft>
              <a:buNone/>
            </a:pPr>
            <a:endParaRPr/>
          </a:p>
        </p:txBody>
      </p:sp>
      <p:sp>
        <p:nvSpPr>
          <p:cNvPr id="190" name="Shape 190"/>
          <p:cNvSpPr txBox="1">
            <a:spLocks noGrp="1"/>
          </p:cNvSpPr>
          <p:nvPr>
            <p:ph type="sldNum" idx="12"/>
          </p:nvPr>
        </p:nvSpPr>
        <p:spPr>
          <a:xfrm>
            <a:off x="398859" y="3737315"/>
            <a:ext cx="584825" cy="273844"/>
          </a:xfrm>
          <a:prstGeom prst="rect">
            <a:avLst/>
          </a:prstGeom>
          <a:noFill/>
          <a:ln>
            <a:noFill/>
          </a:ln>
        </p:spPr>
        <p:txBody>
          <a:bodyPr spcFirstLastPara="1" wrap="square" lIns="68575" tIns="34275" rIns="68575" bIns="34275" anchor="ctr" anchorCtr="0">
            <a:noAutofit/>
          </a:bodyPr>
          <a:lstStyle>
            <a:lvl1pPr marL="0" marR="0" lvl="0" indent="0" algn="r" rtl="0">
              <a:spcBef>
                <a:spcPts val="0"/>
              </a:spcBef>
              <a:buNone/>
              <a:defRPr sz="1500">
                <a:solidFill>
                  <a:srgbClr val="FEFFFF"/>
                </a:solidFill>
                <a:latin typeface="Century Gothic"/>
                <a:ea typeface="Century Gothic"/>
                <a:cs typeface="Century Gothic"/>
                <a:sym typeface="Century Gothic"/>
              </a:defRPr>
            </a:lvl1pPr>
            <a:lvl2pPr marL="0" marR="0" lvl="1" indent="0" algn="r" rtl="0">
              <a:spcBef>
                <a:spcPts val="0"/>
              </a:spcBef>
              <a:buNone/>
              <a:defRPr sz="1500">
                <a:solidFill>
                  <a:srgbClr val="FEFFFF"/>
                </a:solidFill>
                <a:latin typeface="Century Gothic"/>
                <a:ea typeface="Century Gothic"/>
                <a:cs typeface="Century Gothic"/>
                <a:sym typeface="Century Gothic"/>
              </a:defRPr>
            </a:lvl2pPr>
            <a:lvl3pPr marL="0" marR="0" lvl="2" indent="0" algn="r" rtl="0">
              <a:spcBef>
                <a:spcPts val="0"/>
              </a:spcBef>
              <a:buNone/>
              <a:defRPr sz="1500">
                <a:solidFill>
                  <a:srgbClr val="FEFFFF"/>
                </a:solidFill>
                <a:latin typeface="Century Gothic"/>
                <a:ea typeface="Century Gothic"/>
                <a:cs typeface="Century Gothic"/>
                <a:sym typeface="Century Gothic"/>
              </a:defRPr>
            </a:lvl3pPr>
            <a:lvl4pPr marL="0" marR="0" lvl="3" indent="0" algn="r" rtl="0">
              <a:spcBef>
                <a:spcPts val="0"/>
              </a:spcBef>
              <a:buNone/>
              <a:defRPr sz="1500">
                <a:solidFill>
                  <a:srgbClr val="FEFFFF"/>
                </a:solidFill>
                <a:latin typeface="Century Gothic"/>
                <a:ea typeface="Century Gothic"/>
                <a:cs typeface="Century Gothic"/>
                <a:sym typeface="Century Gothic"/>
              </a:defRPr>
            </a:lvl4pPr>
            <a:lvl5pPr marL="0" marR="0" lvl="4" indent="0" algn="r" rtl="0">
              <a:spcBef>
                <a:spcPts val="0"/>
              </a:spcBef>
              <a:buNone/>
              <a:defRPr sz="1500">
                <a:solidFill>
                  <a:srgbClr val="FEFFFF"/>
                </a:solidFill>
                <a:latin typeface="Century Gothic"/>
                <a:ea typeface="Century Gothic"/>
                <a:cs typeface="Century Gothic"/>
                <a:sym typeface="Century Gothic"/>
              </a:defRPr>
            </a:lvl5pPr>
            <a:lvl6pPr marL="0" marR="0" lvl="5" indent="0" algn="r" rtl="0">
              <a:spcBef>
                <a:spcPts val="0"/>
              </a:spcBef>
              <a:buNone/>
              <a:defRPr sz="1500">
                <a:solidFill>
                  <a:srgbClr val="FEFFFF"/>
                </a:solidFill>
                <a:latin typeface="Century Gothic"/>
                <a:ea typeface="Century Gothic"/>
                <a:cs typeface="Century Gothic"/>
                <a:sym typeface="Century Gothic"/>
              </a:defRPr>
            </a:lvl6pPr>
            <a:lvl7pPr marL="0" marR="0" lvl="6" indent="0" algn="r" rtl="0">
              <a:spcBef>
                <a:spcPts val="0"/>
              </a:spcBef>
              <a:buNone/>
              <a:defRPr sz="1500">
                <a:solidFill>
                  <a:srgbClr val="FEFFFF"/>
                </a:solidFill>
                <a:latin typeface="Century Gothic"/>
                <a:ea typeface="Century Gothic"/>
                <a:cs typeface="Century Gothic"/>
                <a:sym typeface="Century Gothic"/>
              </a:defRPr>
            </a:lvl7pPr>
            <a:lvl8pPr marL="0" marR="0" lvl="7" indent="0" algn="r" rtl="0">
              <a:spcBef>
                <a:spcPts val="0"/>
              </a:spcBef>
              <a:buNone/>
              <a:defRPr sz="1500">
                <a:solidFill>
                  <a:srgbClr val="FEFFFF"/>
                </a:solidFill>
                <a:latin typeface="Century Gothic"/>
                <a:ea typeface="Century Gothic"/>
                <a:cs typeface="Century Gothic"/>
                <a:sym typeface="Century Gothic"/>
              </a:defRPr>
            </a:lvl8pPr>
            <a:lvl9pPr marL="0" marR="0" lvl="8" indent="0" algn="r" rtl="0">
              <a:spcBef>
                <a:spcPts val="0"/>
              </a:spcBef>
              <a:buNone/>
              <a:defRPr sz="1500">
                <a:solidFill>
                  <a:srgbClr val="FEFFFF"/>
                </a:solidFill>
                <a:latin typeface="Century Gothic"/>
                <a:ea typeface="Century Gothic"/>
                <a:cs typeface="Century Gothic"/>
                <a:sym typeface="Century Gothic"/>
              </a:defRPr>
            </a:lvl9pPr>
          </a:lstStyle>
          <a:p>
            <a:pPr marL="0" lvl="0" indent="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191"/>
        <p:cNvGrpSpPr/>
        <p:nvPr/>
      </p:nvGrpSpPr>
      <p:grpSpPr>
        <a:xfrm>
          <a:off x="0" y="0"/>
          <a:ext cx="0" cy="0"/>
          <a:chOff x="0" y="0"/>
          <a:chExt cx="0" cy="0"/>
        </a:xfrm>
      </p:grpSpPr>
      <p:sp>
        <p:nvSpPr>
          <p:cNvPr id="192" name="Shape 192"/>
          <p:cNvSpPr txBox="1">
            <a:spLocks noGrp="1"/>
          </p:cNvSpPr>
          <p:nvPr>
            <p:ph type="title"/>
          </p:nvPr>
        </p:nvSpPr>
        <p:spPr>
          <a:xfrm>
            <a:off x="1944693" y="468083"/>
            <a:ext cx="6683765" cy="960667"/>
          </a:xfrm>
          <a:prstGeom prst="rect">
            <a:avLst/>
          </a:prstGeom>
          <a:noFill/>
          <a:ln>
            <a:noFill/>
          </a:ln>
        </p:spPr>
        <p:txBody>
          <a:bodyPr spcFirstLastPara="1" wrap="square" lIns="68575" tIns="68575" rIns="68575" bIns="68575" anchor="t" anchorCtr="0"/>
          <a:lstStyle>
            <a:lvl1pPr marL="0" marR="0" lvl="0" indent="0" algn="l" rtl="0">
              <a:spcBef>
                <a:spcPts val="0"/>
              </a:spcBef>
              <a:spcAft>
                <a:spcPts val="0"/>
              </a:spcAft>
              <a:buClr>
                <a:srgbClr val="262626"/>
              </a:buClr>
              <a:buSzPts val="2700"/>
              <a:buFont typeface="Century Gothic"/>
              <a:buNone/>
              <a:defRPr sz="2700" b="0" i="0" u="none" strike="noStrike" cap="none">
                <a:solidFill>
                  <a:srgbClr val="262626"/>
                </a:solidFill>
                <a:latin typeface="Century Gothic"/>
                <a:ea typeface="Century Gothic"/>
                <a:cs typeface="Century Gothic"/>
                <a:sym typeface="Century Gothic"/>
              </a:defRPr>
            </a:lvl1pPr>
            <a:lvl2pPr marL="0" marR="0" lvl="1" indent="0" algn="l" rtl="0">
              <a:spcBef>
                <a:spcPts val="0"/>
              </a:spcBef>
              <a:spcAft>
                <a:spcPts val="0"/>
              </a:spcAft>
              <a:buSzPts val="1100"/>
              <a:buNone/>
              <a:defRPr sz="1400" b="0" i="0" u="none" strike="noStrike" cap="none">
                <a:solidFill>
                  <a:schemeClr val="dk2"/>
                </a:solidFill>
              </a:defRPr>
            </a:lvl2pPr>
            <a:lvl3pPr marL="0" marR="0" lvl="2" indent="0" algn="l" rtl="0">
              <a:spcBef>
                <a:spcPts val="0"/>
              </a:spcBef>
              <a:spcAft>
                <a:spcPts val="0"/>
              </a:spcAft>
              <a:buSzPts val="1100"/>
              <a:buNone/>
              <a:defRPr sz="1400" b="0" i="0" u="none" strike="noStrike" cap="none">
                <a:solidFill>
                  <a:schemeClr val="dk2"/>
                </a:solidFill>
              </a:defRPr>
            </a:lvl3pPr>
            <a:lvl4pPr marL="0" marR="0" lvl="3" indent="0" algn="l" rtl="0">
              <a:spcBef>
                <a:spcPts val="0"/>
              </a:spcBef>
              <a:spcAft>
                <a:spcPts val="0"/>
              </a:spcAft>
              <a:buSzPts val="1100"/>
              <a:buNone/>
              <a:defRPr sz="1400" b="0" i="0" u="none" strike="noStrike" cap="none">
                <a:solidFill>
                  <a:schemeClr val="dk2"/>
                </a:solidFill>
              </a:defRPr>
            </a:lvl4pPr>
            <a:lvl5pPr marL="0" marR="0" lvl="4" indent="0" algn="l" rtl="0">
              <a:spcBef>
                <a:spcPts val="0"/>
              </a:spcBef>
              <a:spcAft>
                <a:spcPts val="0"/>
              </a:spcAft>
              <a:buSzPts val="1100"/>
              <a:buNone/>
              <a:defRPr sz="1400" b="0" i="0" u="none" strike="noStrike" cap="none">
                <a:solidFill>
                  <a:schemeClr val="dk2"/>
                </a:solidFill>
              </a:defRPr>
            </a:lvl5pPr>
            <a:lvl6pPr marL="0" marR="0" lvl="5" indent="0" algn="l" rtl="0">
              <a:spcBef>
                <a:spcPts val="0"/>
              </a:spcBef>
              <a:spcAft>
                <a:spcPts val="0"/>
              </a:spcAft>
              <a:buSzPts val="1100"/>
              <a:buNone/>
              <a:defRPr sz="1400" b="0" i="0" u="none" strike="noStrike" cap="none">
                <a:solidFill>
                  <a:schemeClr val="dk2"/>
                </a:solidFill>
              </a:defRPr>
            </a:lvl6pPr>
            <a:lvl7pPr marL="0" marR="0" lvl="6" indent="0" algn="l" rtl="0">
              <a:spcBef>
                <a:spcPts val="0"/>
              </a:spcBef>
              <a:spcAft>
                <a:spcPts val="0"/>
              </a:spcAft>
              <a:buSzPts val="1100"/>
              <a:buNone/>
              <a:defRPr sz="1400" b="0" i="0" u="none" strike="noStrike" cap="none">
                <a:solidFill>
                  <a:schemeClr val="dk2"/>
                </a:solidFill>
              </a:defRPr>
            </a:lvl7pPr>
            <a:lvl8pPr marL="0" marR="0" lvl="7" indent="0" algn="l" rtl="0">
              <a:spcBef>
                <a:spcPts val="0"/>
              </a:spcBef>
              <a:spcAft>
                <a:spcPts val="0"/>
              </a:spcAft>
              <a:buSzPts val="1100"/>
              <a:buNone/>
              <a:defRPr sz="1400" b="0" i="0" u="none" strike="noStrike" cap="none">
                <a:solidFill>
                  <a:schemeClr val="dk2"/>
                </a:solidFill>
              </a:defRPr>
            </a:lvl8pPr>
            <a:lvl9pPr marL="0" marR="0" lvl="8" indent="0" algn="l" rtl="0">
              <a:spcBef>
                <a:spcPts val="0"/>
              </a:spcBef>
              <a:spcAft>
                <a:spcPts val="0"/>
              </a:spcAft>
              <a:buSzPts val="1100"/>
              <a:buNone/>
              <a:defRPr sz="1400" b="0" i="0" u="none" strike="noStrike" cap="none">
                <a:solidFill>
                  <a:schemeClr val="dk2"/>
                </a:solidFill>
              </a:defRPr>
            </a:lvl9pPr>
          </a:lstStyle>
          <a:p>
            <a:endParaRPr/>
          </a:p>
        </p:txBody>
      </p:sp>
      <p:sp>
        <p:nvSpPr>
          <p:cNvPr id="193" name="Shape 193"/>
          <p:cNvSpPr txBox="1">
            <a:spLocks noGrp="1"/>
          </p:cNvSpPr>
          <p:nvPr>
            <p:ph type="body" idx="1"/>
          </p:nvPr>
        </p:nvSpPr>
        <p:spPr>
          <a:xfrm rot="5400000">
            <a:off x="3827859" y="-285750"/>
            <a:ext cx="2914650" cy="6686550"/>
          </a:xfrm>
          <a:prstGeom prst="rect">
            <a:avLst/>
          </a:prstGeom>
          <a:noFill/>
          <a:ln>
            <a:noFill/>
          </a:ln>
        </p:spPr>
        <p:txBody>
          <a:bodyPr spcFirstLastPara="1" wrap="square" lIns="68575" tIns="68575" rIns="68575" bIns="68575" anchor="t" anchorCtr="0"/>
          <a:lstStyle>
            <a:lvl1pPr marL="457200" marR="0" lvl="0" indent="-317500" algn="l" rtl="0">
              <a:spcBef>
                <a:spcPts val="800"/>
              </a:spcBef>
              <a:spcAft>
                <a:spcPts val="0"/>
              </a:spcAft>
              <a:buClr>
                <a:schemeClr val="accent1"/>
              </a:buClr>
              <a:buSzPts val="1400"/>
              <a:buFont typeface="Noto Sans Symbols"/>
              <a:buChar char="•"/>
              <a:defRPr sz="1400" b="0" i="0" u="none" strike="noStrike" cap="none">
                <a:solidFill>
                  <a:srgbClr val="3F3F3F"/>
                </a:solidFill>
                <a:latin typeface="Century Gothic"/>
                <a:ea typeface="Century Gothic"/>
                <a:cs typeface="Century Gothic"/>
                <a:sym typeface="Century Gothic"/>
              </a:defRPr>
            </a:lvl1pPr>
            <a:lvl2pPr marL="914400" marR="0" lvl="1" indent="-304800" algn="l" rtl="0">
              <a:spcBef>
                <a:spcPts val="800"/>
              </a:spcBef>
              <a:spcAft>
                <a:spcPts val="0"/>
              </a:spcAft>
              <a:buClr>
                <a:schemeClr val="accent1"/>
              </a:buClr>
              <a:buSzPts val="1200"/>
              <a:buFont typeface="Noto Sans Symbols"/>
              <a:buChar char="•"/>
              <a:defRPr sz="1200" b="0" i="0" u="none" strike="noStrike" cap="none">
                <a:solidFill>
                  <a:srgbClr val="3F3F3F"/>
                </a:solidFill>
                <a:latin typeface="Century Gothic"/>
                <a:ea typeface="Century Gothic"/>
                <a:cs typeface="Century Gothic"/>
                <a:sym typeface="Century Gothic"/>
              </a:defRPr>
            </a:lvl2pPr>
            <a:lvl3pPr marL="1371600" marR="0" lvl="2" indent="-298450" algn="l" rtl="0">
              <a:spcBef>
                <a:spcPts val="800"/>
              </a:spcBef>
              <a:spcAft>
                <a:spcPts val="0"/>
              </a:spcAft>
              <a:buClr>
                <a:schemeClr val="accent1"/>
              </a:buClr>
              <a:buSzPts val="1100"/>
              <a:buFont typeface="Noto Sans Symbols"/>
              <a:buChar char="•"/>
              <a:defRPr sz="1100" b="0" i="0" u="none" strike="noStrike" cap="none">
                <a:solidFill>
                  <a:srgbClr val="3F3F3F"/>
                </a:solidFill>
                <a:latin typeface="Century Gothic"/>
                <a:ea typeface="Century Gothic"/>
                <a:cs typeface="Century Gothic"/>
                <a:sym typeface="Century Gothic"/>
              </a:defRPr>
            </a:lvl3pPr>
            <a:lvl4pPr marL="1828800" marR="0" lvl="3" indent="-285750" algn="l" rtl="0">
              <a:spcBef>
                <a:spcPts val="800"/>
              </a:spcBef>
              <a:spcAft>
                <a:spcPts val="0"/>
              </a:spcAft>
              <a:buClr>
                <a:schemeClr val="accent1"/>
              </a:buClr>
              <a:buSzPts val="900"/>
              <a:buFont typeface="Noto Sans Symbols"/>
              <a:buChar char="•"/>
              <a:defRPr sz="900" b="0" i="0" u="none" strike="noStrike" cap="none">
                <a:solidFill>
                  <a:srgbClr val="3F3F3F"/>
                </a:solidFill>
                <a:latin typeface="Century Gothic"/>
                <a:ea typeface="Century Gothic"/>
                <a:cs typeface="Century Gothic"/>
                <a:sym typeface="Century Gothic"/>
              </a:defRPr>
            </a:lvl4pPr>
            <a:lvl5pPr marL="2286000" marR="0" lvl="4" indent="-285750" algn="l" rtl="0">
              <a:spcBef>
                <a:spcPts val="800"/>
              </a:spcBef>
              <a:spcAft>
                <a:spcPts val="0"/>
              </a:spcAft>
              <a:buClr>
                <a:schemeClr val="accent1"/>
              </a:buClr>
              <a:buSzPts val="900"/>
              <a:buFont typeface="Noto Sans Symbols"/>
              <a:buChar char="•"/>
              <a:defRPr sz="900" b="0" i="0" u="none" strike="noStrike" cap="none">
                <a:solidFill>
                  <a:srgbClr val="3F3F3F"/>
                </a:solidFill>
                <a:latin typeface="Century Gothic"/>
                <a:ea typeface="Century Gothic"/>
                <a:cs typeface="Century Gothic"/>
                <a:sym typeface="Century Gothic"/>
              </a:defRPr>
            </a:lvl5pPr>
            <a:lvl6pPr marL="2743200" marR="0" lvl="5" indent="-285750" algn="l" rtl="0">
              <a:spcBef>
                <a:spcPts val="800"/>
              </a:spcBef>
              <a:spcAft>
                <a:spcPts val="0"/>
              </a:spcAft>
              <a:buClr>
                <a:schemeClr val="accent1"/>
              </a:buClr>
              <a:buSzPts val="900"/>
              <a:buFont typeface="Noto Sans Symbols"/>
              <a:buChar char="•"/>
              <a:defRPr sz="900" b="0" i="0" u="none" strike="noStrike" cap="none">
                <a:solidFill>
                  <a:srgbClr val="3F3F3F"/>
                </a:solidFill>
                <a:latin typeface="Century Gothic"/>
                <a:ea typeface="Century Gothic"/>
                <a:cs typeface="Century Gothic"/>
                <a:sym typeface="Century Gothic"/>
              </a:defRPr>
            </a:lvl6pPr>
            <a:lvl7pPr marL="3200400" marR="0" lvl="6" indent="-285750" algn="l" rtl="0">
              <a:spcBef>
                <a:spcPts val="800"/>
              </a:spcBef>
              <a:spcAft>
                <a:spcPts val="0"/>
              </a:spcAft>
              <a:buClr>
                <a:schemeClr val="accent1"/>
              </a:buClr>
              <a:buSzPts val="900"/>
              <a:buFont typeface="Noto Sans Symbols"/>
              <a:buChar char="•"/>
              <a:defRPr sz="900" b="0" i="0" u="none" strike="noStrike" cap="none">
                <a:solidFill>
                  <a:srgbClr val="3F3F3F"/>
                </a:solidFill>
                <a:latin typeface="Century Gothic"/>
                <a:ea typeface="Century Gothic"/>
                <a:cs typeface="Century Gothic"/>
                <a:sym typeface="Century Gothic"/>
              </a:defRPr>
            </a:lvl7pPr>
            <a:lvl8pPr marL="3657600" marR="0" lvl="7" indent="-285750" algn="l" rtl="0">
              <a:spcBef>
                <a:spcPts val="800"/>
              </a:spcBef>
              <a:spcAft>
                <a:spcPts val="0"/>
              </a:spcAft>
              <a:buClr>
                <a:schemeClr val="accent1"/>
              </a:buClr>
              <a:buSzPts val="900"/>
              <a:buFont typeface="Noto Sans Symbols"/>
              <a:buChar char="•"/>
              <a:defRPr sz="900" b="0" i="0" u="none" strike="noStrike" cap="none">
                <a:solidFill>
                  <a:srgbClr val="3F3F3F"/>
                </a:solidFill>
                <a:latin typeface="Century Gothic"/>
                <a:ea typeface="Century Gothic"/>
                <a:cs typeface="Century Gothic"/>
                <a:sym typeface="Century Gothic"/>
              </a:defRPr>
            </a:lvl8pPr>
            <a:lvl9pPr marL="4114800" marR="0" lvl="8" indent="-285750" algn="l" rtl="0">
              <a:spcBef>
                <a:spcPts val="800"/>
              </a:spcBef>
              <a:spcAft>
                <a:spcPts val="0"/>
              </a:spcAft>
              <a:buClr>
                <a:schemeClr val="accent1"/>
              </a:buClr>
              <a:buSzPts val="900"/>
              <a:buFont typeface="Noto Sans Symbols"/>
              <a:buChar char="•"/>
              <a:defRPr sz="900" b="0" i="0" u="none" strike="noStrike" cap="none">
                <a:solidFill>
                  <a:srgbClr val="3F3F3F"/>
                </a:solidFill>
                <a:latin typeface="Century Gothic"/>
                <a:ea typeface="Century Gothic"/>
                <a:cs typeface="Century Gothic"/>
                <a:sym typeface="Century Gothic"/>
              </a:defRPr>
            </a:lvl9pPr>
          </a:lstStyle>
          <a:p>
            <a:endParaRPr/>
          </a:p>
        </p:txBody>
      </p:sp>
      <p:sp>
        <p:nvSpPr>
          <p:cNvPr id="194" name="Shape 194"/>
          <p:cNvSpPr txBox="1">
            <a:spLocks noGrp="1"/>
          </p:cNvSpPr>
          <p:nvPr>
            <p:ph type="dt" idx="10"/>
          </p:nvPr>
        </p:nvSpPr>
        <p:spPr>
          <a:xfrm>
            <a:off x="7771209" y="4597828"/>
            <a:ext cx="859712" cy="277797"/>
          </a:xfrm>
          <a:prstGeom prst="rect">
            <a:avLst/>
          </a:prstGeom>
          <a:noFill/>
          <a:ln>
            <a:noFill/>
          </a:ln>
        </p:spPr>
        <p:txBody>
          <a:bodyPr spcFirstLastPara="1" wrap="square" lIns="68575" tIns="68575" rIns="68575" bIns="68575" anchor="ctr" anchorCtr="0"/>
          <a:lstStyle>
            <a:lvl1pPr marL="0" marR="0" lvl="0" indent="0" algn="r" rtl="0">
              <a:spcBef>
                <a:spcPts val="0"/>
              </a:spcBef>
              <a:spcAft>
                <a:spcPts val="0"/>
              </a:spcAft>
              <a:buSzPts val="1100"/>
              <a:buNone/>
              <a:defRPr sz="700">
                <a:solidFill>
                  <a:srgbClr val="888888"/>
                </a:solidFill>
                <a:latin typeface="Century Gothic"/>
                <a:ea typeface="Century Gothic"/>
                <a:cs typeface="Century Gothic"/>
                <a:sym typeface="Century Gothic"/>
              </a:defRPr>
            </a:lvl1pPr>
            <a:lvl2pPr marL="342900" marR="0" lvl="1" indent="0" algn="l" rtl="0">
              <a:spcBef>
                <a:spcPts val="0"/>
              </a:spcBef>
              <a:spcAft>
                <a:spcPts val="0"/>
              </a:spcAft>
              <a:buSzPts val="1100"/>
              <a:buNone/>
              <a:defRPr sz="1400" b="0" i="0" u="none" strike="noStrike" cap="none">
                <a:solidFill>
                  <a:schemeClr val="dk1"/>
                </a:solidFill>
                <a:latin typeface="Century Gothic"/>
                <a:ea typeface="Century Gothic"/>
                <a:cs typeface="Century Gothic"/>
                <a:sym typeface="Century Gothic"/>
              </a:defRPr>
            </a:lvl2pPr>
            <a:lvl3pPr marL="685800" marR="0" lvl="2" indent="0" algn="l" rtl="0">
              <a:spcBef>
                <a:spcPts val="0"/>
              </a:spcBef>
              <a:spcAft>
                <a:spcPts val="0"/>
              </a:spcAft>
              <a:buSzPts val="1100"/>
              <a:buNone/>
              <a:defRPr sz="1400" b="0" i="0" u="none" strike="noStrike" cap="none">
                <a:solidFill>
                  <a:schemeClr val="dk1"/>
                </a:solidFill>
                <a:latin typeface="Century Gothic"/>
                <a:ea typeface="Century Gothic"/>
                <a:cs typeface="Century Gothic"/>
                <a:sym typeface="Century Gothic"/>
              </a:defRPr>
            </a:lvl3pPr>
            <a:lvl4pPr marL="1028700" marR="0" lvl="3" indent="0" algn="l" rtl="0">
              <a:spcBef>
                <a:spcPts val="0"/>
              </a:spcBef>
              <a:spcAft>
                <a:spcPts val="0"/>
              </a:spcAft>
              <a:buSzPts val="1100"/>
              <a:buNone/>
              <a:defRPr sz="1400" b="0" i="0" u="none" strike="noStrike" cap="none">
                <a:solidFill>
                  <a:schemeClr val="dk1"/>
                </a:solidFill>
                <a:latin typeface="Century Gothic"/>
                <a:ea typeface="Century Gothic"/>
                <a:cs typeface="Century Gothic"/>
                <a:sym typeface="Century Gothic"/>
              </a:defRPr>
            </a:lvl4pPr>
            <a:lvl5pPr marL="1371600" marR="0" lvl="4" indent="0" algn="l" rtl="0">
              <a:spcBef>
                <a:spcPts val="0"/>
              </a:spcBef>
              <a:spcAft>
                <a:spcPts val="0"/>
              </a:spcAft>
              <a:buSzPts val="1100"/>
              <a:buNone/>
              <a:defRPr sz="1400" b="0" i="0" u="none" strike="noStrike" cap="none">
                <a:solidFill>
                  <a:schemeClr val="dk1"/>
                </a:solidFill>
                <a:latin typeface="Century Gothic"/>
                <a:ea typeface="Century Gothic"/>
                <a:cs typeface="Century Gothic"/>
                <a:sym typeface="Century Gothic"/>
              </a:defRPr>
            </a:lvl5pPr>
            <a:lvl6pPr marL="1714500" marR="0" lvl="5" indent="0" algn="l" rtl="0">
              <a:spcBef>
                <a:spcPts val="0"/>
              </a:spcBef>
              <a:spcAft>
                <a:spcPts val="0"/>
              </a:spcAft>
              <a:buSzPts val="1100"/>
              <a:buNone/>
              <a:defRPr sz="1400" b="0" i="0" u="none" strike="noStrike" cap="none">
                <a:solidFill>
                  <a:schemeClr val="dk1"/>
                </a:solidFill>
                <a:latin typeface="Century Gothic"/>
                <a:ea typeface="Century Gothic"/>
                <a:cs typeface="Century Gothic"/>
                <a:sym typeface="Century Gothic"/>
              </a:defRPr>
            </a:lvl6pPr>
            <a:lvl7pPr marL="2057400" marR="0" lvl="6" indent="0" algn="l" rtl="0">
              <a:spcBef>
                <a:spcPts val="0"/>
              </a:spcBef>
              <a:spcAft>
                <a:spcPts val="0"/>
              </a:spcAft>
              <a:buSzPts val="1100"/>
              <a:buNone/>
              <a:defRPr sz="1400" b="0" i="0" u="none" strike="noStrike" cap="none">
                <a:solidFill>
                  <a:schemeClr val="dk1"/>
                </a:solidFill>
                <a:latin typeface="Century Gothic"/>
                <a:ea typeface="Century Gothic"/>
                <a:cs typeface="Century Gothic"/>
                <a:sym typeface="Century Gothic"/>
              </a:defRPr>
            </a:lvl7pPr>
            <a:lvl8pPr marL="2400300" marR="0" lvl="7" indent="0" algn="l" rtl="0">
              <a:spcBef>
                <a:spcPts val="0"/>
              </a:spcBef>
              <a:spcAft>
                <a:spcPts val="0"/>
              </a:spcAft>
              <a:buSzPts val="1100"/>
              <a:buNone/>
              <a:defRPr sz="1400" b="0" i="0" u="none" strike="noStrike" cap="none">
                <a:solidFill>
                  <a:schemeClr val="dk1"/>
                </a:solidFill>
                <a:latin typeface="Century Gothic"/>
                <a:ea typeface="Century Gothic"/>
                <a:cs typeface="Century Gothic"/>
                <a:sym typeface="Century Gothic"/>
              </a:defRPr>
            </a:lvl8pPr>
            <a:lvl9pPr marL="2743200" marR="0" lvl="8" indent="0" algn="l" rtl="0">
              <a:spcBef>
                <a:spcPts val="0"/>
              </a:spcBef>
              <a:spcAft>
                <a:spcPts val="0"/>
              </a:spcAft>
              <a:buSzPts val="1100"/>
              <a:buNone/>
              <a:defRPr sz="1400" b="0" i="0" u="none" strike="noStrike" cap="none">
                <a:solidFill>
                  <a:schemeClr val="dk1"/>
                </a:solidFill>
                <a:latin typeface="Century Gothic"/>
                <a:ea typeface="Century Gothic"/>
                <a:cs typeface="Century Gothic"/>
                <a:sym typeface="Century Gothic"/>
              </a:defRPr>
            </a:lvl9pPr>
          </a:lstStyle>
          <a:p>
            <a:endParaRPr/>
          </a:p>
        </p:txBody>
      </p:sp>
      <p:sp>
        <p:nvSpPr>
          <p:cNvPr id="195" name="Shape 195"/>
          <p:cNvSpPr txBox="1">
            <a:spLocks noGrp="1"/>
          </p:cNvSpPr>
          <p:nvPr>
            <p:ph type="ftr" idx="11"/>
          </p:nvPr>
        </p:nvSpPr>
        <p:spPr>
          <a:xfrm>
            <a:off x="1941909" y="4601856"/>
            <a:ext cx="5714999" cy="273844"/>
          </a:xfrm>
          <a:prstGeom prst="rect">
            <a:avLst/>
          </a:prstGeom>
          <a:noFill/>
          <a:ln>
            <a:noFill/>
          </a:ln>
        </p:spPr>
        <p:txBody>
          <a:bodyPr spcFirstLastPara="1" wrap="square" lIns="68575" tIns="68575" rIns="68575" bIns="68575" anchor="ctr" anchorCtr="0"/>
          <a:lstStyle>
            <a:lvl1pPr marL="0" marR="0" lvl="0" indent="0" algn="l" rtl="0">
              <a:spcBef>
                <a:spcPts val="0"/>
              </a:spcBef>
              <a:spcAft>
                <a:spcPts val="0"/>
              </a:spcAft>
              <a:buSzPts val="1100"/>
              <a:buNone/>
              <a:defRPr sz="700">
                <a:solidFill>
                  <a:srgbClr val="888888"/>
                </a:solidFill>
                <a:latin typeface="Century Gothic"/>
                <a:ea typeface="Century Gothic"/>
                <a:cs typeface="Century Gothic"/>
                <a:sym typeface="Century Gothic"/>
              </a:defRPr>
            </a:lvl1pPr>
            <a:lvl2pPr marL="342900" marR="0" lvl="1" indent="0" algn="l" rtl="0">
              <a:spcBef>
                <a:spcPts val="0"/>
              </a:spcBef>
              <a:spcAft>
                <a:spcPts val="0"/>
              </a:spcAft>
              <a:buSzPts val="1100"/>
              <a:buNone/>
              <a:defRPr sz="1400" b="0" i="0" u="none" strike="noStrike" cap="none">
                <a:solidFill>
                  <a:schemeClr val="dk1"/>
                </a:solidFill>
                <a:latin typeface="Century Gothic"/>
                <a:ea typeface="Century Gothic"/>
                <a:cs typeface="Century Gothic"/>
                <a:sym typeface="Century Gothic"/>
              </a:defRPr>
            </a:lvl2pPr>
            <a:lvl3pPr marL="685800" marR="0" lvl="2" indent="0" algn="l" rtl="0">
              <a:spcBef>
                <a:spcPts val="0"/>
              </a:spcBef>
              <a:spcAft>
                <a:spcPts val="0"/>
              </a:spcAft>
              <a:buSzPts val="1100"/>
              <a:buNone/>
              <a:defRPr sz="1400" b="0" i="0" u="none" strike="noStrike" cap="none">
                <a:solidFill>
                  <a:schemeClr val="dk1"/>
                </a:solidFill>
                <a:latin typeface="Century Gothic"/>
                <a:ea typeface="Century Gothic"/>
                <a:cs typeface="Century Gothic"/>
                <a:sym typeface="Century Gothic"/>
              </a:defRPr>
            </a:lvl3pPr>
            <a:lvl4pPr marL="1028700" marR="0" lvl="3" indent="0" algn="l" rtl="0">
              <a:spcBef>
                <a:spcPts val="0"/>
              </a:spcBef>
              <a:spcAft>
                <a:spcPts val="0"/>
              </a:spcAft>
              <a:buSzPts val="1100"/>
              <a:buNone/>
              <a:defRPr sz="1400" b="0" i="0" u="none" strike="noStrike" cap="none">
                <a:solidFill>
                  <a:schemeClr val="dk1"/>
                </a:solidFill>
                <a:latin typeface="Century Gothic"/>
                <a:ea typeface="Century Gothic"/>
                <a:cs typeface="Century Gothic"/>
                <a:sym typeface="Century Gothic"/>
              </a:defRPr>
            </a:lvl4pPr>
            <a:lvl5pPr marL="1371600" marR="0" lvl="4" indent="0" algn="l" rtl="0">
              <a:spcBef>
                <a:spcPts val="0"/>
              </a:spcBef>
              <a:spcAft>
                <a:spcPts val="0"/>
              </a:spcAft>
              <a:buSzPts val="1100"/>
              <a:buNone/>
              <a:defRPr sz="1400" b="0" i="0" u="none" strike="noStrike" cap="none">
                <a:solidFill>
                  <a:schemeClr val="dk1"/>
                </a:solidFill>
                <a:latin typeface="Century Gothic"/>
                <a:ea typeface="Century Gothic"/>
                <a:cs typeface="Century Gothic"/>
                <a:sym typeface="Century Gothic"/>
              </a:defRPr>
            </a:lvl5pPr>
            <a:lvl6pPr marL="1714500" marR="0" lvl="5" indent="0" algn="l" rtl="0">
              <a:spcBef>
                <a:spcPts val="0"/>
              </a:spcBef>
              <a:spcAft>
                <a:spcPts val="0"/>
              </a:spcAft>
              <a:buSzPts val="1100"/>
              <a:buNone/>
              <a:defRPr sz="1400" b="0" i="0" u="none" strike="noStrike" cap="none">
                <a:solidFill>
                  <a:schemeClr val="dk1"/>
                </a:solidFill>
                <a:latin typeface="Century Gothic"/>
                <a:ea typeface="Century Gothic"/>
                <a:cs typeface="Century Gothic"/>
                <a:sym typeface="Century Gothic"/>
              </a:defRPr>
            </a:lvl6pPr>
            <a:lvl7pPr marL="2057400" marR="0" lvl="6" indent="0" algn="l" rtl="0">
              <a:spcBef>
                <a:spcPts val="0"/>
              </a:spcBef>
              <a:spcAft>
                <a:spcPts val="0"/>
              </a:spcAft>
              <a:buSzPts val="1100"/>
              <a:buNone/>
              <a:defRPr sz="1400" b="0" i="0" u="none" strike="noStrike" cap="none">
                <a:solidFill>
                  <a:schemeClr val="dk1"/>
                </a:solidFill>
                <a:latin typeface="Century Gothic"/>
                <a:ea typeface="Century Gothic"/>
                <a:cs typeface="Century Gothic"/>
                <a:sym typeface="Century Gothic"/>
              </a:defRPr>
            </a:lvl7pPr>
            <a:lvl8pPr marL="2400300" marR="0" lvl="7" indent="0" algn="l" rtl="0">
              <a:spcBef>
                <a:spcPts val="0"/>
              </a:spcBef>
              <a:spcAft>
                <a:spcPts val="0"/>
              </a:spcAft>
              <a:buSzPts val="1100"/>
              <a:buNone/>
              <a:defRPr sz="1400" b="0" i="0" u="none" strike="noStrike" cap="none">
                <a:solidFill>
                  <a:schemeClr val="dk1"/>
                </a:solidFill>
                <a:latin typeface="Century Gothic"/>
                <a:ea typeface="Century Gothic"/>
                <a:cs typeface="Century Gothic"/>
                <a:sym typeface="Century Gothic"/>
              </a:defRPr>
            </a:lvl8pPr>
            <a:lvl9pPr marL="2743200" marR="0" lvl="8" indent="0" algn="l" rtl="0">
              <a:spcBef>
                <a:spcPts val="0"/>
              </a:spcBef>
              <a:spcAft>
                <a:spcPts val="0"/>
              </a:spcAft>
              <a:buSzPts val="1100"/>
              <a:buNone/>
              <a:defRPr sz="1400" b="0" i="0" u="none" strike="noStrike" cap="none">
                <a:solidFill>
                  <a:schemeClr val="dk1"/>
                </a:solidFill>
                <a:latin typeface="Century Gothic"/>
                <a:ea typeface="Century Gothic"/>
                <a:cs typeface="Century Gothic"/>
                <a:sym typeface="Century Gothic"/>
              </a:defRPr>
            </a:lvl9pPr>
          </a:lstStyle>
          <a:p>
            <a:endParaRPr/>
          </a:p>
        </p:txBody>
      </p:sp>
      <p:sp>
        <p:nvSpPr>
          <p:cNvPr id="196" name="Shape 196"/>
          <p:cNvSpPr/>
          <p:nvPr/>
        </p:nvSpPr>
        <p:spPr>
          <a:xfrm rot="10800000" flipH="1">
            <a:off x="-3142" y="535781"/>
            <a:ext cx="1191395" cy="380473"/>
          </a:xfrm>
          <a:custGeom>
            <a:avLst/>
            <a:gdLst/>
            <a:ahLst/>
            <a:cxnLst/>
            <a:rect l="0" t="0" r="0" b="0"/>
            <a:pathLst>
              <a:path w="120000" h="120000" extrusionOk="0">
                <a:moveTo>
                  <a:pt x="120000" y="56412"/>
                </a:moveTo>
                <a:lnTo>
                  <a:pt x="102703" y="2256"/>
                </a:lnTo>
                <a:cubicBezTo>
                  <a:pt x="102586" y="1872"/>
                  <a:pt x="102443" y="1512"/>
                  <a:pt x="102326" y="1128"/>
                </a:cubicBezTo>
                <a:cubicBezTo>
                  <a:pt x="101976" y="0"/>
                  <a:pt x="101613" y="0"/>
                  <a:pt x="101250" y="0"/>
                </a:cubicBezTo>
                <a:lnTo>
                  <a:pt x="94398" y="0"/>
                </a:lnTo>
                <a:lnTo>
                  <a:pt x="0" y="840"/>
                </a:lnTo>
                <a:cubicBezTo>
                  <a:pt x="103" y="40560"/>
                  <a:pt x="220" y="80280"/>
                  <a:pt x="324" y="120000"/>
                </a:cubicBezTo>
                <a:lnTo>
                  <a:pt x="94398" y="119592"/>
                </a:lnTo>
                <a:lnTo>
                  <a:pt x="101250" y="119592"/>
                </a:lnTo>
                <a:cubicBezTo>
                  <a:pt x="101613" y="119592"/>
                  <a:pt x="101976" y="118464"/>
                  <a:pt x="102326" y="118464"/>
                </a:cubicBezTo>
                <a:cubicBezTo>
                  <a:pt x="102326" y="117336"/>
                  <a:pt x="102703" y="117336"/>
                  <a:pt x="102703" y="117336"/>
                </a:cubicBezTo>
                <a:lnTo>
                  <a:pt x="120000" y="63180"/>
                </a:lnTo>
                <a:cubicBezTo>
                  <a:pt x="120713" y="60924"/>
                  <a:pt x="120713" y="58668"/>
                  <a:pt x="120000" y="56412"/>
                </a:cubicBezTo>
                <a:close/>
              </a:path>
            </a:pathLst>
          </a:custGeom>
          <a:solidFill>
            <a:schemeClr val="accent1"/>
          </a:solidFill>
          <a:ln>
            <a:noFill/>
          </a:ln>
        </p:spPr>
        <p:txBody>
          <a:bodyPr spcFirstLastPara="1" wrap="square" lIns="68575" tIns="68575" rIns="68575" bIns="68575" anchor="ctr" anchorCtr="0">
            <a:noAutofit/>
          </a:bodyPr>
          <a:lstStyle/>
          <a:p>
            <a:pPr marL="0" lvl="0" indent="0">
              <a:spcBef>
                <a:spcPts val="0"/>
              </a:spcBef>
              <a:spcAft>
                <a:spcPts val="0"/>
              </a:spcAft>
              <a:buNone/>
            </a:pPr>
            <a:endParaRPr/>
          </a:p>
        </p:txBody>
      </p:sp>
      <p:sp>
        <p:nvSpPr>
          <p:cNvPr id="197" name="Shape 197"/>
          <p:cNvSpPr txBox="1">
            <a:spLocks noGrp="1"/>
          </p:cNvSpPr>
          <p:nvPr>
            <p:ph type="sldNum" idx="12"/>
          </p:nvPr>
        </p:nvSpPr>
        <p:spPr>
          <a:xfrm>
            <a:off x="398859" y="590836"/>
            <a:ext cx="584825" cy="273844"/>
          </a:xfrm>
          <a:prstGeom prst="rect">
            <a:avLst/>
          </a:prstGeom>
          <a:noFill/>
          <a:ln>
            <a:noFill/>
          </a:ln>
        </p:spPr>
        <p:txBody>
          <a:bodyPr spcFirstLastPara="1" wrap="square" lIns="68575" tIns="34275" rIns="68575" bIns="34275" anchor="ctr" anchorCtr="0">
            <a:noAutofit/>
          </a:bodyPr>
          <a:lstStyle>
            <a:lvl1pPr marL="0" marR="0" lvl="0" indent="0" algn="r" rtl="0">
              <a:spcBef>
                <a:spcPts val="0"/>
              </a:spcBef>
              <a:buNone/>
              <a:defRPr sz="1500">
                <a:solidFill>
                  <a:srgbClr val="FEFFFF"/>
                </a:solidFill>
                <a:latin typeface="Century Gothic"/>
                <a:ea typeface="Century Gothic"/>
                <a:cs typeface="Century Gothic"/>
                <a:sym typeface="Century Gothic"/>
              </a:defRPr>
            </a:lvl1pPr>
            <a:lvl2pPr marL="0" marR="0" lvl="1" indent="0" algn="r" rtl="0">
              <a:spcBef>
                <a:spcPts val="0"/>
              </a:spcBef>
              <a:buNone/>
              <a:defRPr sz="1500">
                <a:solidFill>
                  <a:srgbClr val="FEFFFF"/>
                </a:solidFill>
                <a:latin typeface="Century Gothic"/>
                <a:ea typeface="Century Gothic"/>
                <a:cs typeface="Century Gothic"/>
                <a:sym typeface="Century Gothic"/>
              </a:defRPr>
            </a:lvl2pPr>
            <a:lvl3pPr marL="0" marR="0" lvl="2" indent="0" algn="r" rtl="0">
              <a:spcBef>
                <a:spcPts val="0"/>
              </a:spcBef>
              <a:buNone/>
              <a:defRPr sz="1500">
                <a:solidFill>
                  <a:srgbClr val="FEFFFF"/>
                </a:solidFill>
                <a:latin typeface="Century Gothic"/>
                <a:ea typeface="Century Gothic"/>
                <a:cs typeface="Century Gothic"/>
                <a:sym typeface="Century Gothic"/>
              </a:defRPr>
            </a:lvl3pPr>
            <a:lvl4pPr marL="0" marR="0" lvl="3" indent="0" algn="r" rtl="0">
              <a:spcBef>
                <a:spcPts val="0"/>
              </a:spcBef>
              <a:buNone/>
              <a:defRPr sz="1500">
                <a:solidFill>
                  <a:srgbClr val="FEFFFF"/>
                </a:solidFill>
                <a:latin typeface="Century Gothic"/>
                <a:ea typeface="Century Gothic"/>
                <a:cs typeface="Century Gothic"/>
                <a:sym typeface="Century Gothic"/>
              </a:defRPr>
            </a:lvl4pPr>
            <a:lvl5pPr marL="0" marR="0" lvl="4" indent="0" algn="r" rtl="0">
              <a:spcBef>
                <a:spcPts val="0"/>
              </a:spcBef>
              <a:buNone/>
              <a:defRPr sz="1500">
                <a:solidFill>
                  <a:srgbClr val="FEFFFF"/>
                </a:solidFill>
                <a:latin typeface="Century Gothic"/>
                <a:ea typeface="Century Gothic"/>
                <a:cs typeface="Century Gothic"/>
                <a:sym typeface="Century Gothic"/>
              </a:defRPr>
            </a:lvl5pPr>
            <a:lvl6pPr marL="0" marR="0" lvl="5" indent="0" algn="r" rtl="0">
              <a:spcBef>
                <a:spcPts val="0"/>
              </a:spcBef>
              <a:buNone/>
              <a:defRPr sz="1500">
                <a:solidFill>
                  <a:srgbClr val="FEFFFF"/>
                </a:solidFill>
                <a:latin typeface="Century Gothic"/>
                <a:ea typeface="Century Gothic"/>
                <a:cs typeface="Century Gothic"/>
                <a:sym typeface="Century Gothic"/>
              </a:defRPr>
            </a:lvl6pPr>
            <a:lvl7pPr marL="0" marR="0" lvl="6" indent="0" algn="r" rtl="0">
              <a:spcBef>
                <a:spcPts val="0"/>
              </a:spcBef>
              <a:buNone/>
              <a:defRPr sz="1500">
                <a:solidFill>
                  <a:srgbClr val="FEFFFF"/>
                </a:solidFill>
                <a:latin typeface="Century Gothic"/>
                <a:ea typeface="Century Gothic"/>
                <a:cs typeface="Century Gothic"/>
                <a:sym typeface="Century Gothic"/>
              </a:defRPr>
            </a:lvl7pPr>
            <a:lvl8pPr marL="0" marR="0" lvl="7" indent="0" algn="r" rtl="0">
              <a:spcBef>
                <a:spcPts val="0"/>
              </a:spcBef>
              <a:buNone/>
              <a:defRPr sz="1500">
                <a:solidFill>
                  <a:srgbClr val="FEFFFF"/>
                </a:solidFill>
                <a:latin typeface="Century Gothic"/>
                <a:ea typeface="Century Gothic"/>
                <a:cs typeface="Century Gothic"/>
                <a:sym typeface="Century Gothic"/>
              </a:defRPr>
            </a:lvl8pPr>
            <a:lvl9pPr marL="0" marR="0" lvl="8" indent="0" algn="r" rtl="0">
              <a:spcBef>
                <a:spcPts val="0"/>
              </a:spcBef>
              <a:buNone/>
              <a:defRPr sz="1500">
                <a:solidFill>
                  <a:srgbClr val="FEFFFF"/>
                </a:solidFill>
                <a:latin typeface="Century Gothic"/>
                <a:ea typeface="Century Gothic"/>
                <a:cs typeface="Century Gothic"/>
                <a:sym typeface="Century Gothic"/>
              </a:defRPr>
            </a:lvl9pPr>
          </a:lstStyle>
          <a:p>
            <a:pPr marL="0" lvl="0" indent="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198"/>
        <p:cNvGrpSpPr/>
        <p:nvPr/>
      </p:nvGrpSpPr>
      <p:grpSpPr>
        <a:xfrm>
          <a:off x="0" y="0"/>
          <a:ext cx="0" cy="0"/>
          <a:chOff x="0" y="0"/>
          <a:chExt cx="0" cy="0"/>
        </a:xfrm>
      </p:grpSpPr>
      <p:sp>
        <p:nvSpPr>
          <p:cNvPr id="199" name="Shape 199"/>
          <p:cNvSpPr txBox="1">
            <a:spLocks noGrp="1"/>
          </p:cNvSpPr>
          <p:nvPr>
            <p:ph type="title"/>
          </p:nvPr>
        </p:nvSpPr>
        <p:spPr>
          <a:xfrm rot="5400000">
            <a:off x="5817528" y="1624135"/>
            <a:ext cx="3962863" cy="1655701"/>
          </a:xfrm>
          <a:prstGeom prst="rect">
            <a:avLst/>
          </a:prstGeom>
          <a:noFill/>
          <a:ln>
            <a:noFill/>
          </a:ln>
        </p:spPr>
        <p:txBody>
          <a:bodyPr spcFirstLastPara="1" wrap="square" lIns="68575" tIns="68575" rIns="68575" bIns="68575" anchor="ctr" anchorCtr="0"/>
          <a:lstStyle>
            <a:lvl1pPr marL="0" marR="0" lvl="0" indent="0" algn="l" rtl="0">
              <a:spcBef>
                <a:spcPts val="0"/>
              </a:spcBef>
              <a:spcAft>
                <a:spcPts val="0"/>
              </a:spcAft>
              <a:buClr>
                <a:srgbClr val="262626"/>
              </a:buClr>
              <a:buSzPts val="2700"/>
              <a:buFont typeface="Century Gothic"/>
              <a:buNone/>
              <a:defRPr sz="2700" b="0" i="0" u="none" strike="noStrike" cap="none">
                <a:solidFill>
                  <a:srgbClr val="262626"/>
                </a:solidFill>
                <a:latin typeface="Century Gothic"/>
                <a:ea typeface="Century Gothic"/>
                <a:cs typeface="Century Gothic"/>
                <a:sym typeface="Century Gothic"/>
              </a:defRPr>
            </a:lvl1pPr>
            <a:lvl2pPr marL="0" marR="0" lvl="1" indent="0" algn="l" rtl="0">
              <a:spcBef>
                <a:spcPts val="0"/>
              </a:spcBef>
              <a:spcAft>
                <a:spcPts val="0"/>
              </a:spcAft>
              <a:buSzPts val="1100"/>
              <a:buNone/>
              <a:defRPr sz="1400" b="0" i="0" u="none" strike="noStrike" cap="none">
                <a:solidFill>
                  <a:schemeClr val="dk2"/>
                </a:solidFill>
              </a:defRPr>
            </a:lvl2pPr>
            <a:lvl3pPr marL="0" marR="0" lvl="2" indent="0" algn="l" rtl="0">
              <a:spcBef>
                <a:spcPts val="0"/>
              </a:spcBef>
              <a:spcAft>
                <a:spcPts val="0"/>
              </a:spcAft>
              <a:buSzPts val="1100"/>
              <a:buNone/>
              <a:defRPr sz="1400" b="0" i="0" u="none" strike="noStrike" cap="none">
                <a:solidFill>
                  <a:schemeClr val="dk2"/>
                </a:solidFill>
              </a:defRPr>
            </a:lvl3pPr>
            <a:lvl4pPr marL="0" marR="0" lvl="3" indent="0" algn="l" rtl="0">
              <a:spcBef>
                <a:spcPts val="0"/>
              </a:spcBef>
              <a:spcAft>
                <a:spcPts val="0"/>
              </a:spcAft>
              <a:buSzPts val="1100"/>
              <a:buNone/>
              <a:defRPr sz="1400" b="0" i="0" u="none" strike="noStrike" cap="none">
                <a:solidFill>
                  <a:schemeClr val="dk2"/>
                </a:solidFill>
              </a:defRPr>
            </a:lvl4pPr>
            <a:lvl5pPr marL="0" marR="0" lvl="4" indent="0" algn="l" rtl="0">
              <a:spcBef>
                <a:spcPts val="0"/>
              </a:spcBef>
              <a:spcAft>
                <a:spcPts val="0"/>
              </a:spcAft>
              <a:buSzPts val="1100"/>
              <a:buNone/>
              <a:defRPr sz="1400" b="0" i="0" u="none" strike="noStrike" cap="none">
                <a:solidFill>
                  <a:schemeClr val="dk2"/>
                </a:solidFill>
              </a:defRPr>
            </a:lvl5pPr>
            <a:lvl6pPr marL="0" marR="0" lvl="5" indent="0" algn="l" rtl="0">
              <a:spcBef>
                <a:spcPts val="0"/>
              </a:spcBef>
              <a:spcAft>
                <a:spcPts val="0"/>
              </a:spcAft>
              <a:buSzPts val="1100"/>
              <a:buNone/>
              <a:defRPr sz="1400" b="0" i="0" u="none" strike="noStrike" cap="none">
                <a:solidFill>
                  <a:schemeClr val="dk2"/>
                </a:solidFill>
              </a:defRPr>
            </a:lvl6pPr>
            <a:lvl7pPr marL="0" marR="0" lvl="6" indent="0" algn="l" rtl="0">
              <a:spcBef>
                <a:spcPts val="0"/>
              </a:spcBef>
              <a:spcAft>
                <a:spcPts val="0"/>
              </a:spcAft>
              <a:buSzPts val="1100"/>
              <a:buNone/>
              <a:defRPr sz="1400" b="0" i="0" u="none" strike="noStrike" cap="none">
                <a:solidFill>
                  <a:schemeClr val="dk2"/>
                </a:solidFill>
              </a:defRPr>
            </a:lvl7pPr>
            <a:lvl8pPr marL="0" marR="0" lvl="7" indent="0" algn="l" rtl="0">
              <a:spcBef>
                <a:spcPts val="0"/>
              </a:spcBef>
              <a:spcAft>
                <a:spcPts val="0"/>
              </a:spcAft>
              <a:buSzPts val="1100"/>
              <a:buNone/>
              <a:defRPr sz="1400" b="0" i="0" u="none" strike="noStrike" cap="none">
                <a:solidFill>
                  <a:schemeClr val="dk2"/>
                </a:solidFill>
              </a:defRPr>
            </a:lvl8pPr>
            <a:lvl9pPr marL="0" marR="0" lvl="8" indent="0" algn="l" rtl="0">
              <a:spcBef>
                <a:spcPts val="0"/>
              </a:spcBef>
              <a:spcAft>
                <a:spcPts val="0"/>
              </a:spcAft>
              <a:buSzPts val="1100"/>
              <a:buNone/>
              <a:defRPr sz="1400" b="0" i="0" u="none" strike="noStrike" cap="none">
                <a:solidFill>
                  <a:schemeClr val="dk2"/>
                </a:solidFill>
              </a:defRPr>
            </a:lvl9pPr>
          </a:lstStyle>
          <a:p>
            <a:endParaRPr/>
          </a:p>
        </p:txBody>
      </p:sp>
      <p:sp>
        <p:nvSpPr>
          <p:cNvPr id="200" name="Shape 200"/>
          <p:cNvSpPr txBox="1">
            <a:spLocks noGrp="1"/>
          </p:cNvSpPr>
          <p:nvPr>
            <p:ph type="body" idx="1"/>
          </p:nvPr>
        </p:nvSpPr>
        <p:spPr>
          <a:xfrm rot="5400000">
            <a:off x="2389353" y="23110"/>
            <a:ext cx="3962863" cy="4857750"/>
          </a:xfrm>
          <a:prstGeom prst="rect">
            <a:avLst/>
          </a:prstGeom>
          <a:noFill/>
          <a:ln>
            <a:noFill/>
          </a:ln>
        </p:spPr>
        <p:txBody>
          <a:bodyPr spcFirstLastPara="1" wrap="square" lIns="68575" tIns="68575" rIns="68575" bIns="68575" anchor="t" anchorCtr="0"/>
          <a:lstStyle>
            <a:lvl1pPr marL="457200" marR="0" lvl="0" indent="-317500" algn="l" rtl="0">
              <a:spcBef>
                <a:spcPts val="800"/>
              </a:spcBef>
              <a:spcAft>
                <a:spcPts val="0"/>
              </a:spcAft>
              <a:buClr>
                <a:schemeClr val="accent1"/>
              </a:buClr>
              <a:buSzPts val="1400"/>
              <a:buFont typeface="Noto Sans Symbols"/>
              <a:buChar char="•"/>
              <a:defRPr sz="1400" b="0" i="0" u="none" strike="noStrike" cap="none">
                <a:solidFill>
                  <a:srgbClr val="3F3F3F"/>
                </a:solidFill>
                <a:latin typeface="Century Gothic"/>
                <a:ea typeface="Century Gothic"/>
                <a:cs typeface="Century Gothic"/>
                <a:sym typeface="Century Gothic"/>
              </a:defRPr>
            </a:lvl1pPr>
            <a:lvl2pPr marL="914400" marR="0" lvl="1" indent="-304800" algn="l" rtl="0">
              <a:spcBef>
                <a:spcPts val="800"/>
              </a:spcBef>
              <a:spcAft>
                <a:spcPts val="0"/>
              </a:spcAft>
              <a:buClr>
                <a:schemeClr val="accent1"/>
              </a:buClr>
              <a:buSzPts val="1200"/>
              <a:buFont typeface="Noto Sans Symbols"/>
              <a:buChar char="•"/>
              <a:defRPr sz="1200" b="0" i="0" u="none" strike="noStrike" cap="none">
                <a:solidFill>
                  <a:srgbClr val="3F3F3F"/>
                </a:solidFill>
                <a:latin typeface="Century Gothic"/>
                <a:ea typeface="Century Gothic"/>
                <a:cs typeface="Century Gothic"/>
                <a:sym typeface="Century Gothic"/>
              </a:defRPr>
            </a:lvl2pPr>
            <a:lvl3pPr marL="1371600" marR="0" lvl="2" indent="-298450" algn="l" rtl="0">
              <a:spcBef>
                <a:spcPts val="800"/>
              </a:spcBef>
              <a:spcAft>
                <a:spcPts val="0"/>
              </a:spcAft>
              <a:buClr>
                <a:schemeClr val="accent1"/>
              </a:buClr>
              <a:buSzPts val="1100"/>
              <a:buFont typeface="Noto Sans Symbols"/>
              <a:buChar char="•"/>
              <a:defRPr sz="1100" b="0" i="0" u="none" strike="noStrike" cap="none">
                <a:solidFill>
                  <a:srgbClr val="3F3F3F"/>
                </a:solidFill>
                <a:latin typeface="Century Gothic"/>
                <a:ea typeface="Century Gothic"/>
                <a:cs typeface="Century Gothic"/>
                <a:sym typeface="Century Gothic"/>
              </a:defRPr>
            </a:lvl3pPr>
            <a:lvl4pPr marL="1828800" marR="0" lvl="3" indent="-285750" algn="l" rtl="0">
              <a:spcBef>
                <a:spcPts val="800"/>
              </a:spcBef>
              <a:spcAft>
                <a:spcPts val="0"/>
              </a:spcAft>
              <a:buClr>
                <a:schemeClr val="accent1"/>
              </a:buClr>
              <a:buSzPts val="900"/>
              <a:buFont typeface="Noto Sans Symbols"/>
              <a:buChar char="•"/>
              <a:defRPr sz="900" b="0" i="0" u="none" strike="noStrike" cap="none">
                <a:solidFill>
                  <a:srgbClr val="3F3F3F"/>
                </a:solidFill>
                <a:latin typeface="Century Gothic"/>
                <a:ea typeface="Century Gothic"/>
                <a:cs typeface="Century Gothic"/>
                <a:sym typeface="Century Gothic"/>
              </a:defRPr>
            </a:lvl4pPr>
            <a:lvl5pPr marL="2286000" marR="0" lvl="4" indent="-285750" algn="l" rtl="0">
              <a:spcBef>
                <a:spcPts val="800"/>
              </a:spcBef>
              <a:spcAft>
                <a:spcPts val="0"/>
              </a:spcAft>
              <a:buClr>
                <a:schemeClr val="accent1"/>
              </a:buClr>
              <a:buSzPts val="900"/>
              <a:buFont typeface="Noto Sans Symbols"/>
              <a:buChar char="•"/>
              <a:defRPr sz="900" b="0" i="0" u="none" strike="noStrike" cap="none">
                <a:solidFill>
                  <a:srgbClr val="3F3F3F"/>
                </a:solidFill>
                <a:latin typeface="Century Gothic"/>
                <a:ea typeface="Century Gothic"/>
                <a:cs typeface="Century Gothic"/>
                <a:sym typeface="Century Gothic"/>
              </a:defRPr>
            </a:lvl5pPr>
            <a:lvl6pPr marL="2743200" marR="0" lvl="5" indent="-285750" algn="l" rtl="0">
              <a:spcBef>
                <a:spcPts val="800"/>
              </a:spcBef>
              <a:spcAft>
                <a:spcPts val="0"/>
              </a:spcAft>
              <a:buClr>
                <a:schemeClr val="accent1"/>
              </a:buClr>
              <a:buSzPts val="900"/>
              <a:buFont typeface="Noto Sans Symbols"/>
              <a:buChar char="•"/>
              <a:defRPr sz="900" b="0" i="0" u="none" strike="noStrike" cap="none">
                <a:solidFill>
                  <a:srgbClr val="3F3F3F"/>
                </a:solidFill>
                <a:latin typeface="Century Gothic"/>
                <a:ea typeface="Century Gothic"/>
                <a:cs typeface="Century Gothic"/>
                <a:sym typeface="Century Gothic"/>
              </a:defRPr>
            </a:lvl6pPr>
            <a:lvl7pPr marL="3200400" marR="0" lvl="6" indent="-285750" algn="l" rtl="0">
              <a:spcBef>
                <a:spcPts val="800"/>
              </a:spcBef>
              <a:spcAft>
                <a:spcPts val="0"/>
              </a:spcAft>
              <a:buClr>
                <a:schemeClr val="accent1"/>
              </a:buClr>
              <a:buSzPts val="900"/>
              <a:buFont typeface="Noto Sans Symbols"/>
              <a:buChar char="•"/>
              <a:defRPr sz="900" b="0" i="0" u="none" strike="noStrike" cap="none">
                <a:solidFill>
                  <a:srgbClr val="3F3F3F"/>
                </a:solidFill>
                <a:latin typeface="Century Gothic"/>
                <a:ea typeface="Century Gothic"/>
                <a:cs typeface="Century Gothic"/>
                <a:sym typeface="Century Gothic"/>
              </a:defRPr>
            </a:lvl7pPr>
            <a:lvl8pPr marL="3657600" marR="0" lvl="7" indent="-285750" algn="l" rtl="0">
              <a:spcBef>
                <a:spcPts val="800"/>
              </a:spcBef>
              <a:spcAft>
                <a:spcPts val="0"/>
              </a:spcAft>
              <a:buClr>
                <a:schemeClr val="accent1"/>
              </a:buClr>
              <a:buSzPts val="900"/>
              <a:buFont typeface="Noto Sans Symbols"/>
              <a:buChar char="•"/>
              <a:defRPr sz="900" b="0" i="0" u="none" strike="noStrike" cap="none">
                <a:solidFill>
                  <a:srgbClr val="3F3F3F"/>
                </a:solidFill>
                <a:latin typeface="Century Gothic"/>
                <a:ea typeface="Century Gothic"/>
                <a:cs typeface="Century Gothic"/>
                <a:sym typeface="Century Gothic"/>
              </a:defRPr>
            </a:lvl8pPr>
            <a:lvl9pPr marL="4114800" marR="0" lvl="8" indent="-285750" algn="l" rtl="0">
              <a:spcBef>
                <a:spcPts val="800"/>
              </a:spcBef>
              <a:spcAft>
                <a:spcPts val="0"/>
              </a:spcAft>
              <a:buClr>
                <a:schemeClr val="accent1"/>
              </a:buClr>
              <a:buSzPts val="900"/>
              <a:buFont typeface="Noto Sans Symbols"/>
              <a:buChar char="•"/>
              <a:defRPr sz="900" b="0" i="0" u="none" strike="noStrike" cap="none">
                <a:solidFill>
                  <a:srgbClr val="3F3F3F"/>
                </a:solidFill>
                <a:latin typeface="Century Gothic"/>
                <a:ea typeface="Century Gothic"/>
                <a:cs typeface="Century Gothic"/>
                <a:sym typeface="Century Gothic"/>
              </a:defRPr>
            </a:lvl9pPr>
          </a:lstStyle>
          <a:p>
            <a:endParaRPr/>
          </a:p>
        </p:txBody>
      </p:sp>
      <p:sp>
        <p:nvSpPr>
          <p:cNvPr id="201" name="Shape 201"/>
          <p:cNvSpPr txBox="1">
            <a:spLocks noGrp="1"/>
          </p:cNvSpPr>
          <p:nvPr>
            <p:ph type="dt" idx="10"/>
          </p:nvPr>
        </p:nvSpPr>
        <p:spPr>
          <a:xfrm>
            <a:off x="7771209" y="4597828"/>
            <a:ext cx="859712" cy="277797"/>
          </a:xfrm>
          <a:prstGeom prst="rect">
            <a:avLst/>
          </a:prstGeom>
          <a:noFill/>
          <a:ln>
            <a:noFill/>
          </a:ln>
        </p:spPr>
        <p:txBody>
          <a:bodyPr spcFirstLastPara="1" wrap="square" lIns="68575" tIns="68575" rIns="68575" bIns="68575" anchor="ctr" anchorCtr="0"/>
          <a:lstStyle>
            <a:lvl1pPr marL="0" marR="0" lvl="0" indent="0" algn="r" rtl="0">
              <a:spcBef>
                <a:spcPts val="0"/>
              </a:spcBef>
              <a:spcAft>
                <a:spcPts val="0"/>
              </a:spcAft>
              <a:buSzPts val="1100"/>
              <a:buNone/>
              <a:defRPr sz="700">
                <a:solidFill>
                  <a:srgbClr val="888888"/>
                </a:solidFill>
                <a:latin typeface="Century Gothic"/>
                <a:ea typeface="Century Gothic"/>
                <a:cs typeface="Century Gothic"/>
                <a:sym typeface="Century Gothic"/>
              </a:defRPr>
            </a:lvl1pPr>
            <a:lvl2pPr marL="342900" marR="0" lvl="1" indent="0" algn="l" rtl="0">
              <a:spcBef>
                <a:spcPts val="0"/>
              </a:spcBef>
              <a:spcAft>
                <a:spcPts val="0"/>
              </a:spcAft>
              <a:buSzPts val="1100"/>
              <a:buNone/>
              <a:defRPr sz="1400" b="0" i="0" u="none" strike="noStrike" cap="none">
                <a:solidFill>
                  <a:schemeClr val="dk1"/>
                </a:solidFill>
                <a:latin typeface="Century Gothic"/>
                <a:ea typeface="Century Gothic"/>
                <a:cs typeface="Century Gothic"/>
                <a:sym typeface="Century Gothic"/>
              </a:defRPr>
            </a:lvl2pPr>
            <a:lvl3pPr marL="685800" marR="0" lvl="2" indent="0" algn="l" rtl="0">
              <a:spcBef>
                <a:spcPts val="0"/>
              </a:spcBef>
              <a:spcAft>
                <a:spcPts val="0"/>
              </a:spcAft>
              <a:buSzPts val="1100"/>
              <a:buNone/>
              <a:defRPr sz="1400" b="0" i="0" u="none" strike="noStrike" cap="none">
                <a:solidFill>
                  <a:schemeClr val="dk1"/>
                </a:solidFill>
                <a:latin typeface="Century Gothic"/>
                <a:ea typeface="Century Gothic"/>
                <a:cs typeface="Century Gothic"/>
                <a:sym typeface="Century Gothic"/>
              </a:defRPr>
            </a:lvl3pPr>
            <a:lvl4pPr marL="1028700" marR="0" lvl="3" indent="0" algn="l" rtl="0">
              <a:spcBef>
                <a:spcPts val="0"/>
              </a:spcBef>
              <a:spcAft>
                <a:spcPts val="0"/>
              </a:spcAft>
              <a:buSzPts val="1100"/>
              <a:buNone/>
              <a:defRPr sz="1400" b="0" i="0" u="none" strike="noStrike" cap="none">
                <a:solidFill>
                  <a:schemeClr val="dk1"/>
                </a:solidFill>
                <a:latin typeface="Century Gothic"/>
                <a:ea typeface="Century Gothic"/>
                <a:cs typeface="Century Gothic"/>
                <a:sym typeface="Century Gothic"/>
              </a:defRPr>
            </a:lvl4pPr>
            <a:lvl5pPr marL="1371600" marR="0" lvl="4" indent="0" algn="l" rtl="0">
              <a:spcBef>
                <a:spcPts val="0"/>
              </a:spcBef>
              <a:spcAft>
                <a:spcPts val="0"/>
              </a:spcAft>
              <a:buSzPts val="1100"/>
              <a:buNone/>
              <a:defRPr sz="1400" b="0" i="0" u="none" strike="noStrike" cap="none">
                <a:solidFill>
                  <a:schemeClr val="dk1"/>
                </a:solidFill>
                <a:latin typeface="Century Gothic"/>
                <a:ea typeface="Century Gothic"/>
                <a:cs typeface="Century Gothic"/>
                <a:sym typeface="Century Gothic"/>
              </a:defRPr>
            </a:lvl5pPr>
            <a:lvl6pPr marL="1714500" marR="0" lvl="5" indent="0" algn="l" rtl="0">
              <a:spcBef>
                <a:spcPts val="0"/>
              </a:spcBef>
              <a:spcAft>
                <a:spcPts val="0"/>
              </a:spcAft>
              <a:buSzPts val="1100"/>
              <a:buNone/>
              <a:defRPr sz="1400" b="0" i="0" u="none" strike="noStrike" cap="none">
                <a:solidFill>
                  <a:schemeClr val="dk1"/>
                </a:solidFill>
                <a:latin typeface="Century Gothic"/>
                <a:ea typeface="Century Gothic"/>
                <a:cs typeface="Century Gothic"/>
                <a:sym typeface="Century Gothic"/>
              </a:defRPr>
            </a:lvl6pPr>
            <a:lvl7pPr marL="2057400" marR="0" lvl="6" indent="0" algn="l" rtl="0">
              <a:spcBef>
                <a:spcPts val="0"/>
              </a:spcBef>
              <a:spcAft>
                <a:spcPts val="0"/>
              </a:spcAft>
              <a:buSzPts val="1100"/>
              <a:buNone/>
              <a:defRPr sz="1400" b="0" i="0" u="none" strike="noStrike" cap="none">
                <a:solidFill>
                  <a:schemeClr val="dk1"/>
                </a:solidFill>
                <a:latin typeface="Century Gothic"/>
                <a:ea typeface="Century Gothic"/>
                <a:cs typeface="Century Gothic"/>
                <a:sym typeface="Century Gothic"/>
              </a:defRPr>
            </a:lvl7pPr>
            <a:lvl8pPr marL="2400300" marR="0" lvl="7" indent="0" algn="l" rtl="0">
              <a:spcBef>
                <a:spcPts val="0"/>
              </a:spcBef>
              <a:spcAft>
                <a:spcPts val="0"/>
              </a:spcAft>
              <a:buSzPts val="1100"/>
              <a:buNone/>
              <a:defRPr sz="1400" b="0" i="0" u="none" strike="noStrike" cap="none">
                <a:solidFill>
                  <a:schemeClr val="dk1"/>
                </a:solidFill>
                <a:latin typeface="Century Gothic"/>
                <a:ea typeface="Century Gothic"/>
                <a:cs typeface="Century Gothic"/>
                <a:sym typeface="Century Gothic"/>
              </a:defRPr>
            </a:lvl8pPr>
            <a:lvl9pPr marL="2743200" marR="0" lvl="8" indent="0" algn="l" rtl="0">
              <a:spcBef>
                <a:spcPts val="0"/>
              </a:spcBef>
              <a:spcAft>
                <a:spcPts val="0"/>
              </a:spcAft>
              <a:buSzPts val="1100"/>
              <a:buNone/>
              <a:defRPr sz="1400" b="0" i="0" u="none" strike="noStrike" cap="none">
                <a:solidFill>
                  <a:schemeClr val="dk1"/>
                </a:solidFill>
                <a:latin typeface="Century Gothic"/>
                <a:ea typeface="Century Gothic"/>
                <a:cs typeface="Century Gothic"/>
                <a:sym typeface="Century Gothic"/>
              </a:defRPr>
            </a:lvl9pPr>
          </a:lstStyle>
          <a:p>
            <a:endParaRPr/>
          </a:p>
        </p:txBody>
      </p:sp>
      <p:sp>
        <p:nvSpPr>
          <p:cNvPr id="202" name="Shape 202"/>
          <p:cNvSpPr txBox="1">
            <a:spLocks noGrp="1"/>
          </p:cNvSpPr>
          <p:nvPr>
            <p:ph type="ftr" idx="11"/>
          </p:nvPr>
        </p:nvSpPr>
        <p:spPr>
          <a:xfrm>
            <a:off x="1941909" y="4601856"/>
            <a:ext cx="5714999" cy="273844"/>
          </a:xfrm>
          <a:prstGeom prst="rect">
            <a:avLst/>
          </a:prstGeom>
          <a:noFill/>
          <a:ln>
            <a:noFill/>
          </a:ln>
        </p:spPr>
        <p:txBody>
          <a:bodyPr spcFirstLastPara="1" wrap="square" lIns="68575" tIns="68575" rIns="68575" bIns="68575" anchor="ctr" anchorCtr="0"/>
          <a:lstStyle>
            <a:lvl1pPr marL="0" marR="0" lvl="0" indent="0" algn="l" rtl="0">
              <a:spcBef>
                <a:spcPts val="0"/>
              </a:spcBef>
              <a:spcAft>
                <a:spcPts val="0"/>
              </a:spcAft>
              <a:buSzPts val="1100"/>
              <a:buNone/>
              <a:defRPr sz="700">
                <a:solidFill>
                  <a:srgbClr val="888888"/>
                </a:solidFill>
                <a:latin typeface="Century Gothic"/>
                <a:ea typeface="Century Gothic"/>
                <a:cs typeface="Century Gothic"/>
                <a:sym typeface="Century Gothic"/>
              </a:defRPr>
            </a:lvl1pPr>
            <a:lvl2pPr marL="342900" marR="0" lvl="1" indent="0" algn="l" rtl="0">
              <a:spcBef>
                <a:spcPts val="0"/>
              </a:spcBef>
              <a:spcAft>
                <a:spcPts val="0"/>
              </a:spcAft>
              <a:buSzPts val="1100"/>
              <a:buNone/>
              <a:defRPr sz="1400" b="0" i="0" u="none" strike="noStrike" cap="none">
                <a:solidFill>
                  <a:schemeClr val="dk1"/>
                </a:solidFill>
                <a:latin typeface="Century Gothic"/>
                <a:ea typeface="Century Gothic"/>
                <a:cs typeface="Century Gothic"/>
                <a:sym typeface="Century Gothic"/>
              </a:defRPr>
            </a:lvl2pPr>
            <a:lvl3pPr marL="685800" marR="0" lvl="2" indent="0" algn="l" rtl="0">
              <a:spcBef>
                <a:spcPts val="0"/>
              </a:spcBef>
              <a:spcAft>
                <a:spcPts val="0"/>
              </a:spcAft>
              <a:buSzPts val="1100"/>
              <a:buNone/>
              <a:defRPr sz="1400" b="0" i="0" u="none" strike="noStrike" cap="none">
                <a:solidFill>
                  <a:schemeClr val="dk1"/>
                </a:solidFill>
                <a:latin typeface="Century Gothic"/>
                <a:ea typeface="Century Gothic"/>
                <a:cs typeface="Century Gothic"/>
                <a:sym typeface="Century Gothic"/>
              </a:defRPr>
            </a:lvl3pPr>
            <a:lvl4pPr marL="1028700" marR="0" lvl="3" indent="0" algn="l" rtl="0">
              <a:spcBef>
                <a:spcPts val="0"/>
              </a:spcBef>
              <a:spcAft>
                <a:spcPts val="0"/>
              </a:spcAft>
              <a:buSzPts val="1100"/>
              <a:buNone/>
              <a:defRPr sz="1400" b="0" i="0" u="none" strike="noStrike" cap="none">
                <a:solidFill>
                  <a:schemeClr val="dk1"/>
                </a:solidFill>
                <a:latin typeface="Century Gothic"/>
                <a:ea typeface="Century Gothic"/>
                <a:cs typeface="Century Gothic"/>
                <a:sym typeface="Century Gothic"/>
              </a:defRPr>
            </a:lvl4pPr>
            <a:lvl5pPr marL="1371600" marR="0" lvl="4" indent="0" algn="l" rtl="0">
              <a:spcBef>
                <a:spcPts val="0"/>
              </a:spcBef>
              <a:spcAft>
                <a:spcPts val="0"/>
              </a:spcAft>
              <a:buSzPts val="1100"/>
              <a:buNone/>
              <a:defRPr sz="1400" b="0" i="0" u="none" strike="noStrike" cap="none">
                <a:solidFill>
                  <a:schemeClr val="dk1"/>
                </a:solidFill>
                <a:latin typeface="Century Gothic"/>
                <a:ea typeface="Century Gothic"/>
                <a:cs typeface="Century Gothic"/>
                <a:sym typeface="Century Gothic"/>
              </a:defRPr>
            </a:lvl5pPr>
            <a:lvl6pPr marL="1714500" marR="0" lvl="5" indent="0" algn="l" rtl="0">
              <a:spcBef>
                <a:spcPts val="0"/>
              </a:spcBef>
              <a:spcAft>
                <a:spcPts val="0"/>
              </a:spcAft>
              <a:buSzPts val="1100"/>
              <a:buNone/>
              <a:defRPr sz="1400" b="0" i="0" u="none" strike="noStrike" cap="none">
                <a:solidFill>
                  <a:schemeClr val="dk1"/>
                </a:solidFill>
                <a:latin typeface="Century Gothic"/>
                <a:ea typeface="Century Gothic"/>
                <a:cs typeface="Century Gothic"/>
                <a:sym typeface="Century Gothic"/>
              </a:defRPr>
            </a:lvl6pPr>
            <a:lvl7pPr marL="2057400" marR="0" lvl="6" indent="0" algn="l" rtl="0">
              <a:spcBef>
                <a:spcPts val="0"/>
              </a:spcBef>
              <a:spcAft>
                <a:spcPts val="0"/>
              </a:spcAft>
              <a:buSzPts val="1100"/>
              <a:buNone/>
              <a:defRPr sz="1400" b="0" i="0" u="none" strike="noStrike" cap="none">
                <a:solidFill>
                  <a:schemeClr val="dk1"/>
                </a:solidFill>
                <a:latin typeface="Century Gothic"/>
                <a:ea typeface="Century Gothic"/>
                <a:cs typeface="Century Gothic"/>
                <a:sym typeface="Century Gothic"/>
              </a:defRPr>
            </a:lvl7pPr>
            <a:lvl8pPr marL="2400300" marR="0" lvl="7" indent="0" algn="l" rtl="0">
              <a:spcBef>
                <a:spcPts val="0"/>
              </a:spcBef>
              <a:spcAft>
                <a:spcPts val="0"/>
              </a:spcAft>
              <a:buSzPts val="1100"/>
              <a:buNone/>
              <a:defRPr sz="1400" b="0" i="0" u="none" strike="noStrike" cap="none">
                <a:solidFill>
                  <a:schemeClr val="dk1"/>
                </a:solidFill>
                <a:latin typeface="Century Gothic"/>
                <a:ea typeface="Century Gothic"/>
                <a:cs typeface="Century Gothic"/>
                <a:sym typeface="Century Gothic"/>
              </a:defRPr>
            </a:lvl8pPr>
            <a:lvl9pPr marL="2743200" marR="0" lvl="8" indent="0" algn="l" rtl="0">
              <a:spcBef>
                <a:spcPts val="0"/>
              </a:spcBef>
              <a:spcAft>
                <a:spcPts val="0"/>
              </a:spcAft>
              <a:buSzPts val="1100"/>
              <a:buNone/>
              <a:defRPr sz="1400" b="0" i="0" u="none" strike="noStrike" cap="none">
                <a:solidFill>
                  <a:schemeClr val="dk1"/>
                </a:solidFill>
                <a:latin typeface="Century Gothic"/>
                <a:ea typeface="Century Gothic"/>
                <a:cs typeface="Century Gothic"/>
                <a:sym typeface="Century Gothic"/>
              </a:defRPr>
            </a:lvl9pPr>
          </a:lstStyle>
          <a:p>
            <a:endParaRPr/>
          </a:p>
        </p:txBody>
      </p:sp>
      <p:sp>
        <p:nvSpPr>
          <p:cNvPr id="203" name="Shape 203"/>
          <p:cNvSpPr/>
          <p:nvPr/>
        </p:nvSpPr>
        <p:spPr>
          <a:xfrm rot="10800000" flipH="1">
            <a:off x="-3142" y="535781"/>
            <a:ext cx="1191395" cy="380473"/>
          </a:xfrm>
          <a:custGeom>
            <a:avLst/>
            <a:gdLst/>
            <a:ahLst/>
            <a:cxnLst/>
            <a:rect l="0" t="0" r="0" b="0"/>
            <a:pathLst>
              <a:path w="120000" h="120000" extrusionOk="0">
                <a:moveTo>
                  <a:pt x="120000" y="56412"/>
                </a:moveTo>
                <a:lnTo>
                  <a:pt x="102703" y="2256"/>
                </a:lnTo>
                <a:cubicBezTo>
                  <a:pt x="102586" y="1872"/>
                  <a:pt x="102443" y="1512"/>
                  <a:pt x="102326" y="1128"/>
                </a:cubicBezTo>
                <a:cubicBezTo>
                  <a:pt x="101976" y="0"/>
                  <a:pt x="101613" y="0"/>
                  <a:pt x="101250" y="0"/>
                </a:cubicBezTo>
                <a:lnTo>
                  <a:pt x="94398" y="0"/>
                </a:lnTo>
                <a:lnTo>
                  <a:pt x="0" y="840"/>
                </a:lnTo>
                <a:cubicBezTo>
                  <a:pt x="103" y="40560"/>
                  <a:pt x="220" y="80280"/>
                  <a:pt x="324" y="120000"/>
                </a:cubicBezTo>
                <a:lnTo>
                  <a:pt x="94398" y="119592"/>
                </a:lnTo>
                <a:lnTo>
                  <a:pt x="101250" y="119592"/>
                </a:lnTo>
                <a:cubicBezTo>
                  <a:pt x="101613" y="119592"/>
                  <a:pt x="101976" y="118464"/>
                  <a:pt x="102326" y="118464"/>
                </a:cubicBezTo>
                <a:cubicBezTo>
                  <a:pt x="102326" y="117336"/>
                  <a:pt x="102703" y="117336"/>
                  <a:pt x="102703" y="117336"/>
                </a:cubicBezTo>
                <a:lnTo>
                  <a:pt x="120000" y="63180"/>
                </a:lnTo>
                <a:cubicBezTo>
                  <a:pt x="120713" y="60924"/>
                  <a:pt x="120713" y="58668"/>
                  <a:pt x="120000" y="56412"/>
                </a:cubicBezTo>
                <a:close/>
              </a:path>
            </a:pathLst>
          </a:custGeom>
          <a:solidFill>
            <a:schemeClr val="accent1"/>
          </a:solidFill>
          <a:ln>
            <a:noFill/>
          </a:ln>
        </p:spPr>
        <p:txBody>
          <a:bodyPr spcFirstLastPara="1" wrap="square" lIns="68575" tIns="68575" rIns="68575" bIns="68575" anchor="ctr" anchorCtr="0">
            <a:noAutofit/>
          </a:bodyPr>
          <a:lstStyle/>
          <a:p>
            <a:pPr marL="0" lvl="0" indent="0">
              <a:spcBef>
                <a:spcPts val="0"/>
              </a:spcBef>
              <a:spcAft>
                <a:spcPts val="0"/>
              </a:spcAft>
              <a:buNone/>
            </a:pPr>
            <a:endParaRPr/>
          </a:p>
        </p:txBody>
      </p:sp>
      <p:sp>
        <p:nvSpPr>
          <p:cNvPr id="204" name="Shape 204"/>
          <p:cNvSpPr txBox="1">
            <a:spLocks noGrp="1"/>
          </p:cNvSpPr>
          <p:nvPr>
            <p:ph type="sldNum" idx="12"/>
          </p:nvPr>
        </p:nvSpPr>
        <p:spPr>
          <a:xfrm>
            <a:off x="398859" y="590836"/>
            <a:ext cx="584825" cy="273844"/>
          </a:xfrm>
          <a:prstGeom prst="rect">
            <a:avLst/>
          </a:prstGeom>
          <a:noFill/>
          <a:ln>
            <a:noFill/>
          </a:ln>
        </p:spPr>
        <p:txBody>
          <a:bodyPr spcFirstLastPara="1" wrap="square" lIns="68575" tIns="34275" rIns="68575" bIns="34275" anchor="ctr" anchorCtr="0">
            <a:noAutofit/>
          </a:bodyPr>
          <a:lstStyle>
            <a:lvl1pPr marL="0" marR="0" lvl="0" indent="0" algn="r" rtl="0">
              <a:spcBef>
                <a:spcPts val="0"/>
              </a:spcBef>
              <a:buNone/>
              <a:defRPr sz="1500">
                <a:solidFill>
                  <a:srgbClr val="FEFFFF"/>
                </a:solidFill>
                <a:latin typeface="Century Gothic"/>
                <a:ea typeface="Century Gothic"/>
                <a:cs typeface="Century Gothic"/>
                <a:sym typeface="Century Gothic"/>
              </a:defRPr>
            </a:lvl1pPr>
            <a:lvl2pPr marL="0" marR="0" lvl="1" indent="0" algn="r" rtl="0">
              <a:spcBef>
                <a:spcPts val="0"/>
              </a:spcBef>
              <a:buNone/>
              <a:defRPr sz="1500">
                <a:solidFill>
                  <a:srgbClr val="FEFFFF"/>
                </a:solidFill>
                <a:latin typeface="Century Gothic"/>
                <a:ea typeface="Century Gothic"/>
                <a:cs typeface="Century Gothic"/>
                <a:sym typeface="Century Gothic"/>
              </a:defRPr>
            </a:lvl2pPr>
            <a:lvl3pPr marL="0" marR="0" lvl="2" indent="0" algn="r" rtl="0">
              <a:spcBef>
                <a:spcPts val="0"/>
              </a:spcBef>
              <a:buNone/>
              <a:defRPr sz="1500">
                <a:solidFill>
                  <a:srgbClr val="FEFFFF"/>
                </a:solidFill>
                <a:latin typeface="Century Gothic"/>
                <a:ea typeface="Century Gothic"/>
                <a:cs typeface="Century Gothic"/>
                <a:sym typeface="Century Gothic"/>
              </a:defRPr>
            </a:lvl3pPr>
            <a:lvl4pPr marL="0" marR="0" lvl="3" indent="0" algn="r" rtl="0">
              <a:spcBef>
                <a:spcPts val="0"/>
              </a:spcBef>
              <a:buNone/>
              <a:defRPr sz="1500">
                <a:solidFill>
                  <a:srgbClr val="FEFFFF"/>
                </a:solidFill>
                <a:latin typeface="Century Gothic"/>
                <a:ea typeface="Century Gothic"/>
                <a:cs typeface="Century Gothic"/>
                <a:sym typeface="Century Gothic"/>
              </a:defRPr>
            </a:lvl4pPr>
            <a:lvl5pPr marL="0" marR="0" lvl="4" indent="0" algn="r" rtl="0">
              <a:spcBef>
                <a:spcPts val="0"/>
              </a:spcBef>
              <a:buNone/>
              <a:defRPr sz="1500">
                <a:solidFill>
                  <a:srgbClr val="FEFFFF"/>
                </a:solidFill>
                <a:latin typeface="Century Gothic"/>
                <a:ea typeface="Century Gothic"/>
                <a:cs typeface="Century Gothic"/>
                <a:sym typeface="Century Gothic"/>
              </a:defRPr>
            </a:lvl5pPr>
            <a:lvl6pPr marL="0" marR="0" lvl="5" indent="0" algn="r" rtl="0">
              <a:spcBef>
                <a:spcPts val="0"/>
              </a:spcBef>
              <a:buNone/>
              <a:defRPr sz="1500">
                <a:solidFill>
                  <a:srgbClr val="FEFFFF"/>
                </a:solidFill>
                <a:latin typeface="Century Gothic"/>
                <a:ea typeface="Century Gothic"/>
                <a:cs typeface="Century Gothic"/>
                <a:sym typeface="Century Gothic"/>
              </a:defRPr>
            </a:lvl6pPr>
            <a:lvl7pPr marL="0" marR="0" lvl="6" indent="0" algn="r" rtl="0">
              <a:spcBef>
                <a:spcPts val="0"/>
              </a:spcBef>
              <a:buNone/>
              <a:defRPr sz="1500">
                <a:solidFill>
                  <a:srgbClr val="FEFFFF"/>
                </a:solidFill>
                <a:latin typeface="Century Gothic"/>
                <a:ea typeface="Century Gothic"/>
                <a:cs typeface="Century Gothic"/>
                <a:sym typeface="Century Gothic"/>
              </a:defRPr>
            </a:lvl7pPr>
            <a:lvl8pPr marL="0" marR="0" lvl="7" indent="0" algn="r" rtl="0">
              <a:spcBef>
                <a:spcPts val="0"/>
              </a:spcBef>
              <a:buNone/>
              <a:defRPr sz="1500">
                <a:solidFill>
                  <a:srgbClr val="FEFFFF"/>
                </a:solidFill>
                <a:latin typeface="Century Gothic"/>
                <a:ea typeface="Century Gothic"/>
                <a:cs typeface="Century Gothic"/>
                <a:sym typeface="Century Gothic"/>
              </a:defRPr>
            </a:lvl8pPr>
            <a:lvl9pPr marL="0" marR="0" lvl="8" indent="0" algn="r" rtl="0">
              <a:spcBef>
                <a:spcPts val="0"/>
              </a:spcBef>
              <a:buNone/>
              <a:defRPr sz="1500">
                <a:solidFill>
                  <a:srgbClr val="FEFFFF"/>
                </a:solidFill>
                <a:latin typeface="Century Gothic"/>
                <a:ea typeface="Century Gothic"/>
                <a:cs typeface="Century Gothic"/>
                <a:sym typeface="Century Gothic"/>
              </a:defRPr>
            </a:lvl9pPr>
          </a:lstStyle>
          <a:p>
            <a:pPr marL="0" lvl="0" indent="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Shape 17"/>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Shape 18"/>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sp>
        <p:nvSpPr>
          <p:cNvPr id="19" name="Shape 1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Shape 21"/>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Shape 22"/>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23" name="Shape 23"/>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24" name="Shape 2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Shape 2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Shape 2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Shape 29"/>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0" name="Shape 30"/>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lstStyle>
            <a:lvl1pPr marL="457200" lvl="0" indent="-304800">
              <a:spcBef>
                <a:spcPts val="0"/>
              </a:spcBef>
              <a:spcAft>
                <a:spcPts val="0"/>
              </a:spcAft>
              <a:buSzPts val="1200"/>
              <a:buChar char="●"/>
              <a:defRPr sz="12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31" name="Shape 3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Shape 33"/>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4" name="Shape 3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Shape 36"/>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37" name="Shape 37"/>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8" name="Shape 38"/>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Shape 3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sp>
        <p:nvSpPr>
          <p:cNvPr id="40" name="Shape 4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Shape 42"/>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lstStyle>
            <a:lvl1pPr marL="457200" lvl="0" indent="-228600">
              <a:lnSpc>
                <a:spcPct val="100000"/>
              </a:lnSpc>
              <a:spcBef>
                <a:spcPts val="0"/>
              </a:spcBef>
              <a:spcAft>
                <a:spcPts val="0"/>
              </a:spcAft>
              <a:buSzPts val="1800"/>
              <a:buNone/>
              <a:defRPr/>
            </a:lvl1pPr>
          </a:lstStyle>
          <a:p>
            <a:endParaRPr/>
          </a:p>
        </p:txBody>
      </p:sp>
      <p:sp>
        <p:nvSpPr>
          <p:cNvPr id="43" name="Shape 4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17" Type="http://schemas.openxmlformats.org/officeDocument/2006/relationships/theme" Target="../theme/theme2.xml"/><Relationship Id="rId2" Type="http://schemas.openxmlformats.org/officeDocument/2006/relationships/slideLayout" Target="../slideLayouts/slideLayout13.xml"/><Relationship Id="rId16" Type="http://schemas.openxmlformats.org/officeDocument/2006/relationships/slideLayout" Target="../slideLayouts/slideLayout27.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slideLayout" Target="../slideLayouts/slideLayout2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Shape 6"/>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Shape 7"/>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1600"/>
              </a:spcBef>
              <a:spcAft>
                <a:spcPts val="0"/>
              </a:spcAft>
              <a:buClr>
                <a:schemeClr val="dk2"/>
              </a:buClr>
              <a:buSzPts val="1400"/>
              <a:buChar char="○"/>
              <a:defRPr>
                <a:solidFill>
                  <a:schemeClr val="dk2"/>
                </a:solidFill>
              </a:defRPr>
            </a:lvl2pPr>
            <a:lvl3pPr marL="1371600" lvl="2" indent="-317500">
              <a:lnSpc>
                <a:spcPct val="115000"/>
              </a:lnSpc>
              <a:spcBef>
                <a:spcPts val="1600"/>
              </a:spcBef>
              <a:spcAft>
                <a:spcPts val="0"/>
              </a:spcAft>
              <a:buClr>
                <a:schemeClr val="dk2"/>
              </a:buClr>
              <a:buSzPts val="1400"/>
              <a:buChar char="■"/>
              <a:defRPr>
                <a:solidFill>
                  <a:schemeClr val="dk2"/>
                </a:solidFill>
              </a:defRPr>
            </a:lvl3pPr>
            <a:lvl4pPr marL="1828800" lvl="3" indent="-317500">
              <a:lnSpc>
                <a:spcPct val="115000"/>
              </a:lnSpc>
              <a:spcBef>
                <a:spcPts val="1600"/>
              </a:spcBef>
              <a:spcAft>
                <a:spcPts val="0"/>
              </a:spcAft>
              <a:buClr>
                <a:schemeClr val="dk2"/>
              </a:buClr>
              <a:buSzPts val="1400"/>
              <a:buChar char="●"/>
              <a:defRPr>
                <a:solidFill>
                  <a:schemeClr val="dk2"/>
                </a:solidFill>
              </a:defRPr>
            </a:lvl4pPr>
            <a:lvl5pPr marL="2286000" lvl="4" indent="-317500">
              <a:lnSpc>
                <a:spcPct val="115000"/>
              </a:lnSpc>
              <a:spcBef>
                <a:spcPts val="1600"/>
              </a:spcBef>
              <a:spcAft>
                <a:spcPts val="0"/>
              </a:spcAft>
              <a:buClr>
                <a:schemeClr val="dk2"/>
              </a:buClr>
              <a:buSzPts val="1400"/>
              <a:buChar char="○"/>
              <a:defRPr>
                <a:solidFill>
                  <a:schemeClr val="dk2"/>
                </a:solidFill>
              </a:defRPr>
            </a:lvl5pPr>
            <a:lvl6pPr marL="2743200" lvl="5" indent="-317500">
              <a:lnSpc>
                <a:spcPct val="115000"/>
              </a:lnSpc>
              <a:spcBef>
                <a:spcPts val="1600"/>
              </a:spcBef>
              <a:spcAft>
                <a:spcPts val="0"/>
              </a:spcAft>
              <a:buClr>
                <a:schemeClr val="dk2"/>
              </a:buClr>
              <a:buSzPts val="1400"/>
              <a:buChar char="■"/>
              <a:defRPr>
                <a:solidFill>
                  <a:schemeClr val="dk2"/>
                </a:solidFill>
              </a:defRPr>
            </a:lvl6pPr>
            <a:lvl7pPr marL="3200400" lvl="6" indent="-317500">
              <a:lnSpc>
                <a:spcPct val="115000"/>
              </a:lnSpc>
              <a:spcBef>
                <a:spcPts val="1600"/>
              </a:spcBef>
              <a:spcAft>
                <a:spcPts val="0"/>
              </a:spcAft>
              <a:buClr>
                <a:schemeClr val="dk2"/>
              </a:buClr>
              <a:buSzPts val="1400"/>
              <a:buChar char="●"/>
              <a:defRPr>
                <a:solidFill>
                  <a:schemeClr val="dk2"/>
                </a:solidFill>
              </a:defRPr>
            </a:lvl7pPr>
            <a:lvl8pPr marL="3657600" lvl="7" indent="-317500">
              <a:lnSpc>
                <a:spcPct val="115000"/>
              </a:lnSpc>
              <a:spcBef>
                <a:spcPts val="1600"/>
              </a:spcBef>
              <a:spcAft>
                <a:spcPts val="0"/>
              </a:spcAft>
              <a:buClr>
                <a:schemeClr val="dk2"/>
              </a:buClr>
              <a:buSzPts val="1400"/>
              <a:buChar char="○"/>
              <a:defRPr>
                <a:solidFill>
                  <a:schemeClr val="dk2"/>
                </a:solidFill>
              </a:defRPr>
            </a:lvl8pPr>
            <a:lvl9pPr marL="4114800" lvl="8" indent="-317500">
              <a:lnSpc>
                <a:spcPct val="115000"/>
              </a:lnSpc>
              <a:spcBef>
                <a:spcPts val="1600"/>
              </a:spcBef>
              <a:spcAft>
                <a:spcPts val="1600"/>
              </a:spcAft>
              <a:buClr>
                <a:schemeClr val="dk2"/>
              </a:buClr>
              <a:buSzPts val="1400"/>
              <a:buChar char="■"/>
              <a:defRPr>
                <a:solidFill>
                  <a:schemeClr val="dk2"/>
                </a:solidFill>
              </a:defRPr>
            </a:lvl9pPr>
          </a:lstStyle>
          <a:p>
            <a:endParaRPr/>
          </a:p>
        </p:txBody>
      </p:sp>
      <p:sp>
        <p:nvSpPr>
          <p:cNvPr id="8" name="Shape 8"/>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gradFill>
          <a:gsLst>
            <a:gs pos="0">
              <a:srgbClr val="FFFFFF"/>
            </a:gs>
            <a:gs pos="100000">
              <a:srgbClr val="E6E4C3"/>
            </a:gs>
          </a:gsLst>
          <a:path path="circle">
            <a:fillToRect r="100000" b="100000"/>
          </a:path>
          <a:tileRect l="-100000" t="-100000"/>
        </a:gradFill>
        <a:effectLst/>
      </p:bgPr>
    </p:bg>
    <p:spTree>
      <p:nvGrpSpPr>
        <p:cNvPr id="1" name="Shape 50"/>
        <p:cNvGrpSpPr/>
        <p:nvPr/>
      </p:nvGrpSpPr>
      <p:grpSpPr>
        <a:xfrm>
          <a:off x="0" y="0"/>
          <a:ext cx="0" cy="0"/>
          <a:chOff x="0" y="0"/>
          <a:chExt cx="0" cy="0"/>
        </a:xfrm>
      </p:grpSpPr>
      <p:grpSp>
        <p:nvGrpSpPr>
          <p:cNvPr id="51" name="Shape 51"/>
          <p:cNvGrpSpPr/>
          <p:nvPr/>
        </p:nvGrpSpPr>
        <p:grpSpPr>
          <a:xfrm>
            <a:off x="1" y="171450"/>
            <a:ext cx="2138637" cy="4978971"/>
            <a:chOff x="2487613" y="285750"/>
            <a:chExt cx="2428875" cy="5654676"/>
          </a:xfrm>
        </p:grpSpPr>
        <p:sp>
          <p:nvSpPr>
            <p:cNvPr id="52" name="Shape 52"/>
            <p:cNvSpPr/>
            <p:nvPr/>
          </p:nvSpPr>
          <p:spPr>
            <a:xfrm>
              <a:off x="2487613" y="2284413"/>
              <a:ext cx="85725" cy="533400"/>
            </a:xfrm>
            <a:custGeom>
              <a:avLst/>
              <a:gdLst/>
              <a:ahLst/>
              <a:cxnLst/>
              <a:rect l="0" t="0" r="0" b="0"/>
              <a:pathLst>
                <a:path w="120000" h="120000" extrusionOk="0">
                  <a:moveTo>
                    <a:pt x="120000" y="120000"/>
                  </a:moveTo>
                  <a:cubicBezTo>
                    <a:pt x="109090" y="103235"/>
                    <a:pt x="103636" y="87352"/>
                    <a:pt x="92727" y="70588"/>
                  </a:cubicBezTo>
                  <a:cubicBezTo>
                    <a:pt x="60000" y="47647"/>
                    <a:pt x="32727" y="23823"/>
                    <a:pt x="0" y="0"/>
                  </a:cubicBezTo>
                  <a:cubicBezTo>
                    <a:pt x="0" y="30882"/>
                    <a:pt x="0" y="30882"/>
                    <a:pt x="0" y="30882"/>
                  </a:cubicBezTo>
                  <a:cubicBezTo>
                    <a:pt x="32727" y="56470"/>
                    <a:pt x="70909" y="82941"/>
                    <a:pt x="109090" y="109411"/>
                  </a:cubicBezTo>
                  <a:cubicBezTo>
                    <a:pt x="109090" y="112941"/>
                    <a:pt x="114545" y="116470"/>
                    <a:pt x="120000" y="120000"/>
                  </a:cubicBezTo>
                  <a:close/>
                </a:path>
              </a:pathLst>
            </a:custGeom>
            <a:solidFill>
              <a:schemeClr val="dk2">
                <a:alpha val="20000"/>
              </a:schemeClr>
            </a:solidFill>
            <a:ln>
              <a:noFill/>
            </a:ln>
          </p:spPr>
          <p:txBody>
            <a:bodyPr spcFirstLastPara="1" wrap="square" lIns="68575" tIns="68575" rIns="68575" bIns="68575" anchor="ctr" anchorCtr="0">
              <a:noAutofit/>
            </a:bodyPr>
            <a:lstStyle/>
            <a:p>
              <a:pPr marL="0" lvl="0" indent="0">
                <a:spcBef>
                  <a:spcPts val="0"/>
                </a:spcBef>
                <a:spcAft>
                  <a:spcPts val="0"/>
                </a:spcAft>
                <a:buNone/>
              </a:pPr>
              <a:endParaRPr/>
            </a:p>
          </p:txBody>
        </p:sp>
        <p:sp>
          <p:nvSpPr>
            <p:cNvPr id="53" name="Shape 53"/>
            <p:cNvSpPr/>
            <p:nvPr/>
          </p:nvSpPr>
          <p:spPr>
            <a:xfrm>
              <a:off x="2597151" y="2779713"/>
              <a:ext cx="550863" cy="1978025"/>
            </a:xfrm>
            <a:custGeom>
              <a:avLst/>
              <a:gdLst/>
              <a:ahLst/>
              <a:cxnLst/>
              <a:rect l="0" t="0" r="0" b="0"/>
              <a:pathLst>
                <a:path w="120000" h="120000" extrusionOk="0">
                  <a:moveTo>
                    <a:pt x="73714" y="83333"/>
                  </a:moveTo>
                  <a:cubicBezTo>
                    <a:pt x="88285" y="95714"/>
                    <a:pt x="102857" y="107857"/>
                    <a:pt x="119142" y="120000"/>
                  </a:cubicBezTo>
                  <a:cubicBezTo>
                    <a:pt x="119142" y="117857"/>
                    <a:pt x="119142" y="115952"/>
                    <a:pt x="120000" y="113809"/>
                  </a:cubicBezTo>
                  <a:cubicBezTo>
                    <a:pt x="106285" y="103571"/>
                    <a:pt x="93428" y="93095"/>
                    <a:pt x="81428" y="82619"/>
                  </a:cubicBezTo>
                  <a:cubicBezTo>
                    <a:pt x="49714" y="55476"/>
                    <a:pt x="23142" y="27857"/>
                    <a:pt x="0" y="0"/>
                  </a:cubicBezTo>
                  <a:cubicBezTo>
                    <a:pt x="1714" y="4761"/>
                    <a:pt x="3428" y="9761"/>
                    <a:pt x="5142" y="14523"/>
                  </a:cubicBezTo>
                  <a:cubicBezTo>
                    <a:pt x="25714" y="37619"/>
                    <a:pt x="48000" y="60714"/>
                    <a:pt x="73714" y="83333"/>
                  </a:cubicBezTo>
                  <a:close/>
                </a:path>
              </a:pathLst>
            </a:custGeom>
            <a:solidFill>
              <a:schemeClr val="dk2">
                <a:alpha val="20000"/>
              </a:schemeClr>
            </a:solidFill>
            <a:ln>
              <a:noFill/>
            </a:ln>
          </p:spPr>
          <p:txBody>
            <a:bodyPr spcFirstLastPara="1" wrap="square" lIns="68575" tIns="68575" rIns="68575" bIns="68575" anchor="ctr" anchorCtr="0">
              <a:noAutofit/>
            </a:bodyPr>
            <a:lstStyle/>
            <a:p>
              <a:pPr marL="0" lvl="0" indent="0">
                <a:spcBef>
                  <a:spcPts val="0"/>
                </a:spcBef>
                <a:spcAft>
                  <a:spcPts val="0"/>
                </a:spcAft>
                <a:buNone/>
              </a:pPr>
              <a:endParaRPr/>
            </a:p>
          </p:txBody>
        </p:sp>
        <p:sp>
          <p:nvSpPr>
            <p:cNvPr id="54" name="Shape 54"/>
            <p:cNvSpPr/>
            <p:nvPr/>
          </p:nvSpPr>
          <p:spPr>
            <a:xfrm>
              <a:off x="3175001" y="4730750"/>
              <a:ext cx="519113" cy="1209675"/>
            </a:xfrm>
            <a:custGeom>
              <a:avLst/>
              <a:gdLst/>
              <a:ahLst/>
              <a:cxnLst/>
              <a:rect l="0" t="0" r="0" b="0"/>
              <a:pathLst>
                <a:path w="120000" h="120000" extrusionOk="0">
                  <a:moveTo>
                    <a:pt x="7272" y="8571"/>
                  </a:moveTo>
                  <a:cubicBezTo>
                    <a:pt x="4545" y="5844"/>
                    <a:pt x="1818" y="3116"/>
                    <a:pt x="0" y="0"/>
                  </a:cubicBezTo>
                  <a:cubicBezTo>
                    <a:pt x="0" y="3896"/>
                    <a:pt x="0" y="7402"/>
                    <a:pt x="0" y="11298"/>
                  </a:cubicBezTo>
                  <a:cubicBezTo>
                    <a:pt x="19090" y="33116"/>
                    <a:pt x="40000" y="54545"/>
                    <a:pt x="61818" y="75584"/>
                  </a:cubicBezTo>
                  <a:cubicBezTo>
                    <a:pt x="77272" y="90389"/>
                    <a:pt x="94545" y="105194"/>
                    <a:pt x="111818" y="120000"/>
                  </a:cubicBezTo>
                  <a:cubicBezTo>
                    <a:pt x="120000" y="120000"/>
                    <a:pt x="120000" y="120000"/>
                    <a:pt x="120000" y="120000"/>
                  </a:cubicBezTo>
                  <a:cubicBezTo>
                    <a:pt x="102727" y="104805"/>
                    <a:pt x="85454" y="89610"/>
                    <a:pt x="70000" y="74025"/>
                  </a:cubicBezTo>
                  <a:cubicBezTo>
                    <a:pt x="47272" y="52597"/>
                    <a:pt x="26363" y="30779"/>
                    <a:pt x="7272" y="8571"/>
                  </a:cubicBezTo>
                  <a:close/>
                </a:path>
              </a:pathLst>
            </a:custGeom>
            <a:solidFill>
              <a:schemeClr val="dk2">
                <a:alpha val="20000"/>
              </a:schemeClr>
            </a:solidFill>
            <a:ln>
              <a:noFill/>
            </a:ln>
          </p:spPr>
          <p:txBody>
            <a:bodyPr spcFirstLastPara="1" wrap="square" lIns="68575" tIns="68575" rIns="68575" bIns="68575" anchor="ctr" anchorCtr="0">
              <a:noAutofit/>
            </a:bodyPr>
            <a:lstStyle/>
            <a:p>
              <a:pPr marL="0" lvl="0" indent="0">
                <a:spcBef>
                  <a:spcPts val="0"/>
                </a:spcBef>
                <a:spcAft>
                  <a:spcPts val="0"/>
                </a:spcAft>
                <a:buNone/>
              </a:pPr>
              <a:endParaRPr/>
            </a:p>
          </p:txBody>
        </p:sp>
        <p:sp>
          <p:nvSpPr>
            <p:cNvPr id="55" name="Shape 55"/>
            <p:cNvSpPr/>
            <p:nvPr/>
          </p:nvSpPr>
          <p:spPr>
            <a:xfrm>
              <a:off x="3305176" y="5630863"/>
              <a:ext cx="146050" cy="309563"/>
            </a:xfrm>
            <a:custGeom>
              <a:avLst/>
              <a:gdLst/>
              <a:ahLst/>
              <a:cxnLst/>
              <a:rect l="0" t="0" r="0" b="0"/>
              <a:pathLst>
                <a:path w="120000" h="120000" extrusionOk="0">
                  <a:moveTo>
                    <a:pt x="90810" y="120000"/>
                  </a:moveTo>
                  <a:cubicBezTo>
                    <a:pt x="120000" y="120000"/>
                    <a:pt x="120000" y="120000"/>
                    <a:pt x="120000" y="120000"/>
                  </a:cubicBezTo>
                  <a:cubicBezTo>
                    <a:pt x="77837" y="80506"/>
                    <a:pt x="38918" y="41012"/>
                    <a:pt x="0" y="0"/>
                  </a:cubicBezTo>
                  <a:cubicBezTo>
                    <a:pt x="25945" y="41012"/>
                    <a:pt x="55135" y="80506"/>
                    <a:pt x="90810" y="120000"/>
                  </a:cubicBezTo>
                  <a:close/>
                </a:path>
              </a:pathLst>
            </a:custGeom>
            <a:solidFill>
              <a:schemeClr val="dk2">
                <a:alpha val="20000"/>
              </a:schemeClr>
            </a:solidFill>
            <a:ln>
              <a:noFill/>
            </a:ln>
          </p:spPr>
          <p:txBody>
            <a:bodyPr spcFirstLastPara="1" wrap="square" lIns="68575" tIns="68575" rIns="68575" bIns="68575" anchor="ctr" anchorCtr="0">
              <a:noAutofit/>
            </a:bodyPr>
            <a:lstStyle/>
            <a:p>
              <a:pPr marL="0" lvl="0" indent="0">
                <a:spcBef>
                  <a:spcPts val="0"/>
                </a:spcBef>
                <a:spcAft>
                  <a:spcPts val="0"/>
                </a:spcAft>
                <a:buNone/>
              </a:pPr>
              <a:endParaRPr/>
            </a:p>
          </p:txBody>
        </p:sp>
        <p:sp>
          <p:nvSpPr>
            <p:cNvPr id="56" name="Shape 56"/>
            <p:cNvSpPr/>
            <p:nvPr/>
          </p:nvSpPr>
          <p:spPr>
            <a:xfrm>
              <a:off x="2573338" y="2817813"/>
              <a:ext cx="700088" cy="2835275"/>
            </a:xfrm>
            <a:custGeom>
              <a:avLst/>
              <a:gdLst/>
              <a:ahLst/>
              <a:cxnLst/>
              <a:rect l="0" t="0" r="0" b="0"/>
              <a:pathLst>
                <a:path w="120000" h="120000" extrusionOk="0">
                  <a:moveTo>
                    <a:pt x="109213" y="109695"/>
                  </a:moveTo>
                  <a:cubicBezTo>
                    <a:pt x="97752" y="102714"/>
                    <a:pt x="87640" y="95734"/>
                    <a:pt x="78202" y="88753"/>
                  </a:cubicBezTo>
                  <a:cubicBezTo>
                    <a:pt x="56629" y="72631"/>
                    <a:pt x="39775" y="56011"/>
                    <a:pt x="26966" y="39224"/>
                  </a:cubicBezTo>
                  <a:cubicBezTo>
                    <a:pt x="19550" y="29085"/>
                    <a:pt x="13483" y="18781"/>
                    <a:pt x="8089" y="8476"/>
                  </a:cubicBezTo>
                  <a:cubicBezTo>
                    <a:pt x="5393" y="5650"/>
                    <a:pt x="2696" y="2825"/>
                    <a:pt x="0" y="0"/>
                  </a:cubicBezTo>
                  <a:cubicBezTo>
                    <a:pt x="5393" y="13130"/>
                    <a:pt x="12808" y="26426"/>
                    <a:pt x="22247" y="39390"/>
                  </a:cubicBezTo>
                  <a:cubicBezTo>
                    <a:pt x="34382" y="56343"/>
                    <a:pt x="51235" y="72963"/>
                    <a:pt x="72134" y="89252"/>
                  </a:cubicBezTo>
                  <a:cubicBezTo>
                    <a:pt x="82921" y="97396"/>
                    <a:pt x="95056" y="105373"/>
                    <a:pt x="107865" y="113185"/>
                  </a:cubicBezTo>
                  <a:cubicBezTo>
                    <a:pt x="111910" y="115512"/>
                    <a:pt x="115955" y="117673"/>
                    <a:pt x="120000" y="120000"/>
                  </a:cubicBezTo>
                  <a:cubicBezTo>
                    <a:pt x="118651" y="119168"/>
                    <a:pt x="117977" y="118504"/>
                    <a:pt x="117303" y="117673"/>
                  </a:cubicBezTo>
                  <a:cubicBezTo>
                    <a:pt x="113932" y="115013"/>
                    <a:pt x="111235" y="112354"/>
                    <a:pt x="109213" y="109695"/>
                  </a:cubicBezTo>
                  <a:close/>
                </a:path>
              </a:pathLst>
            </a:custGeom>
            <a:solidFill>
              <a:schemeClr val="dk2">
                <a:alpha val="20000"/>
              </a:schemeClr>
            </a:solidFill>
            <a:ln>
              <a:noFill/>
            </a:ln>
          </p:spPr>
          <p:txBody>
            <a:bodyPr spcFirstLastPara="1" wrap="square" lIns="68575" tIns="68575" rIns="68575" bIns="68575" anchor="ctr" anchorCtr="0">
              <a:noAutofit/>
            </a:bodyPr>
            <a:lstStyle/>
            <a:p>
              <a:pPr marL="0" lvl="0" indent="0">
                <a:spcBef>
                  <a:spcPts val="0"/>
                </a:spcBef>
                <a:spcAft>
                  <a:spcPts val="0"/>
                </a:spcAft>
                <a:buNone/>
              </a:pPr>
              <a:endParaRPr/>
            </a:p>
          </p:txBody>
        </p:sp>
        <p:sp>
          <p:nvSpPr>
            <p:cNvPr id="57" name="Shape 57"/>
            <p:cNvSpPr/>
            <p:nvPr/>
          </p:nvSpPr>
          <p:spPr>
            <a:xfrm>
              <a:off x="2506663" y="285750"/>
              <a:ext cx="90488" cy="2493963"/>
            </a:xfrm>
            <a:custGeom>
              <a:avLst/>
              <a:gdLst/>
              <a:ahLst/>
              <a:cxnLst/>
              <a:rect l="0" t="0" r="0" b="0"/>
              <a:pathLst>
                <a:path w="120000" h="120000" extrusionOk="0">
                  <a:moveTo>
                    <a:pt x="57391" y="109039"/>
                  </a:moveTo>
                  <a:cubicBezTo>
                    <a:pt x="62608" y="109795"/>
                    <a:pt x="62608" y="110551"/>
                    <a:pt x="62608" y="111307"/>
                  </a:cubicBezTo>
                  <a:cubicBezTo>
                    <a:pt x="78260" y="113952"/>
                    <a:pt x="99130" y="116598"/>
                    <a:pt x="114782" y="119433"/>
                  </a:cubicBezTo>
                  <a:cubicBezTo>
                    <a:pt x="114782" y="119622"/>
                    <a:pt x="114782" y="119811"/>
                    <a:pt x="120000" y="120000"/>
                  </a:cubicBezTo>
                  <a:cubicBezTo>
                    <a:pt x="109565" y="116220"/>
                    <a:pt x="99130" y="112629"/>
                    <a:pt x="88695" y="108850"/>
                  </a:cubicBezTo>
                  <a:cubicBezTo>
                    <a:pt x="46956" y="89574"/>
                    <a:pt x="26086" y="70299"/>
                    <a:pt x="26086" y="50834"/>
                  </a:cubicBezTo>
                  <a:cubicBezTo>
                    <a:pt x="31304" y="33826"/>
                    <a:pt x="46956" y="17007"/>
                    <a:pt x="78260" y="0"/>
                  </a:cubicBezTo>
                  <a:cubicBezTo>
                    <a:pt x="62608" y="0"/>
                    <a:pt x="62608" y="0"/>
                    <a:pt x="62608" y="0"/>
                  </a:cubicBezTo>
                  <a:cubicBezTo>
                    <a:pt x="26086" y="16818"/>
                    <a:pt x="10434" y="33826"/>
                    <a:pt x="5217" y="50834"/>
                  </a:cubicBezTo>
                  <a:cubicBezTo>
                    <a:pt x="0" y="70299"/>
                    <a:pt x="15652" y="89574"/>
                    <a:pt x="57391" y="109039"/>
                  </a:cubicBezTo>
                  <a:close/>
                </a:path>
              </a:pathLst>
            </a:custGeom>
            <a:solidFill>
              <a:schemeClr val="dk2">
                <a:alpha val="20000"/>
              </a:schemeClr>
            </a:solidFill>
            <a:ln>
              <a:noFill/>
            </a:ln>
          </p:spPr>
          <p:txBody>
            <a:bodyPr spcFirstLastPara="1" wrap="square" lIns="68575" tIns="68575" rIns="68575" bIns="68575" anchor="ctr" anchorCtr="0">
              <a:noAutofit/>
            </a:bodyPr>
            <a:lstStyle/>
            <a:p>
              <a:pPr marL="0" lvl="0" indent="0">
                <a:spcBef>
                  <a:spcPts val="0"/>
                </a:spcBef>
                <a:spcAft>
                  <a:spcPts val="0"/>
                </a:spcAft>
                <a:buNone/>
              </a:pPr>
              <a:endParaRPr/>
            </a:p>
          </p:txBody>
        </p:sp>
        <p:sp>
          <p:nvSpPr>
            <p:cNvPr id="58" name="Shape 58"/>
            <p:cNvSpPr/>
            <p:nvPr/>
          </p:nvSpPr>
          <p:spPr>
            <a:xfrm>
              <a:off x="2554288" y="2598738"/>
              <a:ext cx="66675" cy="420688"/>
            </a:xfrm>
            <a:custGeom>
              <a:avLst/>
              <a:gdLst/>
              <a:ahLst/>
              <a:cxnLst/>
              <a:rect l="0" t="0" r="0" b="0"/>
              <a:pathLst>
                <a:path w="120000" h="120000" extrusionOk="0">
                  <a:moveTo>
                    <a:pt x="0" y="0"/>
                  </a:moveTo>
                  <a:cubicBezTo>
                    <a:pt x="14117" y="21308"/>
                    <a:pt x="21176" y="41495"/>
                    <a:pt x="35294" y="62803"/>
                  </a:cubicBezTo>
                  <a:cubicBezTo>
                    <a:pt x="63529" y="81869"/>
                    <a:pt x="91764" y="100934"/>
                    <a:pt x="120000" y="120000"/>
                  </a:cubicBezTo>
                  <a:cubicBezTo>
                    <a:pt x="105882" y="97570"/>
                    <a:pt x="91764" y="74018"/>
                    <a:pt x="77647" y="51588"/>
                  </a:cubicBezTo>
                  <a:cubicBezTo>
                    <a:pt x="70588" y="50467"/>
                    <a:pt x="70588" y="49345"/>
                    <a:pt x="70588" y="48224"/>
                  </a:cubicBezTo>
                  <a:cubicBezTo>
                    <a:pt x="49411" y="31401"/>
                    <a:pt x="21176" y="15700"/>
                    <a:pt x="0" y="0"/>
                  </a:cubicBezTo>
                  <a:close/>
                </a:path>
              </a:pathLst>
            </a:custGeom>
            <a:solidFill>
              <a:schemeClr val="dk2">
                <a:alpha val="20000"/>
              </a:schemeClr>
            </a:solidFill>
            <a:ln>
              <a:noFill/>
            </a:ln>
          </p:spPr>
          <p:txBody>
            <a:bodyPr spcFirstLastPara="1" wrap="square" lIns="68575" tIns="68575" rIns="68575" bIns="68575" anchor="ctr" anchorCtr="0">
              <a:noAutofit/>
            </a:bodyPr>
            <a:lstStyle/>
            <a:p>
              <a:pPr marL="0" lvl="0" indent="0">
                <a:spcBef>
                  <a:spcPts val="0"/>
                </a:spcBef>
                <a:spcAft>
                  <a:spcPts val="0"/>
                </a:spcAft>
                <a:buNone/>
              </a:pPr>
              <a:endParaRPr/>
            </a:p>
          </p:txBody>
        </p:sp>
        <p:sp>
          <p:nvSpPr>
            <p:cNvPr id="59" name="Shape 59"/>
            <p:cNvSpPr/>
            <p:nvPr/>
          </p:nvSpPr>
          <p:spPr>
            <a:xfrm>
              <a:off x="3143251" y="4757738"/>
              <a:ext cx="161925" cy="873125"/>
            </a:xfrm>
            <a:custGeom>
              <a:avLst/>
              <a:gdLst/>
              <a:ahLst/>
              <a:cxnLst/>
              <a:rect l="0" t="0" r="0" b="0"/>
              <a:pathLst>
                <a:path w="120000" h="120000" extrusionOk="0">
                  <a:moveTo>
                    <a:pt x="0" y="0"/>
                  </a:moveTo>
                  <a:cubicBezTo>
                    <a:pt x="0" y="16756"/>
                    <a:pt x="5853" y="33513"/>
                    <a:pt x="14634" y="50270"/>
                  </a:cubicBezTo>
                  <a:cubicBezTo>
                    <a:pt x="23414" y="63243"/>
                    <a:pt x="35121" y="76756"/>
                    <a:pt x="49756" y="89729"/>
                  </a:cubicBezTo>
                  <a:cubicBezTo>
                    <a:pt x="55609" y="92972"/>
                    <a:pt x="64390" y="96216"/>
                    <a:pt x="70243" y="99459"/>
                  </a:cubicBezTo>
                  <a:cubicBezTo>
                    <a:pt x="87804" y="106486"/>
                    <a:pt x="102439" y="112972"/>
                    <a:pt x="120000" y="120000"/>
                  </a:cubicBezTo>
                  <a:cubicBezTo>
                    <a:pt x="117073" y="118378"/>
                    <a:pt x="114146" y="116216"/>
                    <a:pt x="111219" y="114594"/>
                  </a:cubicBezTo>
                  <a:cubicBezTo>
                    <a:pt x="76097" y="92972"/>
                    <a:pt x="52682" y="71351"/>
                    <a:pt x="38048" y="49729"/>
                  </a:cubicBezTo>
                  <a:cubicBezTo>
                    <a:pt x="32195" y="36756"/>
                    <a:pt x="26341" y="24324"/>
                    <a:pt x="23414" y="11891"/>
                  </a:cubicBezTo>
                  <a:cubicBezTo>
                    <a:pt x="23414" y="11351"/>
                    <a:pt x="20487" y="10810"/>
                    <a:pt x="20487" y="9729"/>
                  </a:cubicBezTo>
                  <a:cubicBezTo>
                    <a:pt x="14634" y="6486"/>
                    <a:pt x="5853" y="3243"/>
                    <a:pt x="0" y="0"/>
                  </a:cubicBezTo>
                  <a:close/>
                </a:path>
              </a:pathLst>
            </a:custGeom>
            <a:solidFill>
              <a:schemeClr val="dk2">
                <a:alpha val="20000"/>
              </a:schemeClr>
            </a:solidFill>
            <a:ln>
              <a:noFill/>
            </a:ln>
          </p:spPr>
          <p:txBody>
            <a:bodyPr spcFirstLastPara="1" wrap="square" lIns="68575" tIns="68575" rIns="68575" bIns="68575" anchor="ctr" anchorCtr="0">
              <a:noAutofit/>
            </a:bodyPr>
            <a:lstStyle/>
            <a:p>
              <a:pPr marL="0" lvl="0" indent="0">
                <a:spcBef>
                  <a:spcPts val="0"/>
                </a:spcBef>
                <a:spcAft>
                  <a:spcPts val="0"/>
                </a:spcAft>
                <a:buNone/>
              </a:pPr>
              <a:endParaRPr/>
            </a:p>
          </p:txBody>
        </p:sp>
        <p:sp>
          <p:nvSpPr>
            <p:cNvPr id="60" name="Shape 60"/>
            <p:cNvSpPr/>
            <p:nvPr/>
          </p:nvSpPr>
          <p:spPr>
            <a:xfrm>
              <a:off x="3148013" y="1282700"/>
              <a:ext cx="1768475" cy="3448050"/>
            </a:xfrm>
            <a:custGeom>
              <a:avLst/>
              <a:gdLst/>
              <a:ahLst/>
              <a:cxnLst/>
              <a:rect l="0" t="0" r="0" b="0"/>
              <a:pathLst>
                <a:path w="120000" h="120000" extrusionOk="0">
                  <a:moveTo>
                    <a:pt x="1866" y="116719"/>
                  </a:moveTo>
                  <a:cubicBezTo>
                    <a:pt x="2666" y="105512"/>
                    <a:pt x="6933" y="94441"/>
                    <a:pt x="13333" y="83781"/>
                  </a:cubicBezTo>
                  <a:cubicBezTo>
                    <a:pt x="20000" y="73120"/>
                    <a:pt x="29066" y="62870"/>
                    <a:pt x="39733" y="53029"/>
                  </a:cubicBezTo>
                  <a:cubicBezTo>
                    <a:pt x="50400" y="43189"/>
                    <a:pt x="62666" y="33895"/>
                    <a:pt x="76000" y="25011"/>
                  </a:cubicBezTo>
                  <a:cubicBezTo>
                    <a:pt x="82666" y="20637"/>
                    <a:pt x="89866" y="16264"/>
                    <a:pt x="97066" y="12164"/>
                  </a:cubicBezTo>
                  <a:cubicBezTo>
                    <a:pt x="100800" y="10113"/>
                    <a:pt x="104533" y="7927"/>
                    <a:pt x="108266" y="6013"/>
                  </a:cubicBezTo>
                  <a:cubicBezTo>
                    <a:pt x="112266" y="3963"/>
                    <a:pt x="116000" y="2050"/>
                    <a:pt x="120000" y="136"/>
                  </a:cubicBezTo>
                  <a:cubicBezTo>
                    <a:pt x="120000" y="0"/>
                    <a:pt x="120000" y="0"/>
                    <a:pt x="120000" y="0"/>
                  </a:cubicBezTo>
                  <a:cubicBezTo>
                    <a:pt x="115733" y="1913"/>
                    <a:pt x="112000" y="3826"/>
                    <a:pt x="108000" y="5876"/>
                  </a:cubicBezTo>
                  <a:cubicBezTo>
                    <a:pt x="104266" y="7790"/>
                    <a:pt x="100533" y="9840"/>
                    <a:pt x="96800" y="12027"/>
                  </a:cubicBezTo>
                  <a:cubicBezTo>
                    <a:pt x="89333" y="16127"/>
                    <a:pt x="82133" y="20364"/>
                    <a:pt x="75466" y="24738"/>
                  </a:cubicBezTo>
                  <a:cubicBezTo>
                    <a:pt x="61866" y="33621"/>
                    <a:pt x="49333" y="42915"/>
                    <a:pt x="38666" y="52756"/>
                  </a:cubicBezTo>
                  <a:cubicBezTo>
                    <a:pt x="27733" y="62460"/>
                    <a:pt x="18666" y="72847"/>
                    <a:pt x="12000" y="83507"/>
                  </a:cubicBezTo>
                  <a:cubicBezTo>
                    <a:pt x="5066" y="94305"/>
                    <a:pt x="800" y="105375"/>
                    <a:pt x="0" y="116719"/>
                  </a:cubicBezTo>
                  <a:cubicBezTo>
                    <a:pt x="0" y="116993"/>
                    <a:pt x="0" y="117129"/>
                    <a:pt x="0" y="117403"/>
                  </a:cubicBezTo>
                  <a:cubicBezTo>
                    <a:pt x="533" y="118223"/>
                    <a:pt x="1066" y="119179"/>
                    <a:pt x="1866" y="120000"/>
                  </a:cubicBezTo>
                  <a:cubicBezTo>
                    <a:pt x="1866" y="118906"/>
                    <a:pt x="1866" y="117813"/>
                    <a:pt x="1866" y="116719"/>
                  </a:cubicBezTo>
                  <a:close/>
                </a:path>
              </a:pathLst>
            </a:custGeom>
            <a:solidFill>
              <a:schemeClr val="dk2">
                <a:alpha val="20000"/>
              </a:schemeClr>
            </a:solidFill>
            <a:ln>
              <a:noFill/>
            </a:ln>
          </p:spPr>
          <p:txBody>
            <a:bodyPr spcFirstLastPara="1" wrap="square" lIns="68575" tIns="68575" rIns="68575" bIns="68575" anchor="ctr" anchorCtr="0">
              <a:noAutofit/>
            </a:bodyPr>
            <a:lstStyle/>
            <a:p>
              <a:pPr marL="0" lvl="0" indent="0">
                <a:spcBef>
                  <a:spcPts val="0"/>
                </a:spcBef>
                <a:spcAft>
                  <a:spcPts val="0"/>
                </a:spcAft>
                <a:buNone/>
              </a:pPr>
              <a:endParaRPr/>
            </a:p>
          </p:txBody>
        </p:sp>
        <p:sp>
          <p:nvSpPr>
            <p:cNvPr id="61" name="Shape 61"/>
            <p:cNvSpPr/>
            <p:nvPr/>
          </p:nvSpPr>
          <p:spPr>
            <a:xfrm>
              <a:off x="3273426" y="5653088"/>
              <a:ext cx="138113" cy="287338"/>
            </a:xfrm>
            <a:custGeom>
              <a:avLst/>
              <a:gdLst/>
              <a:ahLst/>
              <a:cxnLst/>
              <a:rect l="0" t="0" r="0" b="0"/>
              <a:pathLst>
                <a:path w="120000" h="120000" extrusionOk="0">
                  <a:moveTo>
                    <a:pt x="0" y="0"/>
                  </a:moveTo>
                  <a:cubicBezTo>
                    <a:pt x="24000" y="39452"/>
                    <a:pt x="54857" y="80547"/>
                    <a:pt x="89142" y="119999"/>
                  </a:cubicBezTo>
                  <a:cubicBezTo>
                    <a:pt x="120000" y="119999"/>
                    <a:pt x="120000" y="119999"/>
                    <a:pt x="120000" y="119999"/>
                  </a:cubicBezTo>
                  <a:cubicBezTo>
                    <a:pt x="78857" y="80547"/>
                    <a:pt x="37714" y="39452"/>
                    <a:pt x="0" y="0"/>
                  </a:cubicBezTo>
                  <a:close/>
                </a:path>
              </a:pathLst>
            </a:custGeom>
            <a:solidFill>
              <a:schemeClr val="dk2">
                <a:alpha val="20000"/>
              </a:schemeClr>
            </a:solidFill>
            <a:ln>
              <a:noFill/>
            </a:ln>
          </p:spPr>
          <p:txBody>
            <a:bodyPr spcFirstLastPara="1" wrap="square" lIns="68575" tIns="68575" rIns="68575" bIns="68575" anchor="ctr" anchorCtr="0">
              <a:noAutofit/>
            </a:bodyPr>
            <a:lstStyle/>
            <a:p>
              <a:pPr marL="0" lvl="0" indent="0">
                <a:spcBef>
                  <a:spcPts val="0"/>
                </a:spcBef>
                <a:spcAft>
                  <a:spcPts val="0"/>
                </a:spcAft>
                <a:buNone/>
              </a:pPr>
              <a:endParaRPr/>
            </a:p>
          </p:txBody>
        </p:sp>
        <p:sp>
          <p:nvSpPr>
            <p:cNvPr id="62" name="Shape 62"/>
            <p:cNvSpPr/>
            <p:nvPr/>
          </p:nvSpPr>
          <p:spPr>
            <a:xfrm>
              <a:off x="3143251" y="4656138"/>
              <a:ext cx="31750" cy="188913"/>
            </a:xfrm>
            <a:custGeom>
              <a:avLst/>
              <a:gdLst/>
              <a:ahLst/>
              <a:cxnLst/>
              <a:rect l="0" t="0" r="0" b="0"/>
              <a:pathLst>
                <a:path w="120000" h="120000" extrusionOk="0">
                  <a:moveTo>
                    <a:pt x="105000" y="110000"/>
                  </a:moveTo>
                  <a:cubicBezTo>
                    <a:pt x="105000" y="115000"/>
                    <a:pt x="120000" y="117500"/>
                    <a:pt x="120000" y="120000"/>
                  </a:cubicBezTo>
                  <a:cubicBezTo>
                    <a:pt x="120000" y="95000"/>
                    <a:pt x="120000" y="72500"/>
                    <a:pt x="120000" y="47500"/>
                  </a:cubicBezTo>
                  <a:cubicBezTo>
                    <a:pt x="75000" y="32500"/>
                    <a:pt x="45000" y="15000"/>
                    <a:pt x="15000" y="0"/>
                  </a:cubicBezTo>
                  <a:cubicBezTo>
                    <a:pt x="0" y="22500"/>
                    <a:pt x="0" y="42500"/>
                    <a:pt x="0" y="65000"/>
                  </a:cubicBezTo>
                  <a:cubicBezTo>
                    <a:pt x="30000" y="80000"/>
                    <a:pt x="75000" y="95000"/>
                    <a:pt x="105000" y="110000"/>
                  </a:cubicBezTo>
                  <a:close/>
                </a:path>
              </a:pathLst>
            </a:custGeom>
            <a:solidFill>
              <a:schemeClr val="dk2">
                <a:alpha val="20000"/>
              </a:schemeClr>
            </a:solidFill>
            <a:ln>
              <a:noFill/>
            </a:ln>
          </p:spPr>
          <p:txBody>
            <a:bodyPr spcFirstLastPara="1" wrap="square" lIns="68575" tIns="68575" rIns="68575" bIns="68575" anchor="ctr" anchorCtr="0">
              <a:noAutofit/>
            </a:bodyPr>
            <a:lstStyle/>
            <a:p>
              <a:pPr marL="0" lvl="0" indent="0">
                <a:spcBef>
                  <a:spcPts val="0"/>
                </a:spcBef>
                <a:spcAft>
                  <a:spcPts val="0"/>
                </a:spcAft>
                <a:buNone/>
              </a:pPr>
              <a:endParaRPr/>
            </a:p>
          </p:txBody>
        </p:sp>
        <p:sp>
          <p:nvSpPr>
            <p:cNvPr id="63" name="Shape 63"/>
            <p:cNvSpPr/>
            <p:nvPr/>
          </p:nvSpPr>
          <p:spPr>
            <a:xfrm>
              <a:off x="3211513" y="5410200"/>
              <a:ext cx="203200" cy="530225"/>
            </a:xfrm>
            <a:custGeom>
              <a:avLst/>
              <a:gdLst/>
              <a:ahLst/>
              <a:cxnLst/>
              <a:rect l="0" t="0" r="0" b="0"/>
              <a:pathLst>
                <a:path w="120000" h="120000" extrusionOk="0">
                  <a:moveTo>
                    <a:pt x="16153" y="16000"/>
                  </a:moveTo>
                  <a:cubicBezTo>
                    <a:pt x="11538" y="10666"/>
                    <a:pt x="4615" y="5333"/>
                    <a:pt x="0" y="0"/>
                  </a:cubicBezTo>
                  <a:cubicBezTo>
                    <a:pt x="6923" y="14222"/>
                    <a:pt x="16153" y="28444"/>
                    <a:pt x="27692" y="42666"/>
                  </a:cubicBezTo>
                  <a:cubicBezTo>
                    <a:pt x="30000" y="47111"/>
                    <a:pt x="32307" y="50666"/>
                    <a:pt x="36923" y="55111"/>
                  </a:cubicBezTo>
                  <a:cubicBezTo>
                    <a:pt x="62307" y="76444"/>
                    <a:pt x="90000" y="98666"/>
                    <a:pt x="117692" y="120000"/>
                  </a:cubicBezTo>
                  <a:cubicBezTo>
                    <a:pt x="120000" y="120000"/>
                    <a:pt x="120000" y="120000"/>
                    <a:pt x="120000" y="120000"/>
                  </a:cubicBezTo>
                  <a:cubicBezTo>
                    <a:pt x="94615" y="96888"/>
                    <a:pt x="73846" y="73777"/>
                    <a:pt x="55384" y="49777"/>
                  </a:cubicBezTo>
                  <a:cubicBezTo>
                    <a:pt x="41538" y="38222"/>
                    <a:pt x="30000" y="27555"/>
                    <a:pt x="16153" y="16000"/>
                  </a:cubicBezTo>
                  <a:close/>
                </a:path>
              </a:pathLst>
            </a:custGeom>
            <a:solidFill>
              <a:schemeClr val="dk2">
                <a:alpha val="20000"/>
              </a:schemeClr>
            </a:solidFill>
            <a:ln>
              <a:noFill/>
            </a:ln>
          </p:spPr>
          <p:txBody>
            <a:bodyPr spcFirstLastPara="1" wrap="square" lIns="68575" tIns="68575" rIns="68575" bIns="68575" anchor="ctr" anchorCtr="0">
              <a:noAutofit/>
            </a:bodyPr>
            <a:lstStyle/>
            <a:p>
              <a:pPr marL="0" lvl="0" indent="0">
                <a:spcBef>
                  <a:spcPts val="0"/>
                </a:spcBef>
                <a:spcAft>
                  <a:spcPts val="0"/>
                </a:spcAft>
                <a:buNone/>
              </a:pPr>
              <a:endParaRPr/>
            </a:p>
          </p:txBody>
        </p:sp>
      </p:grpSp>
      <p:grpSp>
        <p:nvGrpSpPr>
          <p:cNvPr id="64" name="Shape 64"/>
          <p:cNvGrpSpPr/>
          <p:nvPr/>
        </p:nvGrpSpPr>
        <p:grpSpPr>
          <a:xfrm>
            <a:off x="20416" y="-24"/>
            <a:ext cx="1767506" cy="5139964"/>
            <a:chOff x="6627813" y="195454"/>
            <a:chExt cx="1952625" cy="5678297"/>
          </a:xfrm>
        </p:grpSpPr>
        <p:sp>
          <p:nvSpPr>
            <p:cNvPr id="65" name="Shape 65"/>
            <p:cNvSpPr/>
            <p:nvPr/>
          </p:nvSpPr>
          <p:spPr>
            <a:xfrm>
              <a:off x="6627813" y="195454"/>
              <a:ext cx="409575" cy="3646488"/>
            </a:xfrm>
            <a:custGeom>
              <a:avLst/>
              <a:gdLst/>
              <a:ahLst/>
              <a:cxnLst/>
              <a:rect l="0" t="0" r="0" b="0"/>
              <a:pathLst>
                <a:path w="120000" h="120000" extrusionOk="0">
                  <a:moveTo>
                    <a:pt x="8155" y="27391"/>
                  </a:moveTo>
                  <a:cubicBezTo>
                    <a:pt x="12815" y="37565"/>
                    <a:pt x="19805" y="47869"/>
                    <a:pt x="30291" y="58043"/>
                  </a:cubicBezTo>
                  <a:cubicBezTo>
                    <a:pt x="39611" y="68217"/>
                    <a:pt x="51262" y="78391"/>
                    <a:pt x="66407" y="88565"/>
                  </a:cubicBezTo>
                  <a:cubicBezTo>
                    <a:pt x="80388" y="98739"/>
                    <a:pt x="97864" y="108782"/>
                    <a:pt x="117669" y="118826"/>
                  </a:cubicBezTo>
                  <a:cubicBezTo>
                    <a:pt x="118834" y="119217"/>
                    <a:pt x="120000" y="119608"/>
                    <a:pt x="120000" y="120000"/>
                  </a:cubicBezTo>
                  <a:cubicBezTo>
                    <a:pt x="118834" y="118043"/>
                    <a:pt x="116504" y="115956"/>
                    <a:pt x="115339" y="114000"/>
                  </a:cubicBezTo>
                  <a:cubicBezTo>
                    <a:pt x="115339" y="113608"/>
                    <a:pt x="115339" y="113217"/>
                    <a:pt x="115339" y="112956"/>
                  </a:cubicBezTo>
                  <a:cubicBezTo>
                    <a:pt x="99029" y="104739"/>
                    <a:pt x="85048" y="96652"/>
                    <a:pt x="73398" y="88434"/>
                  </a:cubicBezTo>
                  <a:cubicBezTo>
                    <a:pt x="58252" y="78260"/>
                    <a:pt x="45436" y="68217"/>
                    <a:pt x="34951" y="57913"/>
                  </a:cubicBezTo>
                  <a:cubicBezTo>
                    <a:pt x="24466" y="47739"/>
                    <a:pt x="16310" y="37565"/>
                    <a:pt x="10485" y="27260"/>
                  </a:cubicBezTo>
                  <a:cubicBezTo>
                    <a:pt x="8155" y="22173"/>
                    <a:pt x="5825" y="17086"/>
                    <a:pt x="3495" y="12000"/>
                  </a:cubicBezTo>
                  <a:cubicBezTo>
                    <a:pt x="2330" y="7956"/>
                    <a:pt x="1165" y="4043"/>
                    <a:pt x="1165" y="0"/>
                  </a:cubicBezTo>
                  <a:cubicBezTo>
                    <a:pt x="0" y="0"/>
                    <a:pt x="0" y="0"/>
                    <a:pt x="0" y="0"/>
                  </a:cubicBezTo>
                  <a:cubicBezTo>
                    <a:pt x="0" y="4043"/>
                    <a:pt x="1165" y="7956"/>
                    <a:pt x="1165" y="12000"/>
                  </a:cubicBezTo>
                  <a:cubicBezTo>
                    <a:pt x="3495" y="17086"/>
                    <a:pt x="4660" y="22173"/>
                    <a:pt x="8155" y="27391"/>
                  </a:cubicBezTo>
                  <a:close/>
                </a:path>
              </a:pathLst>
            </a:custGeom>
            <a:solidFill>
              <a:schemeClr val="dk2"/>
            </a:solidFill>
            <a:ln>
              <a:noFill/>
            </a:ln>
          </p:spPr>
          <p:txBody>
            <a:bodyPr spcFirstLastPara="1" wrap="square" lIns="68575" tIns="68575" rIns="68575" bIns="68575" anchor="ctr" anchorCtr="0">
              <a:noAutofit/>
            </a:bodyPr>
            <a:lstStyle/>
            <a:p>
              <a:pPr marL="0" lvl="0" indent="0">
                <a:spcBef>
                  <a:spcPts val="0"/>
                </a:spcBef>
                <a:spcAft>
                  <a:spcPts val="0"/>
                </a:spcAft>
                <a:buNone/>
              </a:pPr>
              <a:endParaRPr/>
            </a:p>
          </p:txBody>
        </p:sp>
        <p:sp>
          <p:nvSpPr>
            <p:cNvPr id="66" name="Shape 66"/>
            <p:cNvSpPr/>
            <p:nvPr/>
          </p:nvSpPr>
          <p:spPr>
            <a:xfrm>
              <a:off x="7061201" y="3771900"/>
              <a:ext cx="350838" cy="1309688"/>
            </a:xfrm>
            <a:custGeom>
              <a:avLst/>
              <a:gdLst/>
              <a:ahLst/>
              <a:cxnLst/>
              <a:rect l="0" t="0" r="0" b="0"/>
              <a:pathLst>
                <a:path w="120000" h="120000" extrusionOk="0">
                  <a:moveTo>
                    <a:pt x="72272" y="83272"/>
                  </a:moveTo>
                  <a:cubicBezTo>
                    <a:pt x="87272" y="95636"/>
                    <a:pt x="102272" y="108000"/>
                    <a:pt x="120000" y="120000"/>
                  </a:cubicBezTo>
                  <a:cubicBezTo>
                    <a:pt x="120000" y="117454"/>
                    <a:pt x="120000" y="114545"/>
                    <a:pt x="120000" y="112000"/>
                  </a:cubicBezTo>
                  <a:cubicBezTo>
                    <a:pt x="120000" y="111636"/>
                    <a:pt x="120000" y="110909"/>
                    <a:pt x="120000" y="110545"/>
                  </a:cubicBezTo>
                  <a:cubicBezTo>
                    <a:pt x="107727" y="101090"/>
                    <a:pt x="95454" y="91636"/>
                    <a:pt x="84545" y="82181"/>
                  </a:cubicBezTo>
                  <a:cubicBezTo>
                    <a:pt x="51818" y="55272"/>
                    <a:pt x="23181" y="27636"/>
                    <a:pt x="0" y="0"/>
                  </a:cubicBezTo>
                  <a:cubicBezTo>
                    <a:pt x="2727" y="7636"/>
                    <a:pt x="5454" y="15272"/>
                    <a:pt x="9545" y="22909"/>
                  </a:cubicBezTo>
                  <a:cubicBezTo>
                    <a:pt x="28636" y="43272"/>
                    <a:pt x="49090" y="63272"/>
                    <a:pt x="72272" y="83272"/>
                  </a:cubicBezTo>
                  <a:close/>
                </a:path>
              </a:pathLst>
            </a:custGeom>
            <a:solidFill>
              <a:schemeClr val="dk2"/>
            </a:solidFill>
            <a:ln>
              <a:noFill/>
            </a:ln>
          </p:spPr>
          <p:txBody>
            <a:bodyPr spcFirstLastPara="1" wrap="square" lIns="68575" tIns="68575" rIns="68575" bIns="68575" anchor="ctr" anchorCtr="0">
              <a:noAutofit/>
            </a:bodyPr>
            <a:lstStyle/>
            <a:p>
              <a:pPr marL="0" lvl="0" indent="0">
                <a:spcBef>
                  <a:spcPts val="0"/>
                </a:spcBef>
                <a:spcAft>
                  <a:spcPts val="0"/>
                </a:spcAft>
                <a:buNone/>
              </a:pPr>
              <a:endParaRPr/>
            </a:p>
          </p:txBody>
        </p:sp>
        <p:sp>
          <p:nvSpPr>
            <p:cNvPr id="67" name="Shape 67"/>
            <p:cNvSpPr/>
            <p:nvPr/>
          </p:nvSpPr>
          <p:spPr>
            <a:xfrm>
              <a:off x="7439026" y="5053013"/>
              <a:ext cx="357188" cy="820738"/>
            </a:xfrm>
            <a:custGeom>
              <a:avLst/>
              <a:gdLst/>
              <a:ahLst/>
              <a:cxnLst/>
              <a:rect l="0" t="0" r="0" b="0"/>
              <a:pathLst>
                <a:path w="120000" h="120000" extrusionOk="0">
                  <a:moveTo>
                    <a:pt x="8000" y="8695"/>
                  </a:moveTo>
                  <a:cubicBezTo>
                    <a:pt x="5333" y="5797"/>
                    <a:pt x="2666" y="2898"/>
                    <a:pt x="0" y="0"/>
                  </a:cubicBezTo>
                  <a:cubicBezTo>
                    <a:pt x="0" y="5217"/>
                    <a:pt x="0" y="11014"/>
                    <a:pt x="1333" y="16811"/>
                  </a:cubicBezTo>
                  <a:cubicBezTo>
                    <a:pt x="18666" y="35942"/>
                    <a:pt x="36000" y="55072"/>
                    <a:pt x="56000" y="73623"/>
                  </a:cubicBezTo>
                  <a:cubicBezTo>
                    <a:pt x="72000" y="89275"/>
                    <a:pt x="89333" y="104927"/>
                    <a:pt x="106666" y="120000"/>
                  </a:cubicBezTo>
                  <a:cubicBezTo>
                    <a:pt x="120000" y="120000"/>
                    <a:pt x="120000" y="120000"/>
                    <a:pt x="120000" y="120000"/>
                  </a:cubicBezTo>
                  <a:cubicBezTo>
                    <a:pt x="101333" y="104347"/>
                    <a:pt x="84000" y="88115"/>
                    <a:pt x="66666" y="71304"/>
                  </a:cubicBezTo>
                  <a:cubicBezTo>
                    <a:pt x="45333" y="51014"/>
                    <a:pt x="26666" y="29565"/>
                    <a:pt x="8000" y="8695"/>
                  </a:cubicBezTo>
                  <a:close/>
                </a:path>
              </a:pathLst>
            </a:custGeom>
            <a:solidFill>
              <a:schemeClr val="dk2"/>
            </a:solidFill>
            <a:ln>
              <a:noFill/>
            </a:ln>
          </p:spPr>
          <p:txBody>
            <a:bodyPr spcFirstLastPara="1" wrap="square" lIns="68575" tIns="68575" rIns="68575" bIns="68575" anchor="ctr" anchorCtr="0">
              <a:noAutofit/>
            </a:bodyPr>
            <a:lstStyle/>
            <a:p>
              <a:pPr marL="0" lvl="0" indent="0">
                <a:spcBef>
                  <a:spcPts val="0"/>
                </a:spcBef>
                <a:spcAft>
                  <a:spcPts val="0"/>
                </a:spcAft>
                <a:buNone/>
              </a:pPr>
              <a:endParaRPr/>
            </a:p>
          </p:txBody>
        </p:sp>
        <p:sp>
          <p:nvSpPr>
            <p:cNvPr id="68" name="Shape 68"/>
            <p:cNvSpPr/>
            <p:nvPr/>
          </p:nvSpPr>
          <p:spPr>
            <a:xfrm>
              <a:off x="7037388" y="3811588"/>
              <a:ext cx="457200" cy="1852613"/>
            </a:xfrm>
            <a:custGeom>
              <a:avLst/>
              <a:gdLst/>
              <a:ahLst/>
              <a:cxnLst/>
              <a:rect l="0" t="0" r="0" b="0"/>
              <a:pathLst>
                <a:path w="120000" h="120000" extrusionOk="0">
                  <a:moveTo>
                    <a:pt x="105391" y="105096"/>
                  </a:moveTo>
                  <a:cubicBezTo>
                    <a:pt x="97043" y="99700"/>
                    <a:pt x="88695" y="94047"/>
                    <a:pt x="81391" y="88394"/>
                  </a:cubicBezTo>
                  <a:cubicBezTo>
                    <a:pt x="59478" y="72205"/>
                    <a:pt x="42782" y="55503"/>
                    <a:pt x="30260" y="38800"/>
                  </a:cubicBezTo>
                  <a:cubicBezTo>
                    <a:pt x="22956" y="30578"/>
                    <a:pt x="17739" y="22098"/>
                    <a:pt x="13565" y="13618"/>
                  </a:cubicBezTo>
                  <a:cubicBezTo>
                    <a:pt x="9391" y="8993"/>
                    <a:pt x="4173" y="4625"/>
                    <a:pt x="0" y="0"/>
                  </a:cubicBezTo>
                  <a:cubicBezTo>
                    <a:pt x="5217" y="13104"/>
                    <a:pt x="12521" y="26209"/>
                    <a:pt x="21913" y="39057"/>
                  </a:cubicBezTo>
                  <a:cubicBezTo>
                    <a:pt x="34434" y="56017"/>
                    <a:pt x="51130" y="72719"/>
                    <a:pt x="72000" y="89164"/>
                  </a:cubicBezTo>
                  <a:cubicBezTo>
                    <a:pt x="82434" y="97130"/>
                    <a:pt x="93913" y="105353"/>
                    <a:pt x="107478" y="113319"/>
                  </a:cubicBezTo>
                  <a:cubicBezTo>
                    <a:pt x="111652" y="115374"/>
                    <a:pt x="115826" y="117687"/>
                    <a:pt x="120000" y="119999"/>
                  </a:cubicBezTo>
                  <a:cubicBezTo>
                    <a:pt x="118956" y="119229"/>
                    <a:pt x="117913" y="118458"/>
                    <a:pt x="116869" y="117687"/>
                  </a:cubicBezTo>
                  <a:cubicBezTo>
                    <a:pt x="112695" y="113576"/>
                    <a:pt x="108521" y="109207"/>
                    <a:pt x="105391" y="105096"/>
                  </a:cubicBezTo>
                  <a:close/>
                </a:path>
              </a:pathLst>
            </a:custGeom>
            <a:solidFill>
              <a:schemeClr val="dk2"/>
            </a:solidFill>
            <a:ln>
              <a:noFill/>
            </a:ln>
          </p:spPr>
          <p:txBody>
            <a:bodyPr spcFirstLastPara="1" wrap="square" lIns="68575" tIns="68575" rIns="68575" bIns="68575" anchor="ctr" anchorCtr="0">
              <a:noAutofit/>
            </a:bodyPr>
            <a:lstStyle/>
            <a:p>
              <a:pPr marL="0" lvl="0" indent="0">
                <a:spcBef>
                  <a:spcPts val="0"/>
                </a:spcBef>
                <a:spcAft>
                  <a:spcPts val="0"/>
                </a:spcAft>
                <a:buNone/>
              </a:pPr>
              <a:endParaRPr/>
            </a:p>
          </p:txBody>
        </p:sp>
        <p:sp>
          <p:nvSpPr>
            <p:cNvPr id="69" name="Shape 69"/>
            <p:cNvSpPr/>
            <p:nvPr/>
          </p:nvSpPr>
          <p:spPr>
            <a:xfrm>
              <a:off x="6992938" y="1263650"/>
              <a:ext cx="144463" cy="2508250"/>
            </a:xfrm>
            <a:custGeom>
              <a:avLst/>
              <a:gdLst/>
              <a:ahLst/>
              <a:cxnLst/>
              <a:rect l="0" t="0" r="0" b="0"/>
              <a:pathLst>
                <a:path w="120000" h="120000" extrusionOk="0">
                  <a:moveTo>
                    <a:pt x="56666" y="120000"/>
                  </a:moveTo>
                  <a:cubicBezTo>
                    <a:pt x="50000" y="117725"/>
                    <a:pt x="46666" y="115450"/>
                    <a:pt x="43333" y="113175"/>
                  </a:cubicBezTo>
                  <a:cubicBezTo>
                    <a:pt x="26666" y="100473"/>
                    <a:pt x="16666" y="87962"/>
                    <a:pt x="16666" y="75450"/>
                  </a:cubicBezTo>
                  <a:cubicBezTo>
                    <a:pt x="16666" y="62748"/>
                    <a:pt x="26666" y="50236"/>
                    <a:pt x="43333" y="37535"/>
                  </a:cubicBezTo>
                  <a:cubicBezTo>
                    <a:pt x="50000" y="31279"/>
                    <a:pt x="60000" y="25023"/>
                    <a:pt x="73333" y="18767"/>
                  </a:cubicBezTo>
                  <a:cubicBezTo>
                    <a:pt x="86666" y="12511"/>
                    <a:pt x="100000" y="6255"/>
                    <a:pt x="120000" y="0"/>
                  </a:cubicBezTo>
                  <a:cubicBezTo>
                    <a:pt x="116666" y="0"/>
                    <a:pt x="116666" y="0"/>
                    <a:pt x="116666" y="0"/>
                  </a:cubicBezTo>
                  <a:cubicBezTo>
                    <a:pt x="96666" y="6255"/>
                    <a:pt x="80000" y="12511"/>
                    <a:pt x="66666" y="18767"/>
                  </a:cubicBezTo>
                  <a:cubicBezTo>
                    <a:pt x="53333" y="25023"/>
                    <a:pt x="43333" y="31279"/>
                    <a:pt x="33333" y="37535"/>
                  </a:cubicBezTo>
                  <a:cubicBezTo>
                    <a:pt x="13333" y="50047"/>
                    <a:pt x="3333" y="62748"/>
                    <a:pt x="3333" y="75450"/>
                  </a:cubicBezTo>
                  <a:cubicBezTo>
                    <a:pt x="0" y="87393"/>
                    <a:pt x="6666" y="99526"/>
                    <a:pt x="23333" y="111658"/>
                  </a:cubicBezTo>
                  <a:cubicBezTo>
                    <a:pt x="33333" y="114312"/>
                    <a:pt x="43333" y="117156"/>
                    <a:pt x="53333" y="119810"/>
                  </a:cubicBezTo>
                  <a:cubicBezTo>
                    <a:pt x="53333" y="119810"/>
                    <a:pt x="56666" y="120000"/>
                    <a:pt x="56666" y="120000"/>
                  </a:cubicBezTo>
                  <a:close/>
                </a:path>
              </a:pathLst>
            </a:custGeom>
            <a:solidFill>
              <a:schemeClr val="dk2"/>
            </a:solidFill>
            <a:ln>
              <a:noFill/>
            </a:ln>
          </p:spPr>
          <p:txBody>
            <a:bodyPr spcFirstLastPara="1" wrap="square" lIns="68575" tIns="68575" rIns="68575" bIns="68575" anchor="ctr" anchorCtr="0">
              <a:noAutofit/>
            </a:bodyPr>
            <a:lstStyle/>
            <a:p>
              <a:pPr marL="0" lvl="0" indent="0">
                <a:spcBef>
                  <a:spcPts val="0"/>
                </a:spcBef>
                <a:spcAft>
                  <a:spcPts val="0"/>
                </a:spcAft>
                <a:buNone/>
              </a:pPr>
              <a:endParaRPr/>
            </a:p>
          </p:txBody>
        </p:sp>
        <p:sp>
          <p:nvSpPr>
            <p:cNvPr id="70" name="Shape 70"/>
            <p:cNvSpPr/>
            <p:nvPr/>
          </p:nvSpPr>
          <p:spPr>
            <a:xfrm>
              <a:off x="7526338" y="5640388"/>
              <a:ext cx="111125" cy="233363"/>
            </a:xfrm>
            <a:custGeom>
              <a:avLst/>
              <a:gdLst/>
              <a:ahLst/>
              <a:cxnLst/>
              <a:rect l="0" t="0" r="0" b="0"/>
              <a:pathLst>
                <a:path w="120000" h="120000" extrusionOk="0">
                  <a:moveTo>
                    <a:pt x="94285" y="120000"/>
                  </a:moveTo>
                  <a:cubicBezTo>
                    <a:pt x="119999" y="120000"/>
                    <a:pt x="119999" y="120000"/>
                    <a:pt x="119999" y="120000"/>
                  </a:cubicBezTo>
                  <a:cubicBezTo>
                    <a:pt x="77142" y="81355"/>
                    <a:pt x="38571" y="40677"/>
                    <a:pt x="0" y="0"/>
                  </a:cubicBezTo>
                  <a:cubicBezTo>
                    <a:pt x="25714" y="40677"/>
                    <a:pt x="55714" y="81355"/>
                    <a:pt x="94285" y="120000"/>
                  </a:cubicBezTo>
                  <a:close/>
                </a:path>
              </a:pathLst>
            </a:custGeom>
            <a:solidFill>
              <a:schemeClr val="dk2"/>
            </a:solidFill>
            <a:ln>
              <a:noFill/>
            </a:ln>
          </p:spPr>
          <p:txBody>
            <a:bodyPr spcFirstLastPara="1" wrap="square" lIns="68575" tIns="68575" rIns="68575" bIns="68575" anchor="ctr" anchorCtr="0">
              <a:noAutofit/>
            </a:bodyPr>
            <a:lstStyle/>
            <a:p>
              <a:pPr marL="0" lvl="0" indent="0">
                <a:spcBef>
                  <a:spcPts val="0"/>
                </a:spcBef>
                <a:spcAft>
                  <a:spcPts val="0"/>
                </a:spcAft>
                <a:buNone/>
              </a:pPr>
              <a:endParaRPr/>
            </a:p>
          </p:txBody>
        </p:sp>
        <p:sp>
          <p:nvSpPr>
            <p:cNvPr id="71" name="Shape 71"/>
            <p:cNvSpPr/>
            <p:nvPr/>
          </p:nvSpPr>
          <p:spPr>
            <a:xfrm>
              <a:off x="7021513" y="3598863"/>
              <a:ext cx="68263" cy="423863"/>
            </a:xfrm>
            <a:custGeom>
              <a:avLst/>
              <a:gdLst/>
              <a:ahLst/>
              <a:cxnLst/>
              <a:rect l="0" t="0" r="0" b="0"/>
              <a:pathLst>
                <a:path w="120000" h="120000" extrusionOk="0">
                  <a:moveTo>
                    <a:pt x="28235" y="60560"/>
                  </a:moveTo>
                  <a:cubicBezTo>
                    <a:pt x="56470" y="80747"/>
                    <a:pt x="91764" y="99813"/>
                    <a:pt x="120000" y="120000"/>
                  </a:cubicBezTo>
                  <a:cubicBezTo>
                    <a:pt x="98823" y="96448"/>
                    <a:pt x="84705" y="72897"/>
                    <a:pt x="70588" y="49345"/>
                  </a:cubicBezTo>
                  <a:cubicBezTo>
                    <a:pt x="70588" y="49345"/>
                    <a:pt x="63529" y="48224"/>
                    <a:pt x="63529" y="48224"/>
                  </a:cubicBezTo>
                  <a:cubicBezTo>
                    <a:pt x="42352" y="32523"/>
                    <a:pt x="21176" y="15700"/>
                    <a:pt x="0" y="0"/>
                  </a:cubicBezTo>
                  <a:cubicBezTo>
                    <a:pt x="0" y="2242"/>
                    <a:pt x="0" y="5607"/>
                    <a:pt x="0" y="8971"/>
                  </a:cubicBezTo>
                  <a:cubicBezTo>
                    <a:pt x="7058" y="25794"/>
                    <a:pt x="21176" y="43738"/>
                    <a:pt x="28235" y="60560"/>
                  </a:cubicBezTo>
                  <a:close/>
                </a:path>
              </a:pathLst>
            </a:custGeom>
            <a:solidFill>
              <a:schemeClr val="dk2"/>
            </a:solidFill>
            <a:ln>
              <a:noFill/>
            </a:ln>
          </p:spPr>
          <p:txBody>
            <a:bodyPr spcFirstLastPara="1" wrap="square" lIns="68575" tIns="68575" rIns="68575" bIns="68575" anchor="ctr" anchorCtr="0">
              <a:noAutofit/>
            </a:bodyPr>
            <a:lstStyle/>
            <a:p>
              <a:pPr marL="0" lvl="0" indent="0">
                <a:spcBef>
                  <a:spcPts val="0"/>
                </a:spcBef>
                <a:spcAft>
                  <a:spcPts val="0"/>
                </a:spcAft>
                <a:buNone/>
              </a:pPr>
              <a:endParaRPr/>
            </a:p>
          </p:txBody>
        </p:sp>
        <p:sp>
          <p:nvSpPr>
            <p:cNvPr id="72" name="Shape 72"/>
            <p:cNvSpPr/>
            <p:nvPr/>
          </p:nvSpPr>
          <p:spPr>
            <a:xfrm>
              <a:off x="7412038" y="2801938"/>
              <a:ext cx="1168400" cy="2251075"/>
            </a:xfrm>
            <a:custGeom>
              <a:avLst/>
              <a:gdLst/>
              <a:ahLst/>
              <a:cxnLst/>
              <a:rect l="0" t="0" r="0" b="0"/>
              <a:pathLst>
                <a:path w="120000" h="120000" extrusionOk="0">
                  <a:moveTo>
                    <a:pt x="3265" y="116830"/>
                  </a:moveTo>
                  <a:cubicBezTo>
                    <a:pt x="3673" y="105845"/>
                    <a:pt x="7755" y="94647"/>
                    <a:pt x="14285" y="83873"/>
                  </a:cubicBezTo>
                  <a:cubicBezTo>
                    <a:pt x="20816" y="73309"/>
                    <a:pt x="29795" y="62957"/>
                    <a:pt x="40408" y="53239"/>
                  </a:cubicBezTo>
                  <a:cubicBezTo>
                    <a:pt x="50612" y="43309"/>
                    <a:pt x="62857" y="34014"/>
                    <a:pt x="76326" y="25140"/>
                  </a:cubicBezTo>
                  <a:cubicBezTo>
                    <a:pt x="82857" y="20704"/>
                    <a:pt x="89795" y="16267"/>
                    <a:pt x="97142" y="12253"/>
                  </a:cubicBezTo>
                  <a:cubicBezTo>
                    <a:pt x="100816" y="10140"/>
                    <a:pt x="104489" y="8028"/>
                    <a:pt x="108163" y="5915"/>
                  </a:cubicBezTo>
                  <a:cubicBezTo>
                    <a:pt x="111836" y="4014"/>
                    <a:pt x="115918" y="1901"/>
                    <a:pt x="120000" y="0"/>
                  </a:cubicBezTo>
                  <a:cubicBezTo>
                    <a:pt x="119591" y="0"/>
                    <a:pt x="119591" y="0"/>
                    <a:pt x="119591" y="0"/>
                  </a:cubicBezTo>
                  <a:cubicBezTo>
                    <a:pt x="115510" y="1901"/>
                    <a:pt x="111428" y="3802"/>
                    <a:pt x="107755" y="5704"/>
                  </a:cubicBezTo>
                  <a:cubicBezTo>
                    <a:pt x="104081" y="7816"/>
                    <a:pt x="100408" y="9929"/>
                    <a:pt x="96734" y="11830"/>
                  </a:cubicBezTo>
                  <a:cubicBezTo>
                    <a:pt x="88979" y="16056"/>
                    <a:pt x="82040" y="20281"/>
                    <a:pt x="75510" y="24718"/>
                  </a:cubicBezTo>
                  <a:cubicBezTo>
                    <a:pt x="61632" y="33591"/>
                    <a:pt x="49387" y="42887"/>
                    <a:pt x="38775" y="52605"/>
                  </a:cubicBezTo>
                  <a:cubicBezTo>
                    <a:pt x="27755" y="62535"/>
                    <a:pt x="18775" y="72887"/>
                    <a:pt x="12244" y="83661"/>
                  </a:cubicBezTo>
                  <a:cubicBezTo>
                    <a:pt x="5306" y="94014"/>
                    <a:pt x="1224" y="105000"/>
                    <a:pt x="0" y="115985"/>
                  </a:cubicBezTo>
                  <a:cubicBezTo>
                    <a:pt x="1224" y="117253"/>
                    <a:pt x="2040" y="118521"/>
                    <a:pt x="2857" y="120000"/>
                  </a:cubicBezTo>
                  <a:cubicBezTo>
                    <a:pt x="2857" y="118943"/>
                    <a:pt x="2857" y="117887"/>
                    <a:pt x="3265" y="116830"/>
                  </a:cubicBezTo>
                  <a:close/>
                </a:path>
              </a:pathLst>
            </a:custGeom>
            <a:solidFill>
              <a:schemeClr val="dk2"/>
            </a:solidFill>
            <a:ln>
              <a:noFill/>
            </a:ln>
          </p:spPr>
          <p:txBody>
            <a:bodyPr spcFirstLastPara="1" wrap="square" lIns="68575" tIns="68575" rIns="68575" bIns="68575" anchor="ctr" anchorCtr="0">
              <a:noAutofit/>
            </a:bodyPr>
            <a:lstStyle/>
            <a:p>
              <a:pPr marL="0" lvl="0" indent="0">
                <a:spcBef>
                  <a:spcPts val="0"/>
                </a:spcBef>
                <a:spcAft>
                  <a:spcPts val="0"/>
                </a:spcAft>
                <a:buNone/>
              </a:pPr>
              <a:endParaRPr/>
            </a:p>
          </p:txBody>
        </p:sp>
        <p:sp>
          <p:nvSpPr>
            <p:cNvPr id="73" name="Shape 73"/>
            <p:cNvSpPr/>
            <p:nvPr/>
          </p:nvSpPr>
          <p:spPr>
            <a:xfrm>
              <a:off x="7494588" y="5664200"/>
              <a:ext cx="100013" cy="209550"/>
            </a:xfrm>
            <a:custGeom>
              <a:avLst/>
              <a:gdLst/>
              <a:ahLst/>
              <a:cxnLst/>
              <a:rect l="0" t="0" r="0" b="0"/>
              <a:pathLst>
                <a:path w="120000" h="120000" extrusionOk="0">
                  <a:moveTo>
                    <a:pt x="0" y="0"/>
                  </a:moveTo>
                  <a:cubicBezTo>
                    <a:pt x="24000" y="40754"/>
                    <a:pt x="57600" y="81509"/>
                    <a:pt x="91200" y="120000"/>
                  </a:cubicBezTo>
                  <a:cubicBezTo>
                    <a:pt x="120000" y="120000"/>
                    <a:pt x="120000" y="120000"/>
                    <a:pt x="120000" y="120000"/>
                  </a:cubicBezTo>
                  <a:cubicBezTo>
                    <a:pt x="76800" y="81509"/>
                    <a:pt x="38400" y="40754"/>
                    <a:pt x="0" y="0"/>
                  </a:cubicBezTo>
                  <a:close/>
                </a:path>
              </a:pathLst>
            </a:custGeom>
            <a:solidFill>
              <a:schemeClr val="dk2"/>
            </a:solidFill>
            <a:ln>
              <a:noFill/>
            </a:ln>
          </p:spPr>
          <p:txBody>
            <a:bodyPr spcFirstLastPara="1" wrap="square" lIns="68575" tIns="68575" rIns="68575" bIns="68575" anchor="ctr" anchorCtr="0">
              <a:noAutofit/>
            </a:bodyPr>
            <a:lstStyle/>
            <a:p>
              <a:pPr marL="0" lvl="0" indent="0">
                <a:spcBef>
                  <a:spcPts val="0"/>
                </a:spcBef>
                <a:spcAft>
                  <a:spcPts val="0"/>
                </a:spcAft>
                <a:buNone/>
              </a:pPr>
              <a:endParaRPr/>
            </a:p>
          </p:txBody>
        </p:sp>
        <p:sp>
          <p:nvSpPr>
            <p:cNvPr id="74" name="Shape 74"/>
            <p:cNvSpPr/>
            <p:nvPr/>
          </p:nvSpPr>
          <p:spPr>
            <a:xfrm>
              <a:off x="7412038" y="5081588"/>
              <a:ext cx="114300" cy="558800"/>
            </a:xfrm>
            <a:custGeom>
              <a:avLst/>
              <a:gdLst/>
              <a:ahLst/>
              <a:cxnLst/>
              <a:rect l="0" t="0" r="0" b="0"/>
              <a:pathLst>
                <a:path w="120000" h="120000" extrusionOk="0">
                  <a:moveTo>
                    <a:pt x="0" y="0"/>
                  </a:moveTo>
                  <a:cubicBezTo>
                    <a:pt x="0" y="25531"/>
                    <a:pt x="8275" y="51063"/>
                    <a:pt x="28965" y="75744"/>
                  </a:cubicBezTo>
                  <a:cubicBezTo>
                    <a:pt x="45517" y="83404"/>
                    <a:pt x="57931" y="91914"/>
                    <a:pt x="74482" y="99574"/>
                  </a:cubicBezTo>
                  <a:cubicBezTo>
                    <a:pt x="91034" y="106382"/>
                    <a:pt x="103448" y="113191"/>
                    <a:pt x="120000" y="120000"/>
                  </a:cubicBezTo>
                  <a:cubicBezTo>
                    <a:pt x="115862" y="118297"/>
                    <a:pt x="115862" y="116595"/>
                    <a:pt x="111724" y="114893"/>
                  </a:cubicBezTo>
                  <a:cubicBezTo>
                    <a:pt x="66206" y="83404"/>
                    <a:pt x="41379" y="51063"/>
                    <a:pt x="33103" y="18723"/>
                  </a:cubicBezTo>
                  <a:cubicBezTo>
                    <a:pt x="28965" y="15319"/>
                    <a:pt x="20689" y="12765"/>
                    <a:pt x="16551" y="9361"/>
                  </a:cubicBezTo>
                  <a:cubicBezTo>
                    <a:pt x="8275" y="5957"/>
                    <a:pt x="4137" y="2553"/>
                    <a:pt x="0" y="0"/>
                  </a:cubicBezTo>
                  <a:close/>
                </a:path>
              </a:pathLst>
            </a:custGeom>
            <a:solidFill>
              <a:schemeClr val="dk2"/>
            </a:solidFill>
            <a:ln>
              <a:noFill/>
            </a:ln>
          </p:spPr>
          <p:txBody>
            <a:bodyPr spcFirstLastPara="1" wrap="square" lIns="68575" tIns="68575" rIns="68575" bIns="68575" anchor="ctr" anchorCtr="0">
              <a:noAutofit/>
            </a:bodyPr>
            <a:lstStyle/>
            <a:p>
              <a:pPr marL="0" lvl="0" indent="0">
                <a:spcBef>
                  <a:spcPts val="0"/>
                </a:spcBef>
                <a:spcAft>
                  <a:spcPts val="0"/>
                </a:spcAft>
                <a:buNone/>
              </a:pPr>
              <a:endParaRPr/>
            </a:p>
          </p:txBody>
        </p:sp>
        <p:sp>
          <p:nvSpPr>
            <p:cNvPr id="75" name="Shape 75"/>
            <p:cNvSpPr/>
            <p:nvPr/>
          </p:nvSpPr>
          <p:spPr>
            <a:xfrm>
              <a:off x="7412038" y="4978400"/>
              <a:ext cx="31750" cy="188913"/>
            </a:xfrm>
            <a:custGeom>
              <a:avLst/>
              <a:gdLst/>
              <a:ahLst/>
              <a:cxnLst/>
              <a:rect l="0" t="0" r="0" b="0"/>
              <a:pathLst>
                <a:path w="120000" h="120000" extrusionOk="0">
                  <a:moveTo>
                    <a:pt x="0" y="65000"/>
                  </a:moveTo>
                  <a:cubicBezTo>
                    <a:pt x="15000" y="72500"/>
                    <a:pt x="30000" y="82500"/>
                    <a:pt x="60000" y="92500"/>
                  </a:cubicBezTo>
                  <a:cubicBezTo>
                    <a:pt x="75000" y="102500"/>
                    <a:pt x="105000" y="110000"/>
                    <a:pt x="120000" y="120000"/>
                  </a:cubicBezTo>
                  <a:cubicBezTo>
                    <a:pt x="105000" y="95000"/>
                    <a:pt x="105000" y="70000"/>
                    <a:pt x="105000" y="47500"/>
                  </a:cubicBezTo>
                  <a:cubicBezTo>
                    <a:pt x="75000" y="30000"/>
                    <a:pt x="45000" y="15000"/>
                    <a:pt x="0" y="0"/>
                  </a:cubicBezTo>
                  <a:cubicBezTo>
                    <a:pt x="0" y="2500"/>
                    <a:pt x="0" y="7500"/>
                    <a:pt x="0" y="10000"/>
                  </a:cubicBezTo>
                  <a:cubicBezTo>
                    <a:pt x="0" y="27500"/>
                    <a:pt x="0" y="47500"/>
                    <a:pt x="0" y="65000"/>
                  </a:cubicBezTo>
                  <a:close/>
                </a:path>
              </a:pathLst>
            </a:custGeom>
            <a:solidFill>
              <a:schemeClr val="dk2"/>
            </a:solidFill>
            <a:ln>
              <a:noFill/>
            </a:ln>
          </p:spPr>
          <p:txBody>
            <a:bodyPr spcFirstLastPara="1" wrap="square" lIns="68575" tIns="68575" rIns="68575" bIns="68575" anchor="ctr" anchorCtr="0">
              <a:noAutofit/>
            </a:bodyPr>
            <a:lstStyle/>
            <a:p>
              <a:pPr marL="0" lvl="0" indent="0">
                <a:spcBef>
                  <a:spcPts val="0"/>
                </a:spcBef>
                <a:spcAft>
                  <a:spcPts val="0"/>
                </a:spcAft>
                <a:buNone/>
              </a:pPr>
              <a:endParaRPr/>
            </a:p>
          </p:txBody>
        </p:sp>
        <p:sp>
          <p:nvSpPr>
            <p:cNvPr id="76" name="Shape 76"/>
            <p:cNvSpPr/>
            <p:nvPr/>
          </p:nvSpPr>
          <p:spPr>
            <a:xfrm>
              <a:off x="7439026" y="5434013"/>
              <a:ext cx="174625" cy="439738"/>
            </a:xfrm>
            <a:custGeom>
              <a:avLst/>
              <a:gdLst/>
              <a:ahLst/>
              <a:cxnLst/>
              <a:rect l="0" t="0" r="0" b="0"/>
              <a:pathLst>
                <a:path w="120000" h="120000" extrusionOk="0">
                  <a:moveTo>
                    <a:pt x="30000" y="30270"/>
                  </a:moveTo>
                  <a:cubicBezTo>
                    <a:pt x="19090" y="20540"/>
                    <a:pt x="10909" y="9729"/>
                    <a:pt x="0" y="0"/>
                  </a:cubicBezTo>
                  <a:cubicBezTo>
                    <a:pt x="8181" y="17297"/>
                    <a:pt x="19090" y="35675"/>
                    <a:pt x="30000" y="52972"/>
                  </a:cubicBezTo>
                  <a:cubicBezTo>
                    <a:pt x="32727" y="56216"/>
                    <a:pt x="35454" y="59459"/>
                    <a:pt x="38181" y="62702"/>
                  </a:cubicBezTo>
                  <a:cubicBezTo>
                    <a:pt x="60000" y="82162"/>
                    <a:pt x="81818" y="101621"/>
                    <a:pt x="106363" y="120000"/>
                  </a:cubicBezTo>
                  <a:cubicBezTo>
                    <a:pt x="120000" y="120000"/>
                    <a:pt x="120000" y="120000"/>
                    <a:pt x="120000" y="120000"/>
                  </a:cubicBezTo>
                  <a:cubicBezTo>
                    <a:pt x="95454" y="99459"/>
                    <a:pt x="76363" y="77837"/>
                    <a:pt x="60000" y="56216"/>
                  </a:cubicBezTo>
                  <a:cubicBezTo>
                    <a:pt x="49090" y="47567"/>
                    <a:pt x="40909" y="38918"/>
                    <a:pt x="30000" y="30270"/>
                  </a:cubicBezTo>
                  <a:close/>
                </a:path>
              </a:pathLst>
            </a:custGeom>
            <a:solidFill>
              <a:schemeClr val="dk2"/>
            </a:solidFill>
            <a:ln>
              <a:noFill/>
            </a:ln>
          </p:spPr>
          <p:txBody>
            <a:bodyPr spcFirstLastPara="1" wrap="square" lIns="68575" tIns="68575" rIns="68575" bIns="68575" anchor="ctr" anchorCtr="0">
              <a:noAutofit/>
            </a:bodyPr>
            <a:lstStyle/>
            <a:p>
              <a:pPr marL="0" lvl="0" indent="0">
                <a:spcBef>
                  <a:spcPts val="0"/>
                </a:spcBef>
                <a:spcAft>
                  <a:spcPts val="0"/>
                </a:spcAft>
                <a:buNone/>
              </a:pPr>
              <a:endParaRPr/>
            </a:p>
          </p:txBody>
        </p:sp>
      </p:grpSp>
      <p:sp>
        <p:nvSpPr>
          <p:cNvPr id="77" name="Shape 77"/>
          <p:cNvSpPr/>
          <p:nvPr/>
        </p:nvSpPr>
        <p:spPr>
          <a:xfrm>
            <a:off x="0" y="0"/>
            <a:ext cx="137160" cy="5143500"/>
          </a:xfrm>
          <a:prstGeom prst="rect">
            <a:avLst/>
          </a:prstGeom>
          <a:solidFill>
            <a:schemeClr val="dk2"/>
          </a:solidFill>
          <a:ln>
            <a:noFill/>
          </a:ln>
        </p:spPr>
        <p:txBody>
          <a:bodyPr spcFirstLastPara="1" wrap="square" lIns="68575" tIns="68575" rIns="68575" bIns="68575" anchor="ctr" anchorCtr="0">
            <a:noAutofit/>
          </a:bodyPr>
          <a:lstStyle/>
          <a:p>
            <a:pPr marL="0" lvl="0" indent="0">
              <a:spcBef>
                <a:spcPts val="0"/>
              </a:spcBef>
              <a:spcAft>
                <a:spcPts val="0"/>
              </a:spcAft>
              <a:buNone/>
            </a:pPr>
            <a:endParaRPr/>
          </a:p>
        </p:txBody>
      </p:sp>
      <p:sp>
        <p:nvSpPr>
          <p:cNvPr id="78" name="Shape 78"/>
          <p:cNvSpPr txBox="1">
            <a:spLocks noGrp="1"/>
          </p:cNvSpPr>
          <p:nvPr>
            <p:ph type="title"/>
          </p:nvPr>
        </p:nvSpPr>
        <p:spPr>
          <a:xfrm>
            <a:off x="1944693" y="468083"/>
            <a:ext cx="6683765" cy="960667"/>
          </a:xfrm>
          <a:prstGeom prst="rect">
            <a:avLst/>
          </a:prstGeom>
          <a:noFill/>
          <a:ln>
            <a:noFill/>
          </a:ln>
        </p:spPr>
        <p:txBody>
          <a:bodyPr spcFirstLastPara="1" wrap="square" lIns="68575" tIns="68575" rIns="68575" bIns="68575" anchor="t" anchorCtr="0"/>
          <a:lstStyle>
            <a:lvl1pPr marL="0" marR="0" lvl="0" indent="0" algn="l" rtl="0">
              <a:spcBef>
                <a:spcPts val="0"/>
              </a:spcBef>
              <a:spcAft>
                <a:spcPts val="0"/>
              </a:spcAft>
              <a:buClr>
                <a:srgbClr val="262626"/>
              </a:buClr>
              <a:buSzPts val="2700"/>
              <a:buFont typeface="Century Gothic"/>
              <a:buNone/>
              <a:defRPr sz="2700" b="0" i="0" u="none" strike="noStrike" cap="none">
                <a:solidFill>
                  <a:srgbClr val="262626"/>
                </a:solidFill>
                <a:latin typeface="Century Gothic"/>
                <a:ea typeface="Century Gothic"/>
                <a:cs typeface="Century Gothic"/>
                <a:sym typeface="Century Gothic"/>
              </a:defRPr>
            </a:lvl1pPr>
            <a:lvl2pPr marL="0" marR="0" lvl="1" indent="0" algn="l" rtl="0">
              <a:spcBef>
                <a:spcPts val="0"/>
              </a:spcBef>
              <a:spcAft>
                <a:spcPts val="0"/>
              </a:spcAft>
              <a:buSzPts val="1100"/>
              <a:buNone/>
              <a:defRPr sz="1400" b="0" i="0" u="none" strike="noStrike" cap="none">
                <a:solidFill>
                  <a:schemeClr val="dk2"/>
                </a:solidFill>
              </a:defRPr>
            </a:lvl2pPr>
            <a:lvl3pPr marL="0" marR="0" lvl="2" indent="0" algn="l" rtl="0">
              <a:spcBef>
                <a:spcPts val="0"/>
              </a:spcBef>
              <a:spcAft>
                <a:spcPts val="0"/>
              </a:spcAft>
              <a:buSzPts val="1100"/>
              <a:buNone/>
              <a:defRPr sz="1400" b="0" i="0" u="none" strike="noStrike" cap="none">
                <a:solidFill>
                  <a:schemeClr val="dk2"/>
                </a:solidFill>
              </a:defRPr>
            </a:lvl3pPr>
            <a:lvl4pPr marL="0" marR="0" lvl="3" indent="0" algn="l" rtl="0">
              <a:spcBef>
                <a:spcPts val="0"/>
              </a:spcBef>
              <a:spcAft>
                <a:spcPts val="0"/>
              </a:spcAft>
              <a:buSzPts val="1100"/>
              <a:buNone/>
              <a:defRPr sz="1400" b="0" i="0" u="none" strike="noStrike" cap="none">
                <a:solidFill>
                  <a:schemeClr val="dk2"/>
                </a:solidFill>
              </a:defRPr>
            </a:lvl4pPr>
            <a:lvl5pPr marL="0" marR="0" lvl="4" indent="0" algn="l" rtl="0">
              <a:spcBef>
                <a:spcPts val="0"/>
              </a:spcBef>
              <a:spcAft>
                <a:spcPts val="0"/>
              </a:spcAft>
              <a:buSzPts val="1100"/>
              <a:buNone/>
              <a:defRPr sz="1400" b="0" i="0" u="none" strike="noStrike" cap="none">
                <a:solidFill>
                  <a:schemeClr val="dk2"/>
                </a:solidFill>
              </a:defRPr>
            </a:lvl5pPr>
            <a:lvl6pPr marL="0" marR="0" lvl="5" indent="0" algn="l" rtl="0">
              <a:spcBef>
                <a:spcPts val="0"/>
              </a:spcBef>
              <a:spcAft>
                <a:spcPts val="0"/>
              </a:spcAft>
              <a:buSzPts val="1100"/>
              <a:buNone/>
              <a:defRPr sz="1400" b="0" i="0" u="none" strike="noStrike" cap="none">
                <a:solidFill>
                  <a:schemeClr val="dk2"/>
                </a:solidFill>
              </a:defRPr>
            </a:lvl6pPr>
            <a:lvl7pPr marL="0" marR="0" lvl="6" indent="0" algn="l" rtl="0">
              <a:spcBef>
                <a:spcPts val="0"/>
              </a:spcBef>
              <a:spcAft>
                <a:spcPts val="0"/>
              </a:spcAft>
              <a:buSzPts val="1100"/>
              <a:buNone/>
              <a:defRPr sz="1400" b="0" i="0" u="none" strike="noStrike" cap="none">
                <a:solidFill>
                  <a:schemeClr val="dk2"/>
                </a:solidFill>
              </a:defRPr>
            </a:lvl7pPr>
            <a:lvl8pPr marL="0" marR="0" lvl="7" indent="0" algn="l" rtl="0">
              <a:spcBef>
                <a:spcPts val="0"/>
              </a:spcBef>
              <a:spcAft>
                <a:spcPts val="0"/>
              </a:spcAft>
              <a:buSzPts val="1100"/>
              <a:buNone/>
              <a:defRPr sz="1400" b="0" i="0" u="none" strike="noStrike" cap="none">
                <a:solidFill>
                  <a:schemeClr val="dk2"/>
                </a:solidFill>
              </a:defRPr>
            </a:lvl8pPr>
            <a:lvl9pPr marL="0" marR="0" lvl="8" indent="0" algn="l" rtl="0">
              <a:spcBef>
                <a:spcPts val="0"/>
              </a:spcBef>
              <a:spcAft>
                <a:spcPts val="0"/>
              </a:spcAft>
              <a:buSzPts val="1100"/>
              <a:buNone/>
              <a:defRPr sz="1400" b="0" i="0" u="none" strike="noStrike" cap="none">
                <a:solidFill>
                  <a:schemeClr val="dk2"/>
                </a:solidFill>
              </a:defRPr>
            </a:lvl9pPr>
          </a:lstStyle>
          <a:p>
            <a:endParaRPr/>
          </a:p>
        </p:txBody>
      </p:sp>
      <p:sp>
        <p:nvSpPr>
          <p:cNvPr id="79" name="Shape 79"/>
          <p:cNvSpPr txBox="1">
            <a:spLocks noGrp="1"/>
          </p:cNvSpPr>
          <p:nvPr>
            <p:ph type="body" idx="1"/>
          </p:nvPr>
        </p:nvSpPr>
        <p:spPr>
          <a:xfrm>
            <a:off x="1941909" y="1600200"/>
            <a:ext cx="6686550" cy="2914650"/>
          </a:xfrm>
          <a:prstGeom prst="rect">
            <a:avLst/>
          </a:prstGeom>
          <a:noFill/>
          <a:ln>
            <a:noFill/>
          </a:ln>
        </p:spPr>
        <p:txBody>
          <a:bodyPr spcFirstLastPara="1" wrap="square" lIns="68575" tIns="68575" rIns="68575" bIns="68575" anchor="t" anchorCtr="0"/>
          <a:lstStyle>
            <a:lvl1pPr marL="457200" marR="0" lvl="0" indent="-317500" algn="l" rtl="0">
              <a:spcBef>
                <a:spcPts val="800"/>
              </a:spcBef>
              <a:spcAft>
                <a:spcPts val="0"/>
              </a:spcAft>
              <a:buClr>
                <a:schemeClr val="accent1"/>
              </a:buClr>
              <a:buSzPts val="1400"/>
              <a:buFont typeface="Noto Sans Symbols"/>
              <a:buChar char="•"/>
              <a:defRPr sz="1400" b="0" i="0" u="none" strike="noStrike" cap="none">
                <a:solidFill>
                  <a:srgbClr val="3F3F3F"/>
                </a:solidFill>
                <a:latin typeface="Century Gothic"/>
                <a:ea typeface="Century Gothic"/>
                <a:cs typeface="Century Gothic"/>
                <a:sym typeface="Century Gothic"/>
              </a:defRPr>
            </a:lvl1pPr>
            <a:lvl2pPr marL="914400" marR="0" lvl="1" indent="-304800" algn="l" rtl="0">
              <a:spcBef>
                <a:spcPts val="800"/>
              </a:spcBef>
              <a:spcAft>
                <a:spcPts val="0"/>
              </a:spcAft>
              <a:buClr>
                <a:schemeClr val="accent1"/>
              </a:buClr>
              <a:buSzPts val="1200"/>
              <a:buFont typeface="Noto Sans Symbols"/>
              <a:buChar char="•"/>
              <a:defRPr sz="1200" b="0" i="0" u="none" strike="noStrike" cap="none">
                <a:solidFill>
                  <a:srgbClr val="3F3F3F"/>
                </a:solidFill>
                <a:latin typeface="Century Gothic"/>
                <a:ea typeface="Century Gothic"/>
                <a:cs typeface="Century Gothic"/>
                <a:sym typeface="Century Gothic"/>
              </a:defRPr>
            </a:lvl2pPr>
            <a:lvl3pPr marL="1371600" marR="0" lvl="2" indent="-298450" algn="l" rtl="0">
              <a:spcBef>
                <a:spcPts val="800"/>
              </a:spcBef>
              <a:spcAft>
                <a:spcPts val="0"/>
              </a:spcAft>
              <a:buClr>
                <a:schemeClr val="accent1"/>
              </a:buClr>
              <a:buSzPts val="1100"/>
              <a:buFont typeface="Noto Sans Symbols"/>
              <a:buChar char="•"/>
              <a:defRPr sz="1100" b="0" i="0" u="none" strike="noStrike" cap="none">
                <a:solidFill>
                  <a:srgbClr val="3F3F3F"/>
                </a:solidFill>
                <a:latin typeface="Century Gothic"/>
                <a:ea typeface="Century Gothic"/>
                <a:cs typeface="Century Gothic"/>
                <a:sym typeface="Century Gothic"/>
              </a:defRPr>
            </a:lvl3pPr>
            <a:lvl4pPr marL="1828800" marR="0" lvl="3" indent="-285750" algn="l" rtl="0">
              <a:spcBef>
                <a:spcPts val="800"/>
              </a:spcBef>
              <a:spcAft>
                <a:spcPts val="0"/>
              </a:spcAft>
              <a:buClr>
                <a:schemeClr val="accent1"/>
              </a:buClr>
              <a:buSzPts val="900"/>
              <a:buFont typeface="Noto Sans Symbols"/>
              <a:buChar char="•"/>
              <a:defRPr sz="900" b="0" i="0" u="none" strike="noStrike" cap="none">
                <a:solidFill>
                  <a:srgbClr val="3F3F3F"/>
                </a:solidFill>
                <a:latin typeface="Century Gothic"/>
                <a:ea typeface="Century Gothic"/>
                <a:cs typeface="Century Gothic"/>
                <a:sym typeface="Century Gothic"/>
              </a:defRPr>
            </a:lvl4pPr>
            <a:lvl5pPr marL="2286000" marR="0" lvl="4" indent="-285750" algn="l" rtl="0">
              <a:spcBef>
                <a:spcPts val="800"/>
              </a:spcBef>
              <a:spcAft>
                <a:spcPts val="0"/>
              </a:spcAft>
              <a:buClr>
                <a:schemeClr val="accent1"/>
              </a:buClr>
              <a:buSzPts val="900"/>
              <a:buFont typeface="Noto Sans Symbols"/>
              <a:buChar char="•"/>
              <a:defRPr sz="900" b="0" i="0" u="none" strike="noStrike" cap="none">
                <a:solidFill>
                  <a:srgbClr val="3F3F3F"/>
                </a:solidFill>
                <a:latin typeface="Century Gothic"/>
                <a:ea typeface="Century Gothic"/>
                <a:cs typeface="Century Gothic"/>
                <a:sym typeface="Century Gothic"/>
              </a:defRPr>
            </a:lvl5pPr>
            <a:lvl6pPr marL="2743200" marR="0" lvl="5" indent="-285750" algn="l" rtl="0">
              <a:spcBef>
                <a:spcPts val="800"/>
              </a:spcBef>
              <a:spcAft>
                <a:spcPts val="0"/>
              </a:spcAft>
              <a:buClr>
                <a:schemeClr val="accent1"/>
              </a:buClr>
              <a:buSzPts val="900"/>
              <a:buFont typeface="Noto Sans Symbols"/>
              <a:buChar char="•"/>
              <a:defRPr sz="900" b="0" i="0" u="none" strike="noStrike" cap="none">
                <a:solidFill>
                  <a:srgbClr val="3F3F3F"/>
                </a:solidFill>
                <a:latin typeface="Century Gothic"/>
                <a:ea typeface="Century Gothic"/>
                <a:cs typeface="Century Gothic"/>
                <a:sym typeface="Century Gothic"/>
              </a:defRPr>
            </a:lvl6pPr>
            <a:lvl7pPr marL="3200400" marR="0" lvl="6" indent="-285750" algn="l" rtl="0">
              <a:spcBef>
                <a:spcPts val="800"/>
              </a:spcBef>
              <a:spcAft>
                <a:spcPts val="0"/>
              </a:spcAft>
              <a:buClr>
                <a:schemeClr val="accent1"/>
              </a:buClr>
              <a:buSzPts val="900"/>
              <a:buFont typeface="Noto Sans Symbols"/>
              <a:buChar char="•"/>
              <a:defRPr sz="900" b="0" i="0" u="none" strike="noStrike" cap="none">
                <a:solidFill>
                  <a:srgbClr val="3F3F3F"/>
                </a:solidFill>
                <a:latin typeface="Century Gothic"/>
                <a:ea typeface="Century Gothic"/>
                <a:cs typeface="Century Gothic"/>
                <a:sym typeface="Century Gothic"/>
              </a:defRPr>
            </a:lvl7pPr>
            <a:lvl8pPr marL="3657600" marR="0" lvl="7" indent="-285750" algn="l" rtl="0">
              <a:spcBef>
                <a:spcPts val="800"/>
              </a:spcBef>
              <a:spcAft>
                <a:spcPts val="0"/>
              </a:spcAft>
              <a:buClr>
                <a:schemeClr val="accent1"/>
              </a:buClr>
              <a:buSzPts val="900"/>
              <a:buFont typeface="Noto Sans Symbols"/>
              <a:buChar char="•"/>
              <a:defRPr sz="900" b="0" i="0" u="none" strike="noStrike" cap="none">
                <a:solidFill>
                  <a:srgbClr val="3F3F3F"/>
                </a:solidFill>
                <a:latin typeface="Century Gothic"/>
                <a:ea typeface="Century Gothic"/>
                <a:cs typeface="Century Gothic"/>
                <a:sym typeface="Century Gothic"/>
              </a:defRPr>
            </a:lvl8pPr>
            <a:lvl9pPr marL="4114800" marR="0" lvl="8" indent="-285750" algn="l" rtl="0">
              <a:spcBef>
                <a:spcPts val="800"/>
              </a:spcBef>
              <a:spcAft>
                <a:spcPts val="0"/>
              </a:spcAft>
              <a:buClr>
                <a:schemeClr val="accent1"/>
              </a:buClr>
              <a:buSzPts val="900"/>
              <a:buFont typeface="Noto Sans Symbols"/>
              <a:buChar char="•"/>
              <a:defRPr sz="900" b="0" i="0" u="none" strike="noStrike" cap="none">
                <a:solidFill>
                  <a:srgbClr val="3F3F3F"/>
                </a:solidFill>
                <a:latin typeface="Century Gothic"/>
                <a:ea typeface="Century Gothic"/>
                <a:cs typeface="Century Gothic"/>
                <a:sym typeface="Century Gothic"/>
              </a:defRPr>
            </a:lvl9pPr>
          </a:lstStyle>
          <a:p>
            <a:endParaRPr/>
          </a:p>
        </p:txBody>
      </p:sp>
      <p:sp>
        <p:nvSpPr>
          <p:cNvPr id="80" name="Shape 80"/>
          <p:cNvSpPr txBox="1">
            <a:spLocks noGrp="1"/>
          </p:cNvSpPr>
          <p:nvPr>
            <p:ph type="dt" idx="10"/>
          </p:nvPr>
        </p:nvSpPr>
        <p:spPr>
          <a:xfrm>
            <a:off x="7771209" y="4597828"/>
            <a:ext cx="859712" cy="277797"/>
          </a:xfrm>
          <a:prstGeom prst="rect">
            <a:avLst/>
          </a:prstGeom>
          <a:noFill/>
          <a:ln>
            <a:noFill/>
          </a:ln>
        </p:spPr>
        <p:txBody>
          <a:bodyPr spcFirstLastPara="1" wrap="square" lIns="68575" tIns="68575" rIns="68575" bIns="68575" anchor="ctr" anchorCtr="0"/>
          <a:lstStyle>
            <a:lvl1pPr marL="0" marR="0" lvl="0" indent="0" algn="r" rtl="0">
              <a:spcBef>
                <a:spcPts val="0"/>
              </a:spcBef>
              <a:spcAft>
                <a:spcPts val="0"/>
              </a:spcAft>
              <a:buSzPts val="1100"/>
              <a:buNone/>
              <a:defRPr sz="700" b="0" i="0" u="none" strike="noStrike" cap="none">
                <a:solidFill>
                  <a:srgbClr val="888888"/>
                </a:solidFill>
                <a:latin typeface="Century Gothic"/>
                <a:ea typeface="Century Gothic"/>
                <a:cs typeface="Century Gothic"/>
                <a:sym typeface="Century Gothic"/>
              </a:defRPr>
            </a:lvl1pPr>
            <a:lvl2pPr marL="342900" marR="0" lvl="1" indent="0" algn="l" rtl="0">
              <a:spcBef>
                <a:spcPts val="0"/>
              </a:spcBef>
              <a:spcAft>
                <a:spcPts val="0"/>
              </a:spcAft>
              <a:buSzPts val="1100"/>
              <a:buNone/>
              <a:defRPr sz="1400" b="0" i="0" u="none" strike="noStrike" cap="none">
                <a:solidFill>
                  <a:schemeClr val="dk1"/>
                </a:solidFill>
                <a:latin typeface="Century Gothic"/>
                <a:ea typeface="Century Gothic"/>
                <a:cs typeface="Century Gothic"/>
                <a:sym typeface="Century Gothic"/>
              </a:defRPr>
            </a:lvl2pPr>
            <a:lvl3pPr marL="685800" marR="0" lvl="2" indent="0" algn="l" rtl="0">
              <a:spcBef>
                <a:spcPts val="0"/>
              </a:spcBef>
              <a:spcAft>
                <a:spcPts val="0"/>
              </a:spcAft>
              <a:buSzPts val="1100"/>
              <a:buNone/>
              <a:defRPr sz="1400" b="0" i="0" u="none" strike="noStrike" cap="none">
                <a:solidFill>
                  <a:schemeClr val="dk1"/>
                </a:solidFill>
                <a:latin typeface="Century Gothic"/>
                <a:ea typeface="Century Gothic"/>
                <a:cs typeface="Century Gothic"/>
                <a:sym typeface="Century Gothic"/>
              </a:defRPr>
            </a:lvl3pPr>
            <a:lvl4pPr marL="1028700" marR="0" lvl="3" indent="0" algn="l" rtl="0">
              <a:spcBef>
                <a:spcPts val="0"/>
              </a:spcBef>
              <a:spcAft>
                <a:spcPts val="0"/>
              </a:spcAft>
              <a:buSzPts val="1100"/>
              <a:buNone/>
              <a:defRPr sz="1400" b="0" i="0" u="none" strike="noStrike" cap="none">
                <a:solidFill>
                  <a:schemeClr val="dk1"/>
                </a:solidFill>
                <a:latin typeface="Century Gothic"/>
                <a:ea typeface="Century Gothic"/>
                <a:cs typeface="Century Gothic"/>
                <a:sym typeface="Century Gothic"/>
              </a:defRPr>
            </a:lvl4pPr>
            <a:lvl5pPr marL="1371600" marR="0" lvl="4" indent="0" algn="l" rtl="0">
              <a:spcBef>
                <a:spcPts val="0"/>
              </a:spcBef>
              <a:spcAft>
                <a:spcPts val="0"/>
              </a:spcAft>
              <a:buSzPts val="1100"/>
              <a:buNone/>
              <a:defRPr sz="1400" b="0" i="0" u="none" strike="noStrike" cap="none">
                <a:solidFill>
                  <a:schemeClr val="dk1"/>
                </a:solidFill>
                <a:latin typeface="Century Gothic"/>
                <a:ea typeface="Century Gothic"/>
                <a:cs typeface="Century Gothic"/>
                <a:sym typeface="Century Gothic"/>
              </a:defRPr>
            </a:lvl5pPr>
            <a:lvl6pPr marL="1714500" marR="0" lvl="5" indent="0" algn="l" rtl="0">
              <a:spcBef>
                <a:spcPts val="0"/>
              </a:spcBef>
              <a:spcAft>
                <a:spcPts val="0"/>
              </a:spcAft>
              <a:buSzPts val="1100"/>
              <a:buNone/>
              <a:defRPr sz="1400" b="0" i="0" u="none" strike="noStrike" cap="none">
                <a:solidFill>
                  <a:schemeClr val="dk1"/>
                </a:solidFill>
                <a:latin typeface="Century Gothic"/>
                <a:ea typeface="Century Gothic"/>
                <a:cs typeface="Century Gothic"/>
                <a:sym typeface="Century Gothic"/>
              </a:defRPr>
            </a:lvl6pPr>
            <a:lvl7pPr marL="2057400" marR="0" lvl="6" indent="0" algn="l" rtl="0">
              <a:spcBef>
                <a:spcPts val="0"/>
              </a:spcBef>
              <a:spcAft>
                <a:spcPts val="0"/>
              </a:spcAft>
              <a:buSzPts val="1100"/>
              <a:buNone/>
              <a:defRPr sz="1400" b="0" i="0" u="none" strike="noStrike" cap="none">
                <a:solidFill>
                  <a:schemeClr val="dk1"/>
                </a:solidFill>
                <a:latin typeface="Century Gothic"/>
                <a:ea typeface="Century Gothic"/>
                <a:cs typeface="Century Gothic"/>
                <a:sym typeface="Century Gothic"/>
              </a:defRPr>
            </a:lvl7pPr>
            <a:lvl8pPr marL="2400300" marR="0" lvl="7" indent="0" algn="l" rtl="0">
              <a:spcBef>
                <a:spcPts val="0"/>
              </a:spcBef>
              <a:spcAft>
                <a:spcPts val="0"/>
              </a:spcAft>
              <a:buSzPts val="1100"/>
              <a:buNone/>
              <a:defRPr sz="1400" b="0" i="0" u="none" strike="noStrike" cap="none">
                <a:solidFill>
                  <a:schemeClr val="dk1"/>
                </a:solidFill>
                <a:latin typeface="Century Gothic"/>
                <a:ea typeface="Century Gothic"/>
                <a:cs typeface="Century Gothic"/>
                <a:sym typeface="Century Gothic"/>
              </a:defRPr>
            </a:lvl8pPr>
            <a:lvl9pPr marL="2743200" marR="0" lvl="8" indent="0" algn="l" rtl="0">
              <a:spcBef>
                <a:spcPts val="0"/>
              </a:spcBef>
              <a:spcAft>
                <a:spcPts val="0"/>
              </a:spcAft>
              <a:buSzPts val="1100"/>
              <a:buNone/>
              <a:defRPr sz="1400" b="0" i="0" u="none" strike="noStrike" cap="none">
                <a:solidFill>
                  <a:schemeClr val="dk1"/>
                </a:solidFill>
                <a:latin typeface="Century Gothic"/>
                <a:ea typeface="Century Gothic"/>
                <a:cs typeface="Century Gothic"/>
                <a:sym typeface="Century Gothic"/>
              </a:defRPr>
            </a:lvl9pPr>
          </a:lstStyle>
          <a:p>
            <a:endParaRPr/>
          </a:p>
        </p:txBody>
      </p:sp>
      <p:sp>
        <p:nvSpPr>
          <p:cNvPr id="81" name="Shape 81"/>
          <p:cNvSpPr txBox="1">
            <a:spLocks noGrp="1"/>
          </p:cNvSpPr>
          <p:nvPr>
            <p:ph type="ftr" idx="11"/>
          </p:nvPr>
        </p:nvSpPr>
        <p:spPr>
          <a:xfrm>
            <a:off x="1941909" y="4601856"/>
            <a:ext cx="5714999" cy="273844"/>
          </a:xfrm>
          <a:prstGeom prst="rect">
            <a:avLst/>
          </a:prstGeom>
          <a:noFill/>
          <a:ln>
            <a:noFill/>
          </a:ln>
        </p:spPr>
        <p:txBody>
          <a:bodyPr spcFirstLastPara="1" wrap="square" lIns="68575" tIns="68575" rIns="68575" bIns="68575" anchor="ctr" anchorCtr="0"/>
          <a:lstStyle>
            <a:lvl1pPr marL="0" marR="0" lvl="0" indent="0" algn="l" rtl="0">
              <a:spcBef>
                <a:spcPts val="0"/>
              </a:spcBef>
              <a:spcAft>
                <a:spcPts val="0"/>
              </a:spcAft>
              <a:buSzPts val="1100"/>
              <a:buNone/>
              <a:defRPr sz="700" b="0" i="0" u="none" strike="noStrike" cap="none">
                <a:solidFill>
                  <a:srgbClr val="888888"/>
                </a:solidFill>
                <a:latin typeface="Century Gothic"/>
                <a:ea typeface="Century Gothic"/>
                <a:cs typeface="Century Gothic"/>
                <a:sym typeface="Century Gothic"/>
              </a:defRPr>
            </a:lvl1pPr>
            <a:lvl2pPr marL="342900" marR="0" lvl="1" indent="0" algn="l" rtl="0">
              <a:spcBef>
                <a:spcPts val="0"/>
              </a:spcBef>
              <a:spcAft>
                <a:spcPts val="0"/>
              </a:spcAft>
              <a:buSzPts val="1100"/>
              <a:buNone/>
              <a:defRPr sz="1400" b="0" i="0" u="none" strike="noStrike" cap="none">
                <a:solidFill>
                  <a:schemeClr val="dk1"/>
                </a:solidFill>
                <a:latin typeface="Century Gothic"/>
                <a:ea typeface="Century Gothic"/>
                <a:cs typeface="Century Gothic"/>
                <a:sym typeface="Century Gothic"/>
              </a:defRPr>
            </a:lvl2pPr>
            <a:lvl3pPr marL="685800" marR="0" lvl="2" indent="0" algn="l" rtl="0">
              <a:spcBef>
                <a:spcPts val="0"/>
              </a:spcBef>
              <a:spcAft>
                <a:spcPts val="0"/>
              </a:spcAft>
              <a:buSzPts val="1100"/>
              <a:buNone/>
              <a:defRPr sz="1400" b="0" i="0" u="none" strike="noStrike" cap="none">
                <a:solidFill>
                  <a:schemeClr val="dk1"/>
                </a:solidFill>
                <a:latin typeface="Century Gothic"/>
                <a:ea typeface="Century Gothic"/>
                <a:cs typeface="Century Gothic"/>
                <a:sym typeface="Century Gothic"/>
              </a:defRPr>
            </a:lvl3pPr>
            <a:lvl4pPr marL="1028700" marR="0" lvl="3" indent="0" algn="l" rtl="0">
              <a:spcBef>
                <a:spcPts val="0"/>
              </a:spcBef>
              <a:spcAft>
                <a:spcPts val="0"/>
              </a:spcAft>
              <a:buSzPts val="1100"/>
              <a:buNone/>
              <a:defRPr sz="1400" b="0" i="0" u="none" strike="noStrike" cap="none">
                <a:solidFill>
                  <a:schemeClr val="dk1"/>
                </a:solidFill>
                <a:latin typeface="Century Gothic"/>
                <a:ea typeface="Century Gothic"/>
                <a:cs typeface="Century Gothic"/>
                <a:sym typeface="Century Gothic"/>
              </a:defRPr>
            </a:lvl4pPr>
            <a:lvl5pPr marL="1371600" marR="0" lvl="4" indent="0" algn="l" rtl="0">
              <a:spcBef>
                <a:spcPts val="0"/>
              </a:spcBef>
              <a:spcAft>
                <a:spcPts val="0"/>
              </a:spcAft>
              <a:buSzPts val="1100"/>
              <a:buNone/>
              <a:defRPr sz="1400" b="0" i="0" u="none" strike="noStrike" cap="none">
                <a:solidFill>
                  <a:schemeClr val="dk1"/>
                </a:solidFill>
                <a:latin typeface="Century Gothic"/>
                <a:ea typeface="Century Gothic"/>
                <a:cs typeface="Century Gothic"/>
                <a:sym typeface="Century Gothic"/>
              </a:defRPr>
            </a:lvl5pPr>
            <a:lvl6pPr marL="1714500" marR="0" lvl="5" indent="0" algn="l" rtl="0">
              <a:spcBef>
                <a:spcPts val="0"/>
              </a:spcBef>
              <a:spcAft>
                <a:spcPts val="0"/>
              </a:spcAft>
              <a:buSzPts val="1100"/>
              <a:buNone/>
              <a:defRPr sz="1400" b="0" i="0" u="none" strike="noStrike" cap="none">
                <a:solidFill>
                  <a:schemeClr val="dk1"/>
                </a:solidFill>
                <a:latin typeface="Century Gothic"/>
                <a:ea typeface="Century Gothic"/>
                <a:cs typeface="Century Gothic"/>
                <a:sym typeface="Century Gothic"/>
              </a:defRPr>
            </a:lvl6pPr>
            <a:lvl7pPr marL="2057400" marR="0" lvl="6" indent="0" algn="l" rtl="0">
              <a:spcBef>
                <a:spcPts val="0"/>
              </a:spcBef>
              <a:spcAft>
                <a:spcPts val="0"/>
              </a:spcAft>
              <a:buSzPts val="1100"/>
              <a:buNone/>
              <a:defRPr sz="1400" b="0" i="0" u="none" strike="noStrike" cap="none">
                <a:solidFill>
                  <a:schemeClr val="dk1"/>
                </a:solidFill>
                <a:latin typeface="Century Gothic"/>
                <a:ea typeface="Century Gothic"/>
                <a:cs typeface="Century Gothic"/>
                <a:sym typeface="Century Gothic"/>
              </a:defRPr>
            </a:lvl7pPr>
            <a:lvl8pPr marL="2400300" marR="0" lvl="7" indent="0" algn="l" rtl="0">
              <a:spcBef>
                <a:spcPts val="0"/>
              </a:spcBef>
              <a:spcAft>
                <a:spcPts val="0"/>
              </a:spcAft>
              <a:buSzPts val="1100"/>
              <a:buNone/>
              <a:defRPr sz="1400" b="0" i="0" u="none" strike="noStrike" cap="none">
                <a:solidFill>
                  <a:schemeClr val="dk1"/>
                </a:solidFill>
                <a:latin typeface="Century Gothic"/>
                <a:ea typeface="Century Gothic"/>
                <a:cs typeface="Century Gothic"/>
                <a:sym typeface="Century Gothic"/>
              </a:defRPr>
            </a:lvl8pPr>
            <a:lvl9pPr marL="2743200" marR="0" lvl="8" indent="0" algn="l" rtl="0">
              <a:spcBef>
                <a:spcPts val="0"/>
              </a:spcBef>
              <a:spcAft>
                <a:spcPts val="0"/>
              </a:spcAft>
              <a:buSzPts val="1100"/>
              <a:buNone/>
              <a:defRPr sz="1400" b="0" i="0" u="none" strike="noStrike" cap="none">
                <a:solidFill>
                  <a:schemeClr val="dk1"/>
                </a:solidFill>
                <a:latin typeface="Century Gothic"/>
                <a:ea typeface="Century Gothic"/>
                <a:cs typeface="Century Gothic"/>
                <a:sym typeface="Century Gothic"/>
              </a:defRPr>
            </a:lvl9pPr>
          </a:lstStyle>
          <a:p>
            <a:endParaRPr/>
          </a:p>
        </p:txBody>
      </p:sp>
      <p:sp>
        <p:nvSpPr>
          <p:cNvPr id="82" name="Shape 82"/>
          <p:cNvSpPr txBox="1">
            <a:spLocks noGrp="1"/>
          </p:cNvSpPr>
          <p:nvPr>
            <p:ph type="sldNum" idx="12"/>
          </p:nvPr>
        </p:nvSpPr>
        <p:spPr>
          <a:xfrm>
            <a:off x="398859" y="590836"/>
            <a:ext cx="584825" cy="273844"/>
          </a:xfrm>
          <a:prstGeom prst="rect">
            <a:avLst/>
          </a:prstGeom>
          <a:noFill/>
          <a:ln>
            <a:noFill/>
          </a:ln>
        </p:spPr>
        <p:txBody>
          <a:bodyPr spcFirstLastPara="1" wrap="square" lIns="68575" tIns="34275" rIns="68575" bIns="34275" anchor="ctr" anchorCtr="0">
            <a:noAutofit/>
          </a:bodyPr>
          <a:lstStyle>
            <a:lvl1pPr marL="0" marR="0" lvl="0" indent="0" algn="r" rtl="0">
              <a:spcBef>
                <a:spcPts val="0"/>
              </a:spcBef>
              <a:buNone/>
              <a:defRPr sz="1500" b="0" i="0" u="none" strike="noStrike" cap="none">
                <a:solidFill>
                  <a:srgbClr val="FEFFFF"/>
                </a:solidFill>
                <a:latin typeface="Century Gothic"/>
                <a:ea typeface="Century Gothic"/>
                <a:cs typeface="Century Gothic"/>
                <a:sym typeface="Century Gothic"/>
              </a:defRPr>
            </a:lvl1pPr>
            <a:lvl2pPr marL="0" marR="0" lvl="1" indent="0" algn="r" rtl="0">
              <a:spcBef>
                <a:spcPts val="0"/>
              </a:spcBef>
              <a:buNone/>
              <a:defRPr sz="1500" b="0" i="0" u="none" strike="noStrike" cap="none">
                <a:solidFill>
                  <a:srgbClr val="FEFFFF"/>
                </a:solidFill>
                <a:latin typeface="Century Gothic"/>
                <a:ea typeface="Century Gothic"/>
                <a:cs typeface="Century Gothic"/>
                <a:sym typeface="Century Gothic"/>
              </a:defRPr>
            </a:lvl2pPr>
            <a:lvl3pPr marL="0" marR="0" lvl="2" indent="0" algn="r" rtl="0">
              <a:spcBef>
                <a:spcPts val="0"/>
              </a:spcBef>
              <a:buNone/>
              <a:defRPr sz="1500" b="0" i="0" u="none" strike="noStrike" cap="none">
                <a:solidFill>
                  <a:srgbClr val="FEFFFF"/>
                </a:solidFill>
                <a:latin typeface="Century Gothic"/>
                <a:ea typeface="Century Gothic"/>
                <a:cs typeface="Century Gothic"/>
                <a:sym typeface="Century Gothic"/>
              </a:defRPr>
            </a:lvl3pPr>
            <a:lvl4pPr marL="0" marR="0" lvl="3" indent="0" algn="r" rtl="0">
              <a:spcBef>
                <a:spcPts val="0"/>
              </a:spcBef>
              <a:buNone/>
              <a:defRPr sz="1500" b="0" i="0" u="none" strike="noStrike" cap="none">
                <a:solidFill>
                  <a:srgbClr val="FEFFFF"/>
                </a:solidFill>
                <a:latin typeface="Century Gothic"/>
                <a:ea typeface="Century Gothic"/>
                <a:cs typeface="Century Gothic"/>
                <a:sym typeface="Century Gothic"/>
              </a:defRPr>
            </a:lvl4pPr>
            <a:lvl5pPr marL="0" marR="0" lvl="4" indent="0" algn="r" rtl="0">
              <a:spcBef>
                <a:spcPts val="0"/>
              </a:spcBef>
              <a:buNone/>
              <a:defRPr sz="1500" b="0" i="0" u="none" strike="noStrike" cap="none">
                <a:solidFill>
                  <a:srgbClr val="FEFFFF"/>
                </a:solidFill>
                <a:latin typeface="Century Gothic"/>
                <a:ea typeface="Century Gothic"/>
                <a:cs typeface="Century Gothic"/>
                <a:sym typeface="Century Gothic"/>
              </a:defRPr>
            </a:lvl5pPr>
            <a:lvl6pPr marL="0" marR="0" lvl="5" indent="0" algn="r" rtl="0">
              <a:spcBef>
                <a:spcPts val="0"/>
              </a:spcBef>
              <a:buNone/>
              <a:defRPr sz="1500" b="0" i="0" u="none" strike="noStrike" cap="none">
                <a:solidFill>
                  <a:srgbClr val="FEFFFF"/>
                </a:solidFill>
                <a:latin typeface="Century Gothic"/>
                <a:ea typeface="Century Gothic"/>
                <a:cs typeface="Century Gothic"/>
                <a:sym typeface="Century Gothic"/>
              </a:defRPr>
            </a:lvl6pPr>
            <a:lvl7pPr marL="0" marR="0" lvl="6" indent="0" algn="r" rtl="0">
              <a:spcBef>
                <a:spcPts val="0"/>
              </a:spcBef>
              <a:buNone/>
              <a:defRPr sz="1500" b="0" i="0" u="none" strike="noStrike" cap="none">
                <a:solidFill>
                  <a:srgbClr val="FEFFFF"/>
                </a:solidFill>
                <a:latin typeface="Century Gothic"/>
                <a:ea typeface="Century Gothic"/>
                <a:cs typeface="Century Gothic"/>
                <a:sym typeface="Century Gothic"/>
              </a:defRPr>
            </a:lvl7pPr>
            <a:lvl8pPr marL="0" marR="0" lvl="7" indent="0" algn="r" rtl="0">
              <a:spcBef>
                <a:spcPts val="0"/>
              </a:spcBef>
              <a:buNone/>
              <a:defRPr sz="1500" b="0" i="0" u="none" strike="noStrike" cap="none">
                <a:solidFill>
                  <a:srgbClr val="FEFFFF"/>
                </a:solidFill>
                <a:latin typeface="Century Gothic"/>
                <a:ea typeface="Century Gothic"/>
                <a:cs typeface="Century Gothic"/>
                <a:sym typeface="Century Gothic"/>
              </a:defRPr>
            </a:lvl8pPr>
            <a:lvl9pPr marL="0" marR="0" lvl="8" indent="0" algn="r" rtl="0">
              <a:spcBef>
                <a:spcPts val="0"/>
              </a:spcBef>
              <a:buNone/>
              <a:defRPr sz="1500" b="0" i="0" u="none" strike="noStrike" cap="none">
                <a:solidFill>
                  <a:srgbClr val="FEFFFF"/>
                </a:solidFill>
                <a:latin typeface="Century Gothic"/>
                <a:ea typeface="Century Gothic"/>
                <a:cs typeface="Century Gothic"/>
                <a:sym typeface="Century Gothic"/>
              </a:defRPr>
            </a:lvl9pPr>
          </a:lstStyle>
          <a:p>
            <a:pPr marL="0" lvl="0" indent="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 id="2147483674" r:id="rId16"/>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10.xml"/><Relationship Id="rId1" Type="http://schemas.openxmlformats.org/officeDocument/2006/relationships/slideLayout" Target="../slideLayouts/slideLayout13.xml"/><Relationship Id="rId6" Type="http://schemas.openxmlformats.org/officeDocument/2006/relationships/image" Target="../media/image10.jpg"/><Relationship Id="rId5" Type="http://schemas.openxmlformats.org/officeDocument/2006/relationships/image" Target="../media/image9.jpg"/><Relationship Id="rId4" Type="http://schemas.openxmlformats.org/officeDocument/2006/relationships/image" Target="../media/image8.jp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2.xml"/><Relationship Id="rId1" Type="http://schemas.openxmlformats.org/officeDocument/2006/relationships/slideLayout" Target="../slideLayouts/slideLayout13.xml"/><Relationship Id="rId4" Type="http://schemas.openxmlformats.org/officeDocument/2006/relationships/image" Target="../media/image12.png"/></Relationships>
</file>

<file path=ppt/slides/_rels/slide13.xml.rels><?xml version="1.0" encoding="UTF-8" standalone="yes"?>
<Relationships xmlns="http://schemas.openxmlformats.org/package/2006/relationships"><Relationship Id="rId3" Type="http://schemas.openxmlformats.org/officeDocument/2006/relationships/hyperlink" Target="http://www.dailymail.co.uk/news/article-3047244/Farmers-furious-PETA-ad-shows-man-holding-blood-drenched-lamb-slogan-s-rest-wool-coat.html" TargetMode="External"/><Relationship Id="rId2" Type="http://schemas.openxmlformats.org/officeDocument/2006/relationships/notesSlide" Target="../notesSlides/notesSlide13.xml"/><Relationship Id="rId1" Type="http://schemas.openxmlformats.org/officeDocument/2006/relationships/slideLayout" Target="../slideLayouts/slideLayout13.xml"/><Relationship Id="rId5" Type="http://schemas.openxmlformats.org/officeDocument/2006/relationships/hyperlink" Target="https://imgur.com/gallery/t279jlS" TargetMode="External"/><Relationship Id="rId4" Type="http://schemas.openxmlformats.org/officeDocument/2006/relationships/image" Target="../media/image13.png"/></Relationships>
</file>

<file path=ppt/slides/_rels/slide1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4.xml"/><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4.xml"/></Relationships>
</file>

<file path=ppt/slides/_rels/slide1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6.xml"/><Relationship Id="rId1" Type="http://schemas.openxmlformats.org/officeDocument/2006/relationships/slideLayout" Target="../slideLayouts/slideLayout15.xml"/></Relationships>
</file>

<file path=ppt/slides/_rels/slide1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7.xml"/><Relationship Id="rId1" Type="http://schemas.openxmlformats.org/officeDocument/2006/relationships/slideLayout" Target="../slideLayouts/slideLayout15.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4.xml"/></Relationships>
</file>

<file path=ppt/slides/_rels/slide1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9.xml"/><Relationship Id="rId1" Type="http://schemas.openxmlformats.org/officeDocument/2006/relationships/slideLayout" Target="../slideLayouts/slideLayout15.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8" Type="http://schemas.openxmlformats.org/officeDocument/2006/relationships/hyperlink" Target="http://www.isws.illinois.edu/atmos/statecli/climate-change/gtrends.htm" TargetMode="External"/><Relationship Id="rId3" Type="http://schemas.openxmlformats.org/officeDocument/2006/relationships/image" Target="../media/image16.png"/><Relationship Id="rId7" Type="http://schemas.openxmlformats.org/officeDocument/2006/relationships/hyperlink" Target="https://serc.carleton.edu/clean/literacy/principle_1.html" TargetMode="External"/><Relationship Id="rId2" Type="http://schemas.openxmlformats.org/officeDocument/2006/relationships/notesSlide" Target="../notesSlides/notesSlide20.xml"/><Relationship Id="rId1" Type="http://schemas.openxmlformats.org/officeDocument/2006/relationships/slideLayout" Target="../slideLayouts/slideLayout13.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hyperlink" Target="https://www.ncdc.noaa.gov/indicators/" TargetMode="External"/><Relationship Id="rId9" Type="http://schemas.openxmlformats.org/officeDocument/2006/relationships/hyperlink" Target="http://www.climatecentral.org/news/the-last-time-co2-was-this-high-humans-didnt-exist-15938" TargetMode="External"/></Relationships>
</file>

<file path=ppt/slides/_rels/slide21.xml.rels><?xml version="1.0" encoding="UTF-8" standalone="yes"?>
<Relationships xmlns="http://schemas.openxmlformats.org/package/2006/relationships"><Relationship Id="rId3" Type="http://schemas.openxmlformats.org/officeDocument/2006/relationships/hyperlink" Target="https://www.nsta.org/conferences/docs/2015SummerInstituteElementary/NineTalkMovesFromTERC.pdf" TargetMode="External"/><Relationship Id="rId2" Type="http://schemas.openxmlformats.org/officeDocument/2006/relationships/notesSlide" Target="../notesSlides/notesSlide21.xml"/><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4.xml"/></Relationships>
</file>

<file path=ppt/slides/_rels/slide2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3.xml"/><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3" Type="http://schemas.openxmlformats.org/officeDocument/2006/relationships/hyperlink" Target="http://onlinelibrary.wiley.com/store/10.1002/wea.386/asset/386_ftp.pdf?v=1&amp;t=j95s902f&amp;s=9f0842efb1083144ef619addcb8adb8aaeddf622" TargetMode="External"/><Relationship Id="rId7" Type="http://schemas.openxmlformats.org/officeDocument/2006/relationships/hyperlink" Target="https://chem.libretexts.org/Core/Physical_and_Theoretical_Chemistry/Physical_Properties_of_Matter/Atomic_and_Molecular_Properties/Dipole_Moments" TargetMode="External"/><Relationship Id="rId2" Type="http://schemas.openxmlformats.org/officeDocument/2006/relationships/notesSlide" Target="../notesSlides/notesSlide24.xml"/><Relationship Id="rId1" Type="http://schemas.openxmlformats.org/officeDocument/2006/relationships/slideLayout" Target="../slideLayouts/slideLayout13.xml"/><Relationship Id="rId6" Type="http://schemas.openxmlformats.org/officeDocument/2006/relationships/hyperlink" Target="http://www.s-cool.co.uk/gcse/biology/environment/revise-it/cycling-through-nature" TargetMode="External"/><Relationship Id="rId5" Type="http://schemas.openxmlformats.org/officeDocument/2006/relationships/image" Target="../media/image21.gif"/><Relationship Id="rId4" Type="http://schemas.openxmlformats.org/officeDocument/2006/relationships/image" Target="../media/image20.png"/></Relationships>
</file>

<file path=ppt/slides/_rels/slide2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5.xml"/><Relationship Id="rId1" Type="http://schemas.openxmlformats.org/officeDocument/2006/relationships/slideLayout" Target="../slideLayouts/slideLayout13.xml"/><Relationship Id="rId5" Type="http://schemas.openxmlformats.org/officeDocument/2006/relationships/hyperlink" Target="https://scied.ucar.edu/carbon-dioxide-absorbs-and-re-emits-infrared-radiation" TargetMode="External"/><Relationship Id="rId4" Type="http://schemas.openxmlformats.org/officeDocument/2006/relationships/image" Target="../media/image23.gif"/></Relationships>
</file>

<file path=ppt/slides/_rels/slide26.xml.rels><?xml version="1.0" encoding="UTF-8" standalone="yes"?>
<Relationships xmlns="http://schemas.openxmlformats.org/package/2006/relationships"><Relationship Id="rId3" Type="http://schemas.openxmlformats.org/officeDocument/2006/relationships/hyperlink" Target="http://patarnott.com/atms749/pdf/Arrhenius.pdf" TargetMode="External"/><Relationship Id="rId7" Type="http://schemas.openxmlformats.org/officeDocument/2006/relationships/hyperlink" Target="http://climatechange.lta.org/get-started/learn/co2-methane-greenhouse-effect/" TargetMode="External"/><Relationship Id="rId2" Type="http://schemas.openxmlformats.org/officeDocument/2006/relationships/notesSlide" Target="../notesSlides/notesSlide26.xml"/><Relationship Id="rId1" Type="http://schemas.openxmlformats.org/officeDocument/2006/relationships/slideLayout" Target="../slideLayouts/slideLayout13.xml"/><Relationship Id="rId6" Type="http://schemas.openxmlformats.org/officeDocument/2006/relationships/hyperlink" Target="https://agreenerfutureblog.wordpress.com/1-the-natural-greenhouse-effect/" TargetMode="External"/><Relationship Id="rId5" Type="http://schemas.openxmlformats.org/officeDocument/2006/relationships/image" Target="../media/image25.gif"/><Relationship Id="rId4" Type="http://schemas.openxmlformats.org/officeDocument/2006/relationships/image" Target="../media/image24.png"/></Relationships>
</file>

<file path=ppt/slides/_rels/slide27.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7.xml"/><Relationship Id="rId1" Type="http://schemas.openxmlformats.org/officeDocument/2006/relationships/slideLayout" Target="../slideLayouts/slideLayout13.xml"/><Relationship Id="rId6" Type="http://schemas.openxmlformats.org/officeDocument/2006/relationships/hyperlink" Target="http://nca2014.globalchange.gov/report/our-changing-climate/precipitation-change" TargetMode="External"/><Relationship Id="rId5" Type="http://schemas.openxmlformats.org/officeDocument/2006/relationships/image" Target="../media/image28.jpg"/><Relationship Id="rId4" Type="http://schemas.openxmlformats.org/officeDocument/2006/relationships/image" Target="../media/image27.png"/></Relationships>
</file>

<file path=ppt/slides/_rels/slide28.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8.xml"/><Relationship Id="rId1" Type="http://schemas.openxmlformats.org/officeDocument/2006/relationships/slideLayout" Target="../slideLayouts/slideLayout13.xml"/></Relationships>
</file>

<file path=ppt/slides/_rels/slide2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9.xml"/><Relationship Id="rId1" Type="http://schemas.openxmlformats.org/officeDocument/2006/relationships/slideLayout" Target="../slideLayouts/slideLayout13.xml"/><Relationship Id="rId5" Type="http://schemas.openxmlformats.org/officeDocument/2006/relationships/image" Target="../media/image17.png"/><Relationship Id="rId4" Type="http://schemas.openxmlformats.org/officeDocument/2006/relationships/image" Target="../media/image30.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4.xml"/></Relationships>
</file>

<file path=ppt/slides/_rels/slide31.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31.xml"/><Relationship Id="rId1" Type="http://schemas.openxmlformats.org/officeDocument/2006/relationships/slideLayout" Target="../slideLayouts/slideLayout13.xml"/><Relationship Id="rId5" Type="http://schemas.openxmlformats.org/officeDocument/2006/relationships/image" Target="../media/image33.png"/><Relationship Id="rId4" Type="http://schemas.openxmlformats.org/officeDocument/2006/relationships/image" Target="../media/image32.png"/></Relationships>
</file>

<file path=ppt/slides/_rels/slide32.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32.xml"/><Relationship Id="rId1" Type="http://schemas.openxmlformats.org/officeDocument/2006/relationships/slideLayout" Target="../slideLayouts/slideLayout13.xml"/><Relationship Id="rId4" Type="http://schemas.openxmlformats.org/officeDocument/2006/relationships/image" Target="../media/image35.png"/></Relationships>
</file>

<file path=ppt/slides/_rels/slide33.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33.xml"/><Relationship Id="rId1" Type="http://schemas.openxmlformats.org/officeDocument/2006/relationships/slideLayout" Target="../slideLayouts/slideLayout13.xml"/></Relationships>
</file>

<file path=ppt/slides/_rels/slide34.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34.xml"/><Relationship Id="rId1" Type="http://schemas.openxmlformats.org/officeDocument/2006/relationships/slideLayout" Target="../slideLayouts/slideLayout13.xml"/></Relationships>
</file>

<file path=ppt/slides/_rels/slide35.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35.xml"/><Relationship Id="rId1" Type="http://schemas.openxmlformats.org/officeDocument/2006/relationships/slideLayout" Target="../slideLayouts/slideLayout13.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14.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13.xml"/></Relationships>
</file>

<file path=ppt/slides/_rels/slide38.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38.xml"/><Relationship Id="rId1" Type="http://schemas.openxmlformats.org/officeDocument/2006/relationships/slideLayout" Target="../slideLayouts/slideLayout13.xml"/><Relationship Id="rId5" Type="http://schemas.openxmlformats.org/officeDocument/2006/relationships/image" Target="../media/image41.png"/><Relationship Id="rId4" Type="http://schemas.openxmlformats.org/officeDocument/2006/relationships/image" Target="../media/image40.png"/></Relationships>
</file>

<file path=ppt/slides/_rels/slide39.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39.xml"/><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14.xml"/></Relationships>
</file>

<file path=ppt/slides/_rels/slide40.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40.xml"/><Relationship Id="rId1" Type="http://schemas.openxmlformats.org/officeDocument/2006/relationships/slideLayout" Target="../slideLayouts/slideLayout13.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14.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13.xml"/></Relationships>
</file>

<file path=ppt/slides/_rels/slide43.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43.xml"/><Relationship Id="rId1" Type="http://schemas.openxmlformats.org/officeDocument/2006/relationships/slideLayout" Target="../slideLayouts/slideLayout13.xml"/><Relationship Id="rId6" Type="http://schemas.openxmlformats.org/officeDocument/2006/relationships/image" Target="../media/image46.png"/><Relationship Id="rId5" Type="http://schemas.openxmlformats.org/officeDocument/2006/relationships/image" Target="../media/image45.png"/><Relationship Id="rId4" Type="http://schemas.openxmlformats.org/officeDocument/2006/relationships/image" Target="../media/image44.png"/></Relationships>
</file>

<file path=ppt/slides/_rels/slide44.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44.xml"/><Relationship Id="rId1" Type="http://schemas.openxmlformats.org/officeDocument/2006/relationships/slideLayout" Target="../slideLayouts/slideLayout13.xml"/></Relationships>
</file>

<file path=ppt/slides/_rels/slide45.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45.xml"/><Relationship Id="rId1" Type="http://schemas.openxmlformats.org/officeDocument/2006/relationships/slideLayout" Target="../slideLayouts/slideLayout13.xml"/><Relationship Id="rId6" Type="http://schemas.openxmlformats.org/officeDocument/2006/relationships/image" Target="../media/image10.jpg"/><Relationship Id="rId5" Type="http://schemas.openxmlformats.org/officeDocument/2006/relationships/image" Target="../media/image9.jpg"/><Relationship Id="rId4" Type="http://schemas.openxmlformats.org/officeDocument/2006/relationships/image" Target="../media/image8.jpg"/></Relationships>
</file>

<file path=ppt/slides/_rels/slide46.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46.xml"/><Relationship Id="rId1" Type="http://schemas.openxmlformats.org/officeDocument/2006/relationships/slideLayout" Target="../slideLayouts/slideLayout13.xml"/></Relationships>
</file>

<file path=ppt/slides/_rels/slide47.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47.xml"/><Relationship Id="rId1" Type="http://schemas.openxmlformats.org/officeDocument/2006/relationships/slideLayout" Target="../slideLayouts/slideLayout13.xml"/></Relationships>
</file>

<file path=ppt/slides/_rels/slide48.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48.xml"/><Relationship Id="rId1" Type="http://schemas.openxmlformats.org/officeDocument/2006/relationships/slideLayout" Target="../slideLayouts/slideLayout13.xml"/></Relationships>
</file>

<file path=ppt/slides/_rels/slide49.xml.rels><?xml version="1.0" encoding="UTF-8" standalone="yes"?>
<Relationships xmlns="http://schemas.openxmlformats.org/package/2006/relationships"><Relationship Id="rId3" Type="http://schemas.openxmlformats.org/officeDocument/2006/relationships/hyperlink" Target="http://www.pnas.org/content/112/11/3241.full.pdf" TargetMode="External"/><Relationship Id="rId2" Type="http://schemas.openxmlformats.org/officeDocument/2006/relationships/notesSlide" Target="../notesSlides/notesSlide49.xml"/><Relationship Id="rId1" Type="http://schemas.openxmlformats.org/officeDocument/2006/relationships/slideLayout" Target="../slideLayouts/slideLayout13.xml"/><Relationship Id="rId6" Type="http://schemas.openxmlformats.org/officeDocument/2006/relationships/image" Target="../media/image52.png"/><Relationship Id="rId5" Type="http://schemas.openxmlformats.org/officeDocument/2006/relationships/hyperlink" Target="http://lib.dr.iastate.edu/cgi/viewcontent.cgi?article=1000&amp;context=ge_at_reports" TargetMode="External"/><Relationship Id="rId4" Type="http://schemas.openxmlformats.org/officeDocument/2006/relationships/image" Target="../media/image51.png"/></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50.xml.rels><?xml version="1.0" encoding="UTF-8" standalone="yes"?>
<Relationships xmlns="http://schemas.openxmlformats.org/package/2006/relationships"><Relationship Id="rId3" Type="http://schemas.openxmlformats.org/officeDocument/2006/relationships/hyperlink" Target="http://wuhsag.weebly.com/pd-workshops.html" TargetMode="External"/><Relationship Id="rId7" Type="http://schemas.openxmlformats.org/officeDocument/2006/relationships/image" Target="../media/image1.png"/><Relationship Id="rId2" Type="http://schemas.openxmlformats.org/officeDocument/2006/relationships/notesSlide" Target="../notesSlides/notesSlide50.xml"/><Relationship Id="rId1" Type="http://schemas.openxmlformats.org/officeDocument/2006/relationships/slideLayout" Target="../slideLayouts/slideLayout13.xml"/><Relationship Id="rId6" Type="http://schemas.openxmlformats.org/officeDocument/2006/relationships/hyperlink" Target="http://wuhsag.weebly.com/future-of-agriculture-curriculum-for-teaching-sustainability-facts.html" TargetMode="External"/><Relationship Id="rId5" Type="http://schemas.openxmlformats.org/officeDocument/2006/relationships/hyperlink" Target="http://carbontime.bscs.org/" TargetMode="External"/><Relationship Id="rId4" Type="http://schemas.openxmlformats.org/officeDocument/2006/relationships/hyperlink" Target="https://www.glbrc.org/education"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9.xml"/><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208"/>
        <p:cNvGrpSpPr/>
        <p:nvPr/>
      </p:nvGrpSpPr>
      <p:grpSpPr>
        <a:xfrm>
          <a:off x="0" y="0"/>
          <a:ext cx="0" cy="0"/>
          <a:chOff x="0" y="0"/>
          <a:chExt cx="0" cy="0"/>
        </a:xfrm>
      </p:grpSpPr>
      <p:pic>
        <p:nvPicPr>
          <p:cNvPr id="209" name="Shape 209"/>
          <p:cNvPicPr preferRelativeResize="0"/>
          <p:nvPr/>
        </p:nvPicPr>
        <p:blipFill>
          <a:blip r:embed="rId3">
            <a:alphaModFix/>
          </a:blip>
          <a:stretch>
            <a:fillRect/>
          </a:stretch>
        </p:blipFill>
        <p:spPr>
          <a:xfrm>
            <a:off x="5628063" y="2919538"/>
            <a:ext cx="3000375" cy="2171700"/>
          </a:xfrm>
          <a:prstGeom prst="rect">
            <a:avLst/>
          </a:prstGeom>
          <a:noFill/>
          <a:ln>
            <a:noFill/>
          </a:ln>
        </p:spPr>
      </p:pic>
      <p:sp>
        <p:nvSpPr>
          <p:cNvPr id="210" name="Shape 210"/>
          <p:cNvSpPr txBox="1">
            <a:spLocks noGrp="1"/>
          </p:cNvSpPr>
          <p:nvPr>
            <p:ph type="ctrTitle"/>
          </p:nvPr>
        </p:nvSpPr>
        <p:spPr>
          <a:xfrm>
            <a:off x="1941910" y="1885950"/>
            <a:ext cx="6686549" cy="1697086"/>
          </a:xfrm>
          <a:prstGeom prst="rect">
            <a:avLst/>
          </a:prstGeom>
          <a:noFill/>
          <a:ln>
            <a:noFill/>
          </a:ln>
        </p:spPr>
        <p:txBody>
          <a:bodyPr spcFirstLastPara="1" wrap="square" lIns="68575" tIns="34275" rIns="68575" bIns="34275" anchor="b" anchorCtr="0">
            <a:noAutofit/>
          </a:bodyPr>
          <a:lstStyle/>
          <a:p>
            <a:pPr marL="0" marR="0" lvl="0" indent="0" algn="l" rtl="0">
              <a:spcBef>
                <a:spcPts val="0"/>
              </a:spcBef>
              <a:spcAft>
                <a:spcPts val="0"/>
              </a:spcAft>
              <a:buClr>
                <a:srgbClr val="262626"/>
              </a:buClr>
              <a:buSzPts val="3600"/>
              <a:buFont typeface="Century Gothic"/>
              <a:buNone/>
            </a:pPr>
            <a:r>
              <a:rPr lang="en" sz="3600" b="1" i="0" u="none" strike="noStrike" cap="none">
                <a:solidFill>
                  <a:srgbClr val="262626"/>
                </a:solidFill>
                <a:latin typeface="Century Gothic"/>
                <a:ea typeface="Century Gothic"/>
                <a:cs typeface="Century Gothic"/>
                <a:sym typeface="Century Gothic"/>
              </a:rPr>
              <a:t>Making Natural Resources and Environmental Science Instruction More Effective and Engaging</a:t>
            </a:r>
            <a:endParaRPr sz="3600" b="0" i="0" u="none" strike="noStrike" cap="none">
              <a:solidFill>
                <a:srgbClr val="262626"/>
              </a:solidFill>
              <a:latin typeface="Century Gothic"/>
              <a:ea typeface="Century Gothic"/>
              <a:cs typeface="Century Gothic"/>
              <a:sym typeface="Century Gothic"/>
            </a:endParaRPr>
          </a:p>
        </p:txBody>
      </p:sp>
      <p:sp>
        <p:nvSpPr>
          <p:cNvPr id="211" name="Shape 211"/>
          <p:cNvSpPr txBox="1">
            <a:spLocks noGrp="1"/>
          </p:cNvSpPr>
          <p:nvPr>
            <p:ph type="subTitle" idx="1"/>
          </p:nvPr>
        </p:nvSpPr>
        <p:spPr>
          <a:xfrm>
            <a:off x="1941910" y="3583034"/>
            <a:ext cx="6686549" cy="844712"/>
          </a:xfrm>
          <a:prstGeom prst="rect">
            <a:avLst/>
          </a:prstGeom>
          <a:noFill/>
          <a:ln>
            <a:noFill/>
          </a:ln>
        </p:spPr>
        <p:txBody>
          <a:bodyPr spcFirstLastPara="1" wrap="square" lIns="68575" tIns="34275" rIns="68575" bIns="34275" anchor="t" anchorCtr="0">
            <a:noAutofit/>
          </a:bodyPr>
          <a:lstStyle/>
          <a:p>
            <a:pPr marL="0" marR="0" lvl="0" indent="0" algn="l" rtl="0">
              <a:lnSpc>
                <a:spcPct val="90000"/>
              </a:lnSpc>
              <a:spcBef>
                <a:spcPts val="0"/>
              </a:spcBef>
              <a:spcAft>
                <a:spcPts val="0"/>
              </a:spcAft>
              <a:buClr>
                <a:schemeClr val="accent1"/>
              </a:buClr>
              <a:buSzPts val="1400"/>
              <a:buFont typeface="Noto Sans Symbols"/>
              <a:buNone/>
            </a:pPr>
            <a:r>
              <a:rPr lang="en" sz="1400" b="0" i="0" u="none" strike="noStrike" cap="none">
                <a:solidFill>
                  <a:srgbClr val="595959"/>
                </a:solidFill>
                <a:latin typeface="Century Gothic"/>
                <a:ea typeface="Century Gothic"/>
                <a:cs typeface="Century Gothic"/>
                <a:sym typeface="Century Gothic"/>
              </a:rPr>
              <a:t>By C. Kohn, National Science Foundation</a:t>
            </a:r>
            <a:endParaRPr sz="1400" b="0" i="0" u="none" strike="noStrike" cap="none">
              <a:solidFill>
                <a:srgbClr val="595959"/>
              </a:solidFill>
              <a:latin typeface="Century Gothic"/>
              <a:ea typeface="Century Gothic"/>
              <a:cs typeface="Century Gothic"/>
              <a:sym typeface="Century Gothic"/>
            </a:endParaRPr>
          </a:p>
          <a:p>
            <a:pPr marL="0" marR="0" lvl="0" indent="0" algn="l" rtl="0">
              <a:lnSpc>
                <a:spcPct val="90000"/>
              </a:lnSpc>
              <a:spcBef>
                <a:spcPts val="800"/>
              </a:spcBef>
              <a:spcAft>
                <a:spcPts val="0"/>
              </a:spcAft>
              <a:buClr>
                <a:schemeClr val="accent1"/>
              </a:buClr>
              <a:buSzPts val="1400"/>
              <a:buFont typeface="Noto Sans Symbols"/>
              <a:buNone/>
            </a:pPr>
            <a:r>
              <a:rPr lang="en" sz="1400" b="0" i="0" u="none" strike="noStrike" cap="none">
                <a:solidFill>
                  <a:srgbClr val="595959"/>
                </a:solidFill>
                <a:latin typeface="Century Gothic"/>
                <a:ea typeface="Century Gothic"/>
                <a:cs typeface="Century Gothic"/>
                <a:sym typeface="Century Gothic"/>
              </a:rPr>
              <a:t>Michigan State University</a:t>
            </a:r>
            <a:endParaRPr sz="1100"/>
          </a:p>
          <a:p>
            <a:pPr marL="0" marR="0" lvl="0" indent="0" algn="l" rtl="0">
              <a:lnSpc>
                <a:spcPct val="90000"/>
              </a:lnSpc>
              <a:spcBef>
                <a:spcPts val="800"/>
              </a:spcBef>
              <a:spcAft>
                <a:spcPts val="0"/>
              </a:spcAft>
              <a:buClr>
                <a:schemeClr val="accent1"/>
              </a:buClr>
              <a:buSzPts val="1400"/>
              <a:buFont typeface="Noto Sans Symbols"/>
              <a:buNone/>
            </a:pPr>
            <a:r>
              <a:rPr lang="en" sz="1400" b="0" i="0" u="none" strike="noStrike" cap="none">
                <a:solidFill>
                  <a:srgbClr val="595959"/>
                </a:solidFill>
                <a:latin typeface="Century Gothic"/>
                <a:ea typeface="Century Gothic"/>
                <a:cs typeface="Century Gothic"/>
                <a:sym typeface="Century Gothic"/>
              </a:rPr>
              <a:t>2017 National FFA Convention</a:t>
            </a:r>
            <a:endParaRPr sz="1400" b="0" i="0" u="none" strike="noStrike" cap="none">
              <a:solidFill>
                <a:srgbClr val="595959"/>
              </a:solidFill>
              <a:latin typeface="Century Gothic"/>
              <a:ea typeface="Century Gothic"/>
              <a:cs typeface="Century Gothic"/>
              <a:sym typeface="Century Gothic"/>
            </a:endParaRPr>
          </a:p>
        </p:txBody>
      </p:sp>
      <p:sp>
        <p:nvSpPr>
          <p:cNvPr id="212" name="Shape 212"/>
          <p:cNvSpPr txBox="1">
            <a:spLocks noGrp="1"/>
          </p:cNvSpPr>
          <p:nvPr>
            <p:ph type="sldNum" idx="12"/>
          </p:nvPr>
        </p:nvSpPr>
        <p:spPr>
          <a:xfrm>
            <a:off x="398859" y="3397155"/>
            <a:ext cx="584825" cy="273844"/>
          </a:xfrm>
          <a:prstGeom prst="rect">
            <a:avLst/>
          </a:prstGeom>
          <a:noFill/>
          <a:ln>
            <a:noFill/>
          </a:ln>
        </p:spPr>
        <p:txBody>
          <a:bodyPr spcFirstLastPara="1" wrap="square" lIns="68575" tIns="34275" rIns="68575" bIns="34275" anchor="ctr" anchorCtr="0">
            <a:noAutofit/>
          </a:bodyPr>
          <a:lstStyle/>
          <a:p>
            <a:pPr marL="0" marR="0" lvl="0" indent="0" algn="r" rtl="0">
              <a:spcBef>
                <a:spcPts val="0"/>
              </a:spcBef>
              <a:spcAft>
                <a:spcPts val="0"/>
              </a:spcAft>
              <a:buNone/>
            </a:pPr>
            <a:fld id="{00000000-1234-1234-1234-123412341234}" type="slidenum">
              <a:rPr lang="en" sz="1500" b="0" i="0" u="none" strike="noStrike" cap="none">
                <a:solidFill>
                  <a:srgbClr val="FEFFFF"/>
                </a:solidFill>
                <a:latin typeface="Century Gothic"/>
                <a:ea typeface="Century Gothic"/>
                <a:cs typeface="Century Gothic"/>
                <a:sym typeface="Century Gothic"/>
              </a:rPr>
              <a:t>1</a:t>
            </a:fld>
            <a:endParaRPr sz="1500" b="0" i="0" u="none" strike="noStrike" cap="none">
              <a:solidFill>
                <a:srgbClr val="FEFFFF"/>
              </a:solidFill>
              <a:latin typeface="Century Gothic"/>
              <a:ea typeface="Century Gothic"/>
              <a:cs typeface="Century Gothic"/>
              <a:sym typeface="Century Gothic"/>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84"/>
        <p:cNvGrpSpPr/>
        <p:nvPr/>
      </p:nvGrpSpPr>
      <p:grpSpPr>
        <a:xfrm>
          <a:off x="0" y="0"/>
          <a:ext cx="0" cy="0"/>
          <a:chOff x="0" y="0"/>
          <a:chExt cx="0" cy="0"/>
        </a:xfrm>
      </p:grpSpPr>
      <p:sp>
        <p:nvSpPr>
          <p:cNvPr id="285" name="Shape 285"/>
          <p:cNvSpPr txBox="1">
            <a:spLocks noGrp="1"/>
          </p:cNvSpPr>
          <p:nvPr>
            <p:ph type="title"/>
          </p:nvPr>
        </p:nvSpPr>
        <p:spPr>
          <a:xfrm>
            <a:off x="1368166" y="55447"/>
            <a:ext cx="7689738" cy="960667"/>
          </a:xfrm>
          <a:prstGeom prst="rect">
            <a:avLst/>
          </a:prstGeom>
          <a:noFill/>
          <a:ln>
            <a:noFill/>
          </a:ln>
        </p:spPr>
        <p:txBody>
          <a:bodyPr spcFirstLastPara="1" wrap="square" lIns="68575" tIns="34275" rIns="68575" bIns="34275" anchor="t" anchorCtr="0">
            <a:noAutofit/>
          </a:bodyPr>
          <a:lstStyle/>
          <a:p>
            <a:pPr marL="0" marR="0" lvl="0" indent="0" algn="l" rtl="0">
              <a:spcBef>
                <a:spcPts val="0"/>
              </a:spcBef>
              <a:spcAft>
                <a:spcPts val="0"/>
              </a:spcAft>
              <a:buClr>
                <a:srgbClr val="262626"/>
              </a:buClr>
              <a:buSzPts val="3300"/>
              <a:buFont typeface="Century Gothic"/>
              <a:buNone/>
            </a:pPr>
            <a:r>
              <a:rPr lang="en" sz="3300" b="0" i="0" u="none" strike="noStrike" cap="none">
                <a:solidFill>
                  <a:srgbClr val="262626"/>
                </a:solidFill>
                <a:latin typeface="Century Gothic"/>
                <a:ea typeface="Century Gothic"/>
                <a:cs typeface="Century Gothic"/>
                <a:sym typeface="Century Gothic"/>
              </a:rPr>
              <a:t>Next Generation Science Standards</a:t>
            </a:r>
            <a:endParaRPr sz="3300" b="0" i="0" u="none" strike="noStrike" cap="none">
              <a:solidFill>
                <a:srgbClr val="262626"/>
              </a:solidFill>
              <a:latin typeface="Century Gothic"/>
              <a:ea typeface="Century Gothic"/>
              <a:cs typeface="Century Gothic"/>
              <a:sym typeface="Century Gothic"/>
            </a:endParaRPr>
          </a:p>
        </p:txBody>
      </p:sp>
      <p:sp>
        <p:nvSpPr>
          <p:cNvPr id="286" name="Shape 286"/>
          <p:cNvSpPr txBox="1">
            <a:spLocks noGrp="1"/>
          </p:cNvSpPr>
          <p:nvPr>
            <p:ph type="sldNum" idx="12"/>
          </p:nvPr>
        </p:nvSpPr>
        <p:spPr>
          <a:xfrm>
            <a:off x="398859" y="590836"/>
            <a:ext cx="584825" cy="273844"/>
          </a:xfrm>
          <a:prstGeom prst="rect">
            <a:avLst/>
          </a:prstGeom>
          <a:noFill/>
          <a:ln>
            <a:noFill/>
          </a:ln>
        </p:spPr>
        <p:txBody>
          <a:bodyPr spcFirstLastPara="1" wrap="square" lIns="68575" tIns="34275" rIns="68575" bIns="34275" anchor="ctr" anchorCtr="0">
            <a:noAutofit/>
          </a:bodyPr>
          <a:lstStyle/>
          <a:p>
            <a:pPr marL="0" marR="0" lvl="0" indent="0" algn="r" rtl="0">
              <a:spcBef>
                <a:spcPts val="0"/>
              </a:spcBef>
              <a:spcAft>
                <a:spcPts val="0"/>
              </a:spcAft>
              <a:buNone/>
            </a:pPr>
            <a:fld id="{00000000-1234-1234-1234-123412341234}" type="slidenum">
              <a:rPr lang="en" sz="1500" b="0" i="0" u="none" strike="noStrike" cap="none">
                <a:solidFill>
                  <a:srgbClr val="FEFFFF"/>
                </a:solidFill>
                <a:latin typeface="Century Gothic"/>
                <a:ea typeface="Century Gothic"/>
                <a:cs typeface="Century Gothic"/>
                <a:sym typeface="Century Gothic"/>
              </a:rPr>
              <a:t>10</a:t>
            </a:fld>
            <a:endParaRPr sz="1500" b="0" i="0" u="none" strike="noStrike" cap="none">
              <a:solidFill>
                <a:srgbClr val="FEFFFF"/>
              </a:solidFill>
              <a:latin typeface="Century Gothic"/>
              <a:ea typeface="Century Gothic"/>
              <a:cs typeface="Century Gothic"/>
              <a:sym typeface="Century Gothic"/>
            </a:endParaRPr>
          </a:p>
        </p:txBody>
      </p:sp>
      <p:pic>
        <p:nvPicPr>
          <p:cNvPr id="287" name="Shape 287"/>
          <p:cNvPicPr preferRelativeResize="0"/>
          <p:nvPr/>
        </p:nvPicPr>
        <p:blipFill rotWithShape="1">
          <a:blip r:embed="rId3">
            <a:alphaModFix/>
          </a:blip>
          <a:srcRect t="4858" b="9870"/>
          <a:stretch/>
        </p:blipFill>
        <p:spPr>
          <a:xfrm>
            <a:off x="1590585" y="590836"/>
            <a:ext cx="7000450" cy="4459077"/>
          </a:xfrm>
          <a:prstGeom prst="rect">
            <a:avLst/>
          </a:prstGeom>
          <a:noFill/>
          <a:ln>
            <a:noFill/>
          </a:ln>
        </p:spPr>
      </p:pic>
      <p:pic>
        <p:nvPicPr>
          <p:cNvPr id="288" name="Shape 288"/>
          <p:cNvPicPr preferRelativeResize="0"/>
          <p:nvPr/>
        </p:nvPicPr>
        <p:blipFill rotWithShape="1">
          <a:blip r:embed="rId4">
            <a:alphaModFix/>
          </a:blip>
          <a:srcRect l="12170" t="20427" r="52665" b="50990"/>
          <a:stretch/>
        </p:blipFill>
        <p:spPr>
          <a:xfrm>
            <a:off x="6410325" y="2171700"/>
            <a:ext cx="2075481" cy="1226165"/>
          </a:xfrm>
          <a:prstGeom prst="rect">
            <a:avLst/>
          </a:prstGeom>
          <a:noFill/>
          <a:ln>
            <a:noFill/>
          </a:ln>
          <a:effectLst>
            <a:outerShdw blurRad="50800" dist="76200" dir="13500000" algn="br" rotWithShape="0">
              <a:srgbClr val="000000">
                <a:alpha val="40000"/>
              </a:srgbClr>
            </a:outerShdw>
          </a:effectLst>
        </p:spPr>
      </p:pic>
      <p:pic>
        <p:nvPicPr>
          <p:cNvPr id="289" name="Shape 289"/>
          <p:cNvPicPr preferRelativeResize="0"/>
          <p:nvPr/>
        </p:nvPicPr>
        <p:blipFill rotWithShape="1">
          <a:blip r:embed="rId5">
            <a:alphaModFix/>
          </a:blip>
          <a:srcRect l="12417" t="53469" r="54276" b="35958"/>
          <a:stretch/>
        </p:blipFill>
        <p:spPr>
          <a:xfrm>
            <a:off x="6562724" y="4495799"/>
            <a:ext cx="2027363" cy="502478"/>
          </a:xfrm>
          <a:prstGeom prst="rect">
            <a:avLst/>
          </a:prstGeom>
          <a:noFill/>
          <a:ln>
            <a:noFill/>
          </a:ln>
          <a:effectLst>
            <a:outerShdw blurRad="50800" dist="76200" dir="13500000" algn="br" rotWithShape="0">
              <a:srgbClr val="000000">
                <a:alpha val="40000"/>
              </a:srgbClr>
            </a:outerShdw>
          </a:effectLst>
        </p:spPr>
      </p:pic>
      <p:pic>
        <p:nvPicPr>
          <p:cNvPr id="290" name="Shape 290"/>
          <p:cNvPicPr preferRelativeResize="0"/>
          <p:nvPr/>
        </p:nvPicPr>
        <p:blipFill rotWithShape="1">
          <a:blip r:embed="rId6">
            <a:alphaModFix/>
          </a:blip>
          <a:srcRect l="12540" t="69329" r="52667" b="12663"/>
          <a:stretch/>
        </p:blipFill>
        <p:spPr>
          <a:xfrm rot="-1180282">
            <a:off x="68798" y="1344611"/>
            <a:ext cx="2083241" cy="769918"/>
          </a:xfrm>
          <a:prstGeom prst="rect">
            <a:avLst/>
          </a:prstGeom>
          <a:noFill/>
          <a:ln>
            <a:noFill/>
          </a:ln>
          <a:effectLst>
            <a:outerShdw blurRad="50800" dist="76200" dir="2700000" algn="tl" rotWithShape="0">
              <a:srgbClr val="000000">
                <a:alpha val="40000"/>
              </a:srgbClr>
            </a:outerShdw>
          </a:effectLst>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95"/>
        <p:cNvGrpSpPr/>
        <p:nvPr/>
      </p:nvGrpSpPr>
      <p:grpSpPr>
        <a:xfrm>
          <a:off x="0" y="0"/>
          <a:ext cx="0" cy="0"/>
          <a:chOff x="0" y="0"/>
          <a:chExt cx="0" cy="0"/>
        </a:xfrm>
      </p:grpSpPr>
      <p:sp>
        <p:nvSpPr>
          <p:cNvPr id="296" name="Shape 296"/>
          <p:cNvSpPr txBox="1">
            <a:spLocks noGrp="1"/>
          </p:cNvSpPr>
          <p:nvPr>
            <p:ph type="title"/>
          </p:nvPr>
        </p:nvSpPr>
        <p:spPr>
          <a:xfrm>
            <a:off x="1368166" y="55447"/>
            <a:ext cx="7689738" cy="960667"/>
          </a:xfrm>
          <a:prstGeom prst="rect">
            <a:avLst/>
          </a:prstGeom>
          <a:noFill/>
          <a:ln>
            <a:noFill/>
          </a:ln>
        </p:spPr>
        <p:txBody>
          <a:bodyPr spcFirstLastPara="1" wrap="square" lIns="68575" tIns="34275" rIns="68575" bIns="34275" anchor="t" anchorCtr="0">
            <a:noAutofit/>
          </a:bodyPr>
          <a:lstStyle/>
          <a:p>
            <a:pPr marL="0" marR="0" lvl="0" indent="0" algn="l" rtl="0">
              <a:spcBef>
                <a:spcPts val="0"/>
              </a:spcBef>
              <a:spcAft>
                <a:spcPts val="0"/>
              </a:spcAft>
              <a:buClr>
                <a:srgbClr val="262626"/>
              </a:buClr>
              <a:buSzPts val="3300"/>
              <a:buFont typeface="Century Gothic"/>
              <a:buNone/>
            </a:pPr>
            <a:r>
              <a:rPr lang="en" sz="3300" b="0" i="0" u="none" strike="noStrike" cap="none">
                <a:solidFill>
                  <a:srgbClr val="262626"/>
                </a:solidFill>
                <a:latin typeface="Century Gothic"/>
                <a:ea typeface="Century Gothic"/>
                <a:cs typeface="Century Gothic"/>
                <a:sym typeface="Century Gothic"/>
              </a:rPr>
              <a:t>Next Generation Science Standards</a:t>
            </a:r>
            <a:endParaRPr sz="3300" b="0" i="0" u="none" strike="noStrike" cap="none">
              <a:solidFill>
                <a:srgbClr val="262626"/>
              </a:solidFill>
              <a:latin typeface="Century Gothic"/>
              <a:ea typeface="Century Gothic"/>
              <a:cs typeface="Century Gothic"/>
              <a:sym typeface="Century Gothic"/>
            </a:endParaRPr>
          </a:p>
        </p:txBody>
      </p:sp>
      <p:sp>
        <p:nvSpPr>
          <p:cNvPr id="297" name="Shape 297"/>
          <p:cNvSpPr txBox="1">
            <a:spLocks noGrp="1"/>
          </p:cNvSpPr>
          <p:nvPr>
            <p:ph type="sldNum" idx="12"/>
          </p:nvPr>
        </p:nvSpPr>
        <p:spPr>
          <a:xfrm>
            <a:off x="398859" y="590836"/>
            <a:ext cx="584825" cy="273844"/>
          </a:xfrm>
          <a:prstGeom prst="rect">
            <a:avLst/>
          </a:prstGeom>
          <a:noFill/>
          <a:ln>
            <a:noFill/>
          </a:ln>
        </p:spPr>
        <p:txBody>
          <a:bodyPr spcFirstLastPara="1" wrap="square" lIns="68575" tIns="34275" rIns="68575" bIns="34275" anchor="ctr" anchorCtr="0">
            <a:noAutofit/>
          </a:bodyPr>
          <a:lstStyle/>
          <a:p>
            <a:pPr marL="0" marR="0" lvl="0" indent="0" algn="r" rtl="0">
              <a:spcBef>
                <a:spcPts val="0"/>
              </a:spcBef>
              <a:spcAft>
                <a:spcPts val="0"/>
              </a:spcAft>
              <a:buNone/>
            </a:pPr>
            <a:fld id="{00000000-1234-1234-1234-123412341234}" type="slidenum">
              <a:rPr lang="en" sz="1500" b="0" i="0" u="none" strike="noStrike" cap="none">
                <a:solidFill>
                  <a:srgbClr val="FEFFFF"/>
                </a:solidFill>
                <a:latin typeface="Century Gothic"/>
                <a:ea typeface="Century Gothic"/>
                <a:cs typeface="Century Gothic"/>
                <a:sym typeface="Century Gothic"/>
              </a:rPr>
              <a:t>11</a:t>
            </a:fld>
            <a:endParaRPr sz="1500" b="0" i="0" u="none" strike="noStrike" cap="none">
              <a:solidFill>
                <a:srgbClr val="FEFFFF"/>
              </a:solidFill>
              <a:latin typeface="Century Gothic"/>
              <a:ea typeface="Century Gothic"/>
              <a:cs typeface="Century Gothic"/>
              <a:sym typeface="Century Gothic"/>
            </a:endParaRPr>
          </a:p>
        </p:txBody>
      </p:sp>
      <p:sp>
        <p:nvSpPr>
          <p:cNvPr id="298" name="Shape 298"/>
          <p:cNvSpPr txBox="1">
            <a:spLocks noGrp="1"/>
          </p:cNvSpPr>
          <p:nvPr>
            <p:ph type="body" idx="1"/>
          </p:nvPr>
        </p:nvSpPr>
        <p:spPr>
          <a:xfrm>
            <a:off x="1272916" y="1119248"/>
            <a:ext cx="7689738" cy="3672445"/>
          </a:xfrm>
          <a:prstGeom prst="rect">
            <a:avLst/>
          </a:prstGeom>
          <a:noFill/>
          <a:ln>
            <a:noFill/>
          </a:ln>
        </p:spPr>
        <p:txBody>
          <a:bodyPr spcFirstLastPara="1" wrap="square" lIns="68575" tIns="34275" rIns="68575" bIns="34275" anchor="t" anchorCtr="0">
            <a:noAutofit/>
          </a:bodyPr>
          <a:lstStyle/>
          <a:p>
            <a:pPr marL="254000" marR="0" lvl="0" indent="-254000" algn="l" rtl="0">
              <a:lnSpc>
                <a:spcPct val="90000"/>
              </a:lnSpc>
              <a:spcBef>
                <a:spcPts val="0"/>
              </a:spcBef>
              <a:spcAft>
                <a:spcPts val="0"/>
              </a:spcAft>
              <a:buClr>
                <a:schemeClr val="accent1"/>
              </a:buClr>
              <a:buSzPts val="2000"/>
              <a:buFont typeface="Noto Sans Symbols"/>
              <a:buChar char="•"/>
            </a:pPr>
            <a:r>
              <a:rPr lang="en" sz="2000" b="1" i="0" u="none" strike="noStrike" cap="none">
                <a:solidFill>
                  <a:srgbClr val="3F3F3F"/>
                </a:solidFill>
                <a:latin typeface="Century Gothic"/>
                <a:ea typeface="Century Gothic"/>
                <a:cs typeface="Century Gothic"/>
                <a:sym typeface="Century Gothic"/>
              </a:rPr>
              <a:t>NGSS is about shifting classes from “</a:t>
            </a:r>
            <a:r>
              <a:rPr lang="en" sz="2000" b="1" i="0" u="sng" strike="noStrike" cap="none">
                <a:solidFill>
                  <a:srgbClr val="3F3F3F"/>
                </a:solidFill>
                <a:latin typeface="Century Gothic"/>
                <a:ea typeface="Century Gothic"/>
                <a:cs typeface="Century Gothic"/>
                <a:sym typeface="Century Gothic"/>
              </a:rPr>
              <a:t>What are you studying</a:t>
            </a:r>
            <a:r>
              <a:rPr lang="en" sz="2000" b="1" i="0" u="none" strike="noStrike" cap="none">
                <a:solidFill>
                  <a:srgbClr val="3F3F3F"/>
                </a:solidFill>
                <a:latin typeface="Century Gothic"/>
                <a:ea typeface="Century Gothic"/>
                <a:cs typeface="Century Gothic"/>
                <a:sym typeface="Century Gothic"/>
              </a:rPr>
              <a:t>?” to “</a:t>
            </a:r>
            <a:r>
              <a:rPr lang="en" sz="2000" b="1" i="0" u="sng" strike="noStrike" cap="none">
                <a:solidFill>
                  <a:srgbClr val="3F3F3F"/>
                </a:solidFill>
                <a:latin typeface="Century Gothic"/>
                <a:ea typeface="Century Gothic"/>
                <a:cs typeface="Century Gothic"/>
                <a:sym typeface="Century Gothic"/>
              </a:rPr>
              <a:t>What are you trying to figure out</a:t>
            </a:r>
            <a:r>
              <a:rPr lang="en" sz="2000" b="1" i="0" u="none" strike="noStrike" cap="none">
                <a:solidFill>
                  <a:srgbClr val="3F3F3F"/>
                </a:solidFill>
                <a:latin typeface="Century Gothic"/>
                <a:ea typeface="Century Gothic"/>
                <a:cs typeface="Century Gothic"/>
                <a:sym typeface="Century Gothic"/>
              </a:rPr>
              <a:t>?”</a:t>
            </a:r>
            <a:endParaRPr sz="2000" b="1" i="0" u="none" strike="noStrike" cap="none">
              <a:solidFill>
                <a:srgbClr val="3F3F3F"/>
              </a:solidFill>
              <a:latin typeface="Century Gothic"/>
              <a:ea typeface="Century Gothic"/>
              <a:cs typeface="Century Gothic"/>
              <a:sym typeface="Century Gothic"/>
            </a:endParaRPr>
          </a:p>
          <a:p>
            <a:pPr marL="558800" marR="0" lvl="1" indent="-215900" algn="l" rtl="0">
              <a:lnSpc>
                <a:spcPct val="90000"/>
              </a:lnSpc>
              <a:spcBef>
                <a:spcPts val="800"/>
              </a:spcBef>
              <a:spcAft>
                <a:spcPts val="0"/>
              </a:spcAft>
              <a:buClr>
                <a:schemeClr val="accent1"/>
              </a:buClr>
              <a:buSzPts val="1800"/>
              <a:buFont typeface="Noto Sans Symbols"/>
              <a:buChar char="•"/>
            </a:pPr>
            <a:r>
              <a:rPr lang="en" sz="1800" b="0" i="0" u="none" strike="noStrike" cap="none">
                <a:solidFill>
                  <a:srgbClr val="3F3F3F"/>
                </a:solidFill>
                <a:latin typeface="Century Gothic"/>
                <a:ea typeface="Century Gothic"/>
                <a:cs typeface="Century Gothic"/>
                <a:sym typeface="Century Gothic"/>
              </a:rPr>
              <a:t>NGSS is a move develop </a:t>
            </a:r>
            <a:r>
              <a:rPr lang="en" sz="1800" b="1" i="0" u="sng" strike="noStrike" cap="none">
                <a:solidFill>
                  <a:srgbClr val="3F3F3F"/>
                </a:solidFill>
                <a:latin typeface="Century Gothic"/>
                <a:ea typeface="Century Gothic"/>
                <a:cs typeface="Century Gothic"/>
                <a:sym typeface="Century Gothic"/>
              </a:rPr>
              <a:t>scientific literacy</a:t>
            </a:r>
            <a:r>
              <a:rPr lang="en" sz="1800" b="1" i="0" u="none" strike="noStrike" cap="none">
                <a:solidFill>
                  <a:srgbClr val="3F3F3F"/>
                </a:solidFill>
                <a:latin typeface="Century Gothic"/>
                <a:ea typeface="Century Gothic"/>
                <a:cs typeface="Century Gothic"/>
                <a:sym typeface="Century Gothic"/>
              </a:rPr>
              <a:t> </a:t>
            </a:r>
            <a:r>
              <a:rPr lang="en" sz="1800" b="0" i="0" u="none" strike="noStrike" cap="none">
                <a:solidFill>
                  <a:srgbClr val="3F3F3F"/>
                </a:solidFill>
                <a:latin typeface="Century Gothic"/>
                <a:ea typeface="Century Gothic"/>
                <a:cs typeface="Century Gothic"/>
                <a:sym typeface="Century Gothic"/>
              </a:rPr>
              <a:t>by advancing students’ conceptual ideas and scientific practices.</a:t>
            </a:r>
            <a:endParaRPr sz="1100"/>
          </a:p>
          <a:p>
            <a:pPr marL="558800" marR="0" lvl="1" indent="-215900" algn="l" rtl="0">
              <a:lnSpc>
                <a:spcPct val="90000"/>
              </a:lnSpc>
              <a:spcBef>
                <a:spcPts val="800"/>
              </a:spcBef>
              <a:spcAft>
                <a:spcPts val="0"/>
              </a:spcAft>
              <a:buClr>
                <a:schemeClr val="accent1"/>
              </a:buClr>
              <a:buSzPts val="1800"/>
              <a:buFont typeface="Noto Sans Symbols"/>
              <a:buChar char="•"/>
            </a:pPr>
            <a:r>
              <a:rPr lang="en" sz="1800" b="0" i="0" u="none" strike="noStrike" cap="none">
                <a:solidFill>
                  <a:srgbClr val="3F3F3F"/>
                </a:solidFill>
                <a:latin typeface="Century Gothic"/>
                <a:ea typeface="Century Gothic"/>
                <a:cs typeface="Century Gothic"/>
                <a:sym typeface="Century Gothic"/>
              </a:rPr>
              <a:t>We want students to achieve proficiency in “</a:t>
            </a:r>
            <a:r>
              <a:rPr lang="en" sz="1800" b="1" i="0" u="sng" strike="noStrike" cap="none">
                <a:solidFill>
                  <a:srgbClr val="3F3F3F"/>
                </a:solidFill>
                <a:latin typeface="Century Gothic"/>
                <a:ea typeface="Century Gothic"/>
                <a:cs typeface="Century Gothic"/>
                <a:sym typeface="Century Gothic"/>
              </a:rPr>
              <a:t>sense-making</a:t>
            </a:r>
            <a:r>
              <a:rPr lang="en" sz="1800" b="0" i="0" u="none" strike="noStrike" cap="none">
                <a:solidFill>
                  <a:srgbClr val="3F3F3F"/>
                </a:solidFill>
                <a:latin typeface="Century Gothic"/>
                <a:ea typeface="Century Gothic"/>
                <a:cs typeface="Century Gothic"/>
                <a:sym typeface="Century Gothic"/>
              </a:rPr>
              <a:t>”, or the ability to use evidence, logic, and argumentation to reach sound, valid conclusions. </a:t>
            </a:r>
            <a:endParaRPr sz="1100"/>
          </a:p>
          <a:p>
            <a:pPr marL="254000" marR="0" lvl="0" indent="-254000" algn="l" rtl="0">
              <a:lnSpc>
                <a:spcPct val="90000"/>
              </a:lnSpc>
              <a:spcBef>
                <a:spcPts val="800"/>
              </a:spcBef>
              <a:spcAft>
                <a:spcPts val="0"/>
              </a:spcAft>
              <a:buClr>
                <a:schemeClr val="accent1"/>
              </a:buClr>
              <a:buSzPts val="2000"/>
              <a:buFont typeface="Noto Sans Symbols"/>
              <a:buChar char="•"/>
            </a:pPr>
            <a:r>
              <a:rPr lang="en" sz="2000" b="1" i="0" u="none" strike="noStrike" cap="none">
                <a:solidFill>
                  <a:srgbClr val="FF0000"/>
                </a:solidFill>
                <a:latin typeface="Century Gothic"/>
                <a:ea typeface="Century Gothic"/>
                <a:cs typeface="Century Gothic"/>
                <a:sym typeface="Century Gothic"/>
              </a:rPr>
              <a:t>If we want to minimize the likelihood of a student forming unscientific, unsubstantiated conclusions about the world around them, we need to change how we teach them science. </a:t>
            </a:r>
            <a:endParaRPr sz="1100"/>
          </a:p>
          <a:p>
            <a:pPr marL="558800" marR="0" lvl="1" indent="-215900" algn="l" rtl="0">
              <a:lnSpc>
                <a:spcPct val="90000"/>
              </a:lnSpc>
              <a:spcBef>
                <a:spcPts val="800"/>
              </a:spcBef>
              <a:spcAft>
                <a:spcPts val="0"/>
              </a:spcAft>
              <a:buClr>
                <a:schemeClr val="accent1"/>
              </a:buClr>
              <a:buSzPts val="1800"/>
              <a:buFont typeface="Noto Sans Symbols"/>
              <a:buChar char="•"/>
            </a:pPr>
            <a:r>
              <a:rPr lang="en" sz="1800" b="0" i="0" u="none" strike="noStrike" cap="none">
                <a:solidFill>
                  <a:srgbClr val="3F3F3F"/>
                </a:solidFill>
                <a:latin typeface="Century Gothic"/>
                <a:ea typeface="Century Gothic"/>
                <a:cs typeface="Century Gothic"/>
                <a:sym typeface="Century Gothic"/>
              </a:rPr>
              <a:t>NGSS is meant to reflect how these changes should occur.</a:t>
            </a:r>
            <a:endParaRPr sz="1100"/>
          </a:p>
          <a:p>
            <a:pPr marL="558800" marR="0" lvl="1" indent="-101600" algn="l" rtl="0">
              <a:lnSpc>
                <a:spcPct val="90000"/>
              </a:lnSpc>
              <a:spcBef>
                <a:spcPts val="800"/>
              </a:spcBef>
              <a:spcAft>
                <a:spcPts val="0"/>
              </a:spcAft>
              <a:buClr>
                <a:schemeClr val="accent1"/>
              </a:buClr>
              <a:buSzPts val="1800"/>
              <a:buFont typeface="Noto Sans Symbols"/>
              <a:buNone/>
            </a:pPr>
            <a:endParaRPr sz="1800" b="0" i="0" u="none" strike="noStrike" cap="none">
              <a:solidFill>
                <a:srgbClr val="3F3F3F"/>
              </a:solidFill>
              <a:latin typeface="Century Gothic"/>
              <a:ea typeface="Century Gothic"/>
              <a:cs typeface="Century Gothic"/>
              <a:sym typeface="Century Gothic"/>
            </a:endParaRPr>
          </a:p>
          <a:p>
            <a:pPr marL="558800" marR="0" lvl="1" indent="-101600" algn="l" rtl="0">
              <a:lnSpc>
                <a:spcPct val="90000"/>
              </a:lnSpc>
              <a:spcBef>
                <a:spcPts val="800"/>
              </a:spcBef>
              <a:spcAft>
                <a:spcPts val="0"/>
              </a:spcAft>
              <a:buClr>
                <a:schemeClr val="accent1"/>
              </a:buClr>
              <a:buSzPts val="1800"/>
              <a:buFont typeface="Noto Sans Symbols"/>
              <a:buNone/>
            </a:pPr>
            <a:endParaRPr sz="1800" b="0" i="0" u="none" strike="noStrike" cap="none">
              <a:solidFill>
                <a:srgbClr val="3F3F3F"/>
              </a:solidFill>
              <a:latin typeface="Century Gothic"/>
              <a:ea typeface="Century Gothic"/>
              <a:cs typeface="Century Gothic"/>
              <a:sym typeface="Century Gothic"/>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302"/>
        <p:cNvGrpSpPr/>
        <p:nvPr/>
      </p:nvGrpSpPr>
      <p:grpSpPr>
        <a:xfrm>
          <a:off x="0" y="0"/>
          <a:ext cx="0" cy="0"/>
          <a:chOff x="0" y="0"/>
          <a:chExt cx="0" cy="0"/>
        </a:xfrm>
      </p:grpSpPr>
      <p:sp>
        <p:nvSpPr>
          <p:cNvPr id="303" name="Shape 303"/>
          <p:cNvSpPr txBox="1">
            <a:spLocks noGrp="1"/>
          </p:cNvSpPr>
          <p:nvPr>
            <p:ph type="title"/>
          </p:nvPr>
        </p:nvSpPr>
        <p:spPr>
          <a:xfrm>
            <a:off x="1368166" y="55447"/>
            <a:ext cx="7689738" cy="960667"/>
          </a:xfrm>
          <a:prstGeom prst="rect">
            <a:avLst/>
          </a:prstGeom>
          <a:noFill/>
          <a:ln>
            <a:noFill/>
          </a:ln>
        </p:spPr>
        <p:txBody>
          <a:bodyPr spcFirstLastPara="1" wrap="square" lIns="68575" tIns="34275" rIns="68575" bIns="34275" anchor="t" anchorCtr="0">
            <a:noAutofit/>
          </a:bodyPr>
          <a:lstStyle/>
          <a:p>
            <a:pPr marL="0" marR="0" lvl="0" indent="0" algn="l" rtl="0">
              <a:spcBef>
                <a:spcPts val="0"/>
              </a:spcBef>
              <a:spcAft>
                <a:spcPts val="0"/>
              </a:spcAft>
              <a:buClr>
                <a:srgbClr val="262626"/>
              </a:buClr>
              <a:buSzPts val="3300"/>
              <a:buFont typeface="Century Gothic"/>
              <a:buNone/>
            </a:pPr>
            <a:r>
              <a:rPr lang="en" sz="3300" b="0" i="0" u="none" strike="noStrike" cap="none">
                <a:solidFill>
                  <a:srgbClr val="262626"/>
                </a:solidFill>
                <a:latin typeface="Century Gothic"/>
                <a:ea typeface="Century Gothic"/>
                <a:cs typeface="Century Gothic"/>
                <a:sym typeface="Century Gothic"/>
              </a:rPr>
              <a:t>The goals of NGSS vs. “Flat-Earthers”</a:t>
            </a:r>
            <a:endParaRPr sz="3300" b="0" i="0" u="none" strike="noStrike" cap="none">
              <a:solidFill>
                <a:srgbClr val="262626"/>
              </a:solidFill>
              <a:latin typeface="Century Gothic"/>
              <a:ea typeface="Century Gothic"/>
              <a:cs typeface="Century Gothic"/>
              <a:sym typeface="Century Gothic"/>
            </a:endParaRPr>
          </a:p>
        </p:txBody>
      </p:sp>
      <p:pic>
        <p:nvPicPr>
          <p:cNvPr id="304" name="Shape 304"/>
          <p:cNvPicPr preferRelativeResize="0">
            <a:picLocks noGrp="1"/>
          </p:cNvPicPr>
          <p:nvPr>
            <p:ph type="body" idx="1"/>
          </p:nvPr>
        </p:nvPicPr>
        <p:blipFill rotWithShape="1">
          <a:blip r:embed="rId3">
            <a:alphaModFix/>
          </a:blip>
          <a:srcRect/>
          <a:stretch/>
        </p:blipFill>
        <p:spPr>
          <a:xfrm>
            <a:off x="379120" y="1118615"/>
            <a:ext cx="3381564" cy="3673078"/>
          </a:xfrm>
          <a:prstGeom prst="rect">
            <a:avLst/>
          </a:prstGeom>
          <a:noFill/>
          <a:ln>
            <a:noFill/>
          </a:ln>
        </p:spPr>
      </p:pic>
      <p:sp>
        <p:nvSpPr>
          <p:cNvPr id="305" name="Shape 305"/>
          <p:cNvSpPr txBox="1">
            <a:spLocks noGrp="1"/>
          </p:cNvSpPr>
          <p:nvPr>
            <p:ph type="sldNum" idx="12"/>
          </p:nvPr>
        </p:nvSpPr>
        <p:spPr>
          <a:xfrm>
            <a:off x="398859" y="590836"/>
            <a:ext cx="584825" cy="273844"/>
          </a:xfrm>
          <a:prstGeom prst="rect">
            <a:avLst/>
          </a:prstGeom>
          <a:noFill/>
          <a:ln>
            <a:noFill/>
          </a:ln>
        </p:spPr>
        <p:txBody>
          <a:bodyPr spcFirstLastPara="1" wrap="square" lIns="68575" tIns="34275" rIns="68575" bIns="34275" anchor="ctr" anchorCtr="0">
            <a:noAutofit/>
          </a:bodyPr>
          <a:lstStyle/>
          <a:p>
            <a:pPr marL="0" marR="0" lvl="0" indent="0" algn="r" rtl="0">
              <a:spcBef>
                <a:spcPts val="0"/>
              </a:spcBef>
              <a:spcAft>
                <a:spcPts val="0"/>
              </a:spcAft>
              <a:buNone/>
            </a:pPr>
            <a:fld id="{00000000-1234-1234-1234-123412341234}" type="slidenum">
              <a:rPr lang="en" sz="1500" b="0" i="0" u="none" strike="noStrike" cap="none">
                <a:solidFill>
                  <a:srgbClr val="FEFFFF"/>
                </a:solidFill>
                <a:latin typeface="Century Gothic"/>
                <a:ea typeface="Century Gothic"/>
                <a:cs typeface="Century Gothic"/>
                <a:sym typeface="Century Gothic"/>
              </a:rPr>
              <a:t>12</a:t>
            </a:fld>
            <a:endParaRPr sz="1500" b="0" i="0" u="none" strike="noStrike" cap="none">
              <a:solidFill>
                <a:srgbClr val="FEFFFF"/>
              </a:solidFill>
              <a:latin typeface="Century Gothic"/>
              <a:ea typeface="Century Gothic"/>
              <a:cs typeface="Century Gothic"/>
              <a:sym typeface="Century Gothic"/>
            </a:endParaRPr>
          </a:p>
        </p:txBody>
      </p:sp>
      <p:pic>
        <p:nvPicPr>
          <p:cNvPr id="306" name="Shape 306"/>
          <p:cNvPicPr preferRelativeResize="0"/>
          <p:nvPr/>
        </p:nvPicPr>
        <p:blipFill rotWithShape="1">
          <a:blip r:embed="rId4">
            <a:alphaModFix/>
          </a:blip>
          <a:srcRect/>
          <a:stretch/>
        </p:blipFill>
        <p:spPr>
          <a:xfrm>
            <a:off x="3821784" y="1118615"/>
            <a:ext cx="5312326" cy="3664110"/>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310"/>
        <p:cNvGrpSpPr/>
        <p:nvPr/>
      </p:nvGrpSpPr>
      <p:grpSpPr>
        <a:xfrm>
          <a:off x="0" y="0"/>
          <a:ext cx="0" cy="0"/>
          <a:chOff x="0" y="0"/>
          <a:chExt cx="0" cy="0"/>
        </a:xfrm>
      </p:grpSpPr>
      <p:sp>
        <p:nvSpPr>
          <p:cNvPr id="311" name="Shape 311"/>
          <p:cNvSpPr txBox="1">
            <a:spLocks noGrp="1"/>
          </p:cNvSpPr>
          <p:nvPr>
            <p:ph type="title"/>
          </p:nvPr>
        </p:nvSpPr>
        <p:spPr>
          <a:xfrm>
            <a:off x="1368166" y="55447"/>
            <a:ext cx="7689738" cy="960667"/>
          </a:xfrm>
          <a:prstGeom prst="rect">
            <a:avLst/>
          </a:prstGeom>
          <a:noFill/>
          <a:ln>
            <a:noFill/>
          </a:ln>
        </p:spPr>
        <p:txBody>
          <a:bodyPr spcFirstLastPara="1" wrap="square" lIns="68575" tIns="34275" rIns="68575" bIns="34275" anchor="t" anchorCtr="0">
            <a:noAutofit/>
          </a:bodyPr>
          <a:lstStyle/>
          <a:p>
            <a:pPr marL="0" marR="0" lvl="0" indent="0" algn="l" rtl="0">
              <a:spcBef>
                <a:spcPts val="0"/>
              </a:spcBef>
              <a:spcAft>
                <a:spcPts val="0"/>
              </a:spcAft>
              <a:buClr>
                <a:srgbClr val="262626"/>
              </a:buClr>
              <a:buSzPts val="3300"/>
              <a:buFont typeface="Century Gothic"/>
              <a:buNone/>
            </a:pPr>
            <a:r>
              <a:rPr lang="en" sz="3300" b="0" i="0" u="none" strike="noStrike" cap="none">
                <a:solidFill>
                  <a:srgbClr val="262626"/>
                </a:solidFill>
                <a:latin typeface="Century Gothic"/>
                <a:ea typeface="Century Gothic"/>
                <a:cs typeface="Century Gothic"/>
                <a:sym typeface="Century Gothic"/>
              </a:rPr>
              <a:t>The goals of NGSS vs. PETA</a:t>
            </a:r>
            <a:endParaRPr sz="3300" b="0" i="0" u="none" strike="noStrike" cap="none">
              <a:solidFill>
                <a:srgbClr val="262626"/>
              </a:solidFill>
              <a:latin typeface="Century Gothic"/>
              <a:ea typeface="Century Gothic"/>
              <a:cs typeface="Century Gothic"/>
              <a:sym typeface="Century Gothic"/>
            </a:endParaRPr>
          </a:p>
        </p:txBody>
      </p:sp>
      <p:sp>
        <p:nvSpPr>
          <p:cNvPr id="312" name="Shape 312"/>
          <p:cNvSpPr txBox="1">
            <a:spLocks noGrp="1"/>
          </p:cNvSpPr>
          <p:nvPr>
            <p:ph type="sldNum" idx="12"/>
          </p:nvPr>
        </p:nvSpPr>
        <p:spPr>
          <a:xfrm>
            <a:off x="398859" y="590836"/>
            <a:ext cx="584825" cy="273844"/>
          </a:xfrm>
          <a:prstGeom prst="rect">
            <a:avLst/>
          </a:prstGeom>
          <a:noFill/>
          <a:ln>
            <a:noFill/>
          </a:ln>
        </p:spPr>
        <p:txBody>
          <a:bodyPr spcFirstLastPara="1" wrap="square" lIns="68575" tIns="34275" rIns="68575" bIns="34275" anchor="ctr" anchorCtr="0">
            <a:noAutofit/>
          </a:bodyPr>
          <a:lstStyle/>
          <a:p>
            <a:pPr marL="0" marR="0" lvl="0" indent="0" algn="r" rtl="0">
              <a:spcBef>
                <a:spcPts val="0"/>
              </a:spcBef>
              <a:spcAft>
                <a:spcPts val="0"/>
              </a:spcAft>
              <a:buNone/>
            </a:pPr>
            <a:fld id="{00000000-1234-1234-1234-123412341234}" type="slidenum">
              <a:rPr lang="en" sz="1500" b="0" i="0" u="none" strike="noStrike" cap="none">
                <a:solidFill>
                  <a:srgbClr val="FEFFFF"/>
                </a:solidFill>
                <a:latin typeface="Century Gothic"/>
                <a:ea typeface="Century Gothic"/>
                <a:cs typeface="Century Gothic"/>
                <a:sym typeface="Century Gothic"/>
              </a:rPr>
              <a:t>13</a:t>
            </a:fld>
            <a:endParaRPr sz="1500" b="0" i="0" u="none" strike="noStrike" cap="none">
              <a:solidFill>
                <a:srgbClr val="FEFFFF"/>
              </a:solidFill>
              <a:latin typeface="Century Gothic"/>
              <a:ea typeface="Century Gothic"/>
              <a:cs typeface="Century Gothic"/>
              <a:sym typeface="Century Gothic"/>
            </a:endParaRPr>
          </a:p>
        </p:txBody>
      </p:sp>
      <p:sp>
        <p:nvSpPr>
          <p:cNvPr id="313" name="Shape 313"/>
          <p:cNvSpPr txBox="1">
            <a:spLocks noGrp="1"/>
          </p:cNvSpPr>
          <p:nvPr>
            <p:ph type="body" idx="1"/>
          </p:nvPr>
        </p:nvSpPr>
        <p:spPr>
          <a:xfrm>
            <a:off x="1368166" y="1119248"/>
            <a:ext cx="7689738" cy="3672445"/>
          </a:xfrm>
          <a:prstGeom prst="rect">
            <a:avLst/>
          </a:prstGeom>
          <a:noFill/>
          <a:ln>
            <a:noFill/>
          </a:ln>
        </p:spPr>
        <p:txBody>
          <a:bodyPr spcFirstLastPara="1" wrap="square" lIns="68575" tIns="34275" rIns="68575" bIns="34275" anchor="t" anchorCtr="0">
            <a:noAutofit/>
          </a:bodyPr>
          <a:lstStyle/>
          <a:p>
            <a:pPr marL="254000" marR="0" lvl="0" indent="-101600" algn="l" rtl="0">
              <a:spcBef>
                <a:spcPts val="0"/>
              </a:spcBef>
              <a:spcAft>
                <a:spcPts val="0"/>
              </a:spcAft>
              <a:buClr>
                <a:schemeClr val="accent1"/>
              </a:buClr>
              <a:buSzPts val="2400"/>
              <a:buFont typeface="Noto Sans Symbols"/>
              <a:buNone/>
            </a:pPr>
            <a:endParaRPr sz="2400" b="1" i="0" u="none" strike="noStrike" cap="none">
              <a:solidFill>
                <a:srgbClr val="3F3F3F"/>
              </a:solidFill>
              <a:latin typeface="Century Gothic"/>
              <a:ea typeface="Century Gothic"/>
              <a:cs typeface="Century Gothic"/>
              <a:sym typeface="Century Gothic"/>
            </a:endParaRPr>
          </a:p>
        </p:txBody>
      </p:sp>
      <p:sp>
        <p:nvSpPr>
          <p:cNvPr id="314" name="Shape 314"/>
          <p:cNvSpPr/>
          <p:nvPr/>
        </p:nvSpPr>
        <p:spPr>
          <a:xfrm>
            <a:off x="6694088" y="4791693"/>
            <a:ext cx="731210" cy="161583"/>
          </a:xfrm>
          <a:prstGeom prst="rect">
            <a:avLst/>
          </a:prstGeom>
          <a:noFill/>
          <a:ln>
            <a:noFill/>
          </a:ln>
        </p:spPr>
        <p:txBody>
          <a:bodyPr spcFirstLastPara="1" wrap="square" lIns="68575" tIns="34275" rIns="68575" bIns="34275" anchor="t" anchorCtr="0">
            <a:noAutofit/>
          </a:bodyPr>
          <a:lstStyle/>
          <a:p>
            <a:pPr marL="0" marR="0" lvl="0" indent="0" algn="l" rtl="0">
              <a:spcBef>
                <a:spcPts val="0"/>
              </a:spcBef>
              <a:spcAft>
                <a:spcPts val="0"/>
              </a:spcAft>
              <a:buNone/>
            </a:pPr>
            <a:r>
              <a:rPr lang="en" sz="600" b="0" i="1" u="sng" strike="noStrike" cap="none">
                <a:solidFill>
                  <a:schemeClr val="hlink"/>
                </a:solidFill>
                <a:latin typeface="Roboto"/>
                <a:ea typeface="Roboto"/>
                <a:cs typeface="Roboto"/>
                <a:sym typeface="Roboto"/>
                <a:hlinkClick r:id="rId3"/>
              </a:rPr>
              <a:t>Source: Daily Mail</a:t>
            </a:r>
            <a:endParaRPr sz="600" i="1">
              <a:solidFill>
                <a:schemeClr val="dk1"/>
              </a:solidFill>
              <a:latin typeface="Century Gothic"/>
              <a:ea typeface="Century Gothic"/>
              <a:cs typeface="Century Gothic"/>
              <a:sym typeface="Century Gothic"/>
            </a:endParaRPr>
          </a:p>
        </p:txBody>
      </p:sp>
      <p:pic>
        <p:nvPicPr>
          <p:cNvPr id="315" name="Shape 315"/>
          <p:cNvPicPr preferRelativeResize="0"/>
          <p:nvPr/>
        </p:nvPicPr>
        <p:blipFill rotWithShape="1">
          <a:blip r:embed="rId4">
            <a:alphaModFix/>
          </a:blip>
          <a:srcRect t="19755"/>
          <a:stretch/>
        </p:blipFill>
        <p:spPr>
          <a:xfrm>
            <a:off x="1021026" y="876633"/>
            <a:ext cx="7125195" cy="4123567"/>
          </a:xfrm>
          <a:prstGeom prst="rect">
            <a:avLst/>
          </a:prstGeom>
          <a:noFill/>
          <a:ln>
            <a:noFill/>
          </a:ln>
        </p:spPr>
      </p:pic>
      <p:sp>
        <p:nvSpPr>
          <p:cNvPr id="316" name="Shape 316"/>
          <p:cNvSpPr/>
          <p:nvPr/>
        </p:nvSpPr>
        <p:spPr>
          <a:xfrm>
            <a:off x="7425298" y="4814035"/>
            <a:ext cx="583333" cy="161583"/>
          </a:xfrm>
          <a:prstGeom prst="rect">
            <a:avLst/>
          </a:prstGeom>
          <a:noFill/>
          <a:ln>
            <a:noFill/>
          </a:ln>
        </p:spPr>
        <p:txBody>
          <a:bodyPr spcFirstLastPara="1" wrap="square" lIns="68575" tIns="34275" rIns="68575" bIns="34275" anchor="t" anchorCtr="0">
            <a:noAutofit/>
          </a:bodyPr>
          <a:lstStyle/>
          <a:p>
            <a:pPr marL="0" marR="0" lvl="0" indent="0" algn="l" rtl="0">
              <a:spcBef>
                <a:spcPts val="0"/>
              </a:spcBef>
              <a:spcAft>
                <a:spcPts val="0"/>
              </a:spcAft>
              <a:buNone/>
            </a:pPr>
            <a:r>
              <a:rPr lang="en" sz="600" i="1" u="sng">
                <a:solidFill>
                  <a:schemeClr val="hlink"/>
                </a:solidFill>
                <a:latin typeface="Roboto"/>
                <a:ea typeface="Roboto"/>
                <a:cs typeface="Roboto"/>
                <a:sym typeface="Roboto"/>
                <a:hlinkClick r:id="rId5"/>
              </a:rPr>
              <a:t>Source: Imgur</a:t>
            </a:r>
            <a:endParaRPr sz="600" i="1">
              <a:solidFill>
                <a:schemeClr val="dk1"/>
              </a:solidFill>
              <a:latin typeface="Century Gothic"/>
              <a:ea typeface="Century Gothic"/>
              <a:cs typeface="Century Gothic"/>
              <a:sym typeface="Century Gothic"/>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320"/>
        <p:cNvGrpSpPr/>
        <p:nvPr/>
      </p:nvGrpSpPr>
      <p:grpSpPr>
        <a:xfrm>
          <a:off x="0" y="0"/>
          <a:ext cx="0" cy="0"/>
          <a:chOff x="0" y="0"/>
          <a:chExt cx="0" cy="0"/>
        </a:xfrm>
      </p:grpSpPr>
      <p:sp>
        <p:nvSpPr>
          <p:cNvPr id="321" name="Shape 321"/>
          <p:cNvSpPr txBox="1">
            <a:spLocks noGrp="1"/>
          </p:cNvSpPr>
          <p:nvPr>
            <p:ph type="title"/>
          </p:nvPr>
        </p:nvSpPr>
        <p:spPr>
          <a:xfrm>
            <a:off x="1368166" y="55447"/>
            <a:ext cx="7689738" cy="960667"/>
          </a:xfrm>
          <a:prstGeom prst="rect">
            <a:avLst/>
          </a:prstGeom>
          <a:noFill/>
          <a:ln>
            <a:noFill/>
          </a:ln>
        </p:spPr>
        <p:txBody>
          <a:bodyPr spcFirstLastPara="1" wrap="square" lIns="68575" tIns="34275" rIns="68575" bIns="34275" anchor="t" anchorCtr="0">
            <a:noAutofit/>
          </a:bodyPr>
          <a:lstStyle/>
          <a:p>
            <a:pPr marL="0" marR="0" lvl="0" indent="0" algn="l" rtl="0">
              <a:spcBef>
                <a:spcPts val="0"/>
              </a:spcBef>
              <a:spcAft>
                <a:spcPts val="0"/>
              </a:spcAft>
              <a:buClr>
                <a:srgbClr val="262626"/>
              </a:buClr>
              <a:buSzPts val="3300"/>
              <a:buFont typeface="Century Gothic"/>
              <a:buNone/>
            </a:pPr>
            <a:r>
              <a:rPr lang="en" sz="3300" b="0" i="0" u="none" strike="noStrike" cap="none">
                <a:solidFill>
                  <a:srgbClr val="262626"/>
                </a:solidFill>
                <a:latin typeface="Century Gothic"/>
                <a:ea typeface="Century Gothic"/>
                <a:cs typeface="Century Gothic"/>
                <a:sym typeface="Century Gothic"/>
              </a:rPr>
              <a:t>Questions &amp; Discussion </a:t>
            </a:r>
            <a:endParaRPr sz="3300" b="0" i="0" u="none" strike="noStrike" cap="none">
              <a:solidFill>
                <a:srgbClr val="262626"/>
              </a:solidFill>
              <a:latin typeface="Century Gothic"/>
              <a:ea typeface="Century Gothic"/>
              <a:cs typeface="Century Gothic"/>
              <a:sym typeface="Century Gothic"/>
            </a:endParaRPr>
          </a:p>
        </p:txBody>
      </p:sp>
      <p:sp>
        <p:nvSpPr>
          <p:cNvPr id="322" name="Shape 322"/>
          <p:cNvSpPr txBox="1">
            <a:spLocks noGrp="1"/>
          </p:cNvSpPr>
          <p:nvPr>
            <p:ph type="body" idx="1"/>
          </p:nvPr>
        </p:nvSpPr>
        <p:spPr>
          <a:xfrm>
            <a:off x="1368166" y="1119248"/>
            <a:ext cx="7689738" cy="3672445"/>
          </a:xfrm>
          <a:prstGeom prst="rect">
            <a:avLst/>
          </a:prstGeom>
          <a:noFill/>
          <a:ln>
            <a:noFill/>
          </a:ln>
        </p:spPr>
        <p:txBody>
          <a:bodyPr spcFirstLastPara="1" wrap="square" lIns="68575" tIns="34275" rIns="68575" bIns="34275" anchor="t" anchorCtr="0">
            <a:noAutofit/>
          </a:bodyPr>
          <a:lstStyle/>
          <a:p>
            <a:pPr marL="254000" marR="0" lvl="0" indent="-101600" algn="l" rtl="0">
              <a:spcBef>
                <a:spcPts val="0"/>
              </a:spcBef>
              <a:spcAft>
                <a:spcPts val="0"/>
              </a:spcAft>
              <a:buClr>
                <a:schemeClr val="accent1"/>
              </a:buClr>
              <a:buSzPts val="2400"/>
              <a:buFont typeface="Noto Sans Symbols"/>
              <a:buNone/>
            </a:pPr>
            <a:endParaRPr sz="2400" b="1" i="0" u="none" strike="noStrike" cap="none">
              <a:solidFill>
                <a:srgbClr val="3F3F3F"/>
              </a:solidFill>
              <a:latin typeface="Century Gothic"/>
              <a:ea typeface="Century Gothic"/>
              <a:cs typeface="Century Gothic"/>
              <a:sym typeface="Century Gothic"/>
            </a:endParaRPr>
          </a:p>
        </p:txBody>
      </p:sp>
      <p:sp>
        <p:nvSpPr>
          <p:cNvPr id="323" name="Shape 323"/>
          <p:cNvSpPr txBox="1">
            <a:spLocks noGrp="1"/>
          </p:cNvSpPr>
          <p:nvPr>
            <p:ph type="sldNum" idx="12"/>
          </p:nvPr>
        </p:nvSpPr>
        <p:spPr>
          <a:xfrm>
            <a:off x="398859" y="590836"/>
            <a:ext cx="584825" cy="273844"/>
          </a:xfrm>
          <a:prstGeom prst="rect">
            <a:avLst/>
          </a:prstGeom>
          <a:noFill/>
          <a:ln>
            <a:noFill/>
          </a:ln>
        </p:spPr>
        <p:txBody>
          <a:bodyPr spcFirstLastPara="1" wrap="square" lIns="68575" tIns="34275" rIns="68575" bIns="34275" anchor="ctr" anchorCtr="0">
            <a:noAutofit/>
          </a:bodyPr>
          <a:lstStyle/>
          <a:p>
            <a:pPr marL="0" marR="0" lvl="0" indent="0" algn="r" rtl="0">
              <a:spcBef>
                <a:spcPts val="0"/>
              </a:spcBef>
              <a:spcAft>
                <a:spcPts val="0"/>
              </a:spcAft>
              <a:buNone/>
            </a:pPr>
            <a:fld id="{00000000-1234-1234-1234-123412341234}" type="slidenum">
              <a:rPr lang="en" sz="1500">
                <a:solidFill>
                  <a:srgbClr val="FEFFFF"/>
                </a:solidFill>
                <a:latin typeface="Century Gothic"/>
                <a:ea typeface="Century Gothic"/>
                <a:cs typeface="Century Gothic"/>
                <a:sym typeface="Century Gothic"/>
              </a:rPr>
              <a:t>14</a:t>
            </a:fld>
            <a:endParaRPr sz="1500">
              <a:solidFill>
                <a:srgbClr val="FEFFFF"/>
              </a:solidFill>
              <a:latin typeface="Century Gothic"/>
              <a:ea typeface="Century Gothic"/>
              <a:cs typeface="Century Gothic"/>
              <a:sym typeface="Century Gothic"/>
            </a:endParaRPr>
          </a:p>
        </p:txBody>
      </p:sp>
      <p:pic>
        <p:nvPicPr>
          <p:cNvPr id="324" name="Shape 324"/>
          <p:cNvPicPr preferRelativeResize="0"/>
          <p:nvPr/>
        </p:nvPicPr>
        <p:blipFill rotWithShape="1">
          <a:blip r:embed="rId3">
            <a:alphaModFix/>
          </a:blip>
          <a:srcRect b="11250"/>
          <a:stretch/>
        </p:blipFill>
        <p:spPr>
          <a:xfrm>
            <a:off x="1529322" y="864680"/>
            <a:ext cx="6427278" cy="3935053"/>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328"/>
        <p:cNvGrpSpPr/>
        <p:nvPr/>
      </p:nvGrpSpPr>
      <p:grpSpPr>
        <a:xfrm>
          <a:off x="0" y="0"/>
          <a:ext cx="0" cy="0"/>
          <a:chOff x="0" y="0"/>
          <a:chExt cx="0" cy="0"/>
        </a:xfrm>
      </p:grpSpPr>
      <p:sp>
        <p:nvSpPr>
          <p:cNvPr id="329" name="Shape 329"/>
          <p:cNvSpPr txBox="1">
            <a:spLocks noGrp="1"/>
          </p:cNvSpPr>
          <p:nvPr>
            <p:ph type="title"/>
          </p:nvPr>
        </p:nvSpPr>
        <p:spPr>
          <a:xfrm>
            <a:off x="1941909" y="1544063"/>
            <a:ext cx="6686549" cy="1101600"/>
          </a:xfrm>
          <a:prstGeom prst="rect">
            <a:avLst/>
          </a:prstGeom>
          <a:noFill/>
          <a:ln>
            <a:noFill/>
          </a:ln>
        </p:spPr>
        <p:txBody>
          <a:bodyPr spcFirstLastPara="1" wrap="square" lIns="68575" tIns="34275" rIns="68575" bIns="34275" anchor="b" anchorCtr="0">
            <a:noAutofit/>
          </a:bodyPr>
          <a:lstStyle/>
          <a:p>
            <a:pPr marL="0" marR="0" lvl="0" indent="0" algn="l" rtl="0">
              <a:spcBef>
                <a:spcPts val="0"/>
              </a:spcBef>
              <a:spcAft>
                <a:spcPts val="0"/>
              </a:spcAft>
              <a:buClr>
                <a:srgbClr val="262626"/>
              </a:buClr>
              <a:buSzPts val="3000"/>
              <a:buFont typeface="Century Gothic"/>
              <a:buNone/>
            </a:pPr>
            <a:r>
              <a:rPr lang="en" sz="3000" b="0" i="0" u="none" strike="noStrike" cap="none">
                <a:solidFill>
                  <a:srgbClr val="262626"/>
                </a:solidFill>
                <a:latin typeface="Century Gothic"/>
                <a:ea typeface="Century Gothic"/>
                <a:cs typeface="Century Gothic"/>
                <a:sym typeface="Century Gothic"/>
              </a:rPr>
              <a:t>Aligning Curriculum and Instruction to AFNR &amp; NGSS</a:t>
            </a:r>
            <a:endParaRPr sz="3000" b="0" i="0" u="none" strike="noStrike" cap="none">
              <a:solidFill>
                <a:srgbClr val="262626"/>
              </a:solidFill>
              <a:latin typeface="Century Gothic"/>
              <a:ea typeface="Century Gothic"/>
              <a:cs typeface="Century Gothic"/>
              <a:sym typeface="Century Gothic"/>
            </a:endParaRPr>
          </a:p>
        </p:txBody>
      </p:sp>
      <p:sp>
        <p:nvSpPr>
          <p:cNvPr id="330" name="Shape 330"/>
          <p:cNvSpPr txBox="1">
            <a:spLocks noGrp="1"/>
          </p:cNvSpPr>
          <p:nvPr>
            <p:ph type="body" idx="1"/>
          </p:nvPr>
        </p:nvSpPr>
        <p:spPr>
          <a:xfrm>
            <a:off x="1941909" y="2647597"/>
            <a:ext cx="6686549" cy="645300"/>
          </a:xfrm>
          <a:prstGeom prst="rect">
            <a:avLst/>
          </a:prstGeom>
          <a:noFill/>
          <a:ln>
            <a:noFill/>
          </a:ln>
        </p:spPr>
        <p:txBody>
          <a:bodyPr spcFirstLastPara="1" wrap="square" lIns="68575" tIns="34275" rIns="68575" bIns="34275" anchor="t" anchorCtr="0">
            <a:noAutofit/>
          </a:bodyPr>
          <a:lstStyle/>
          <a:p>
            <a:pPr marL="0" marR="0" lvl="0" indent="0" algn="l" rtl="0">
              <a:spcBef>
                <a:spcPts val="0"/>
              </a:spcBef>
              <a:spcAft>
                <a:spcPts val="0"/>
              </a:spcAft>
              <a:buClr>
                <a:schemeClr val="accent1"/>
              </a:buClr>
              <a:buSzPts val="1500"/>
              <a:buFont typeface="Noto Sans Symbols"/>
              <a:buNone/>
            </a:pPr>
            <a:r>
              <a:rPr lang="en" sz="1500" b="0" i="0" u="none" strike="noStrike" cap="none">
                <a:solidFill>
                  <a:srgbClr val="595959"/>
                </a:solidFill>
                <a:latin typeface="Century Gothic"/>
                <a:ea typeface="Century Gothic"/>
                <a:cs typeface="Century Gothic"/>
                <a:sym typeface="Century Gothic"/>
              </a:rPr>
              <a:t>What an aligned class </a:t>
            </a:r>
            <a:r>
              <a:rPr lang="en" sz="1500" b="0" i="1" u="none" strike="noStrike" cap="none">
                <a:solidFill>
                  <a:srgbClr val="595959"/>
                </a:solidFill>
                <a:latin typeface="Century Gothic"/>
                <a:ea typeface="Century Gothic"/>
                <a:cs typeface="Century Gothic"/>
                <a:sym typeface="Century Gothic"/>
              </a:rPr>
              <a:t>could</a:t>
            </a:r>
            <a:r>
              <a:rPr lang="en" sz="1500" b="0" i="0" u="none" strike="noStrike" cap="none">
                <a:solidFill>
                  <a:srgbClr val="595959"/>
                </a:solidFill>
                <a:latin typeface="Century Gothic"/>
                <a:ea typeface="Century Gothic"/>
                <a:cs typeface="Century Gothic"/>
                <a:sym typeface="Century Gothic"/>
              </a:rPr>
              <a:t> look like.</a:t>
            </a:r>
            <a:endParaRPr sz="1500" b="0" i="0" u="none" strike="noStrike" cap="none">
              <a:solidFill>
                <a:srgbClr val="595959"/>
              </a:solidFill>
              <a:latin typeface="Century Gothic"/>
              <a:ea typeface="Century Gothic"/>
              <a:cs typeface="Century Gothic"/>
              <a:sym typeface="Century Gothic"/>
            </a:endParaRPr>
          </a:p>
        </p:txBody>
      </p:sp>
      <p:sp>
        <p:nvSpPr>
          <p:cNvPr id="331" name="Shape 331"/>
          <p:cNvSpPr txBox="1">
            <a:spLocks noGrp="1"/>
          </p:cNvSpPr>
          <p:nvPr>
            <p:ph type="sldNum" idx="12"/>
          </p:nvPr>
        </p:nvSpPr>
        <p:spPr>
          <a:xfrm>
            <a:off x="398859" y="2433104"/>
            <a:ext cx="584825" cy="273844"/>
          </a:xfrm>
          <a:prstGeom prst="rect">
            <a:avLst/>
          </a:prstGeom>
          <a:noFill/>
          <a:ln>
            <a:noFill/>
          </a:ln>
        </p:spPr>
        <p:txBody>
          <a:bodyPr spcFirstLastPara="1" wrap="square" lIns="68575" tIns="34275" rIns="68575" bIns="34275" anchor="ctr" anchorCtr="0">
            <a:noAutofit/>
          </a:bodyPr>
          <a:lstStyle/>
          <a:p>
            <a:pPr marL="0" marR="0" lvl="0" indent="0" algn="r" rtl="0">
              <a:spcBef>
                <a:spcPts val="0"/>
              </a:spcBef>
              <a:spcAft>
                <a:spcPts val="0"/>
              </a:spcAft>
              <a:buNone/>
            </a:pPr>
            <a:fld id="{00000000-1234-1234-1234-123412341234}" type="slidenum">
              <a:rPr lang="en" sz="1500">
                <a:solidFill>
                  <a:srgbClr val="FEFFFF"/>
                </a:solidFill>
                <a:latin typeface="Century Gothic"/>
                <a:ea typeface="Century Gothic"/>
                <a:cs typeface="Century Gothic"/>
                <a:sym typeface="Century Gothic"/>
              </a:rPr>
              <a:t>15</a:t>
            </a:fld>
            <a:endParaRPr sz="1500">
              <a:solidFill>
                <a:srgbClr val="FEFFFF"/>
              </a:solidFill>
              <a:latin typeface="Century Gothic"/>
              <a:ea typeface="Century Gothic"/>
              <a:cs typeface="Century Gothic"/>
              <a:sym typeface="Century Gothic"/>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335"/>
        <p:cNvGrpSpPr/>
        <p:nvPr/>
      </p:nvGrpSpPr>
      <p:grpSpPr>
        <a:xfrm>
          <a:off x="0" y="0"/>
          <a:ext cx="0" cy="0"/>
          <a:chOff x="0" y="0"/>
          <a:chExt cx="0" cy="0"/>
        </a:xfrm>
      </p:grpSpPr>
      <p:sp>
        <p:nvSpPr>
          <p:cNvPr id="336" name="Shape 336"/>
          <p:cNvSpPr txBox="1">
            <a:spLocks noGrp="1"/>
          </p:cNvSpPr>
          <p:nvPr>
            <p:ph type="title"/>
          </p:nvPr>
        </p:nvSpPr>
        <p:spPr>
          <a:xfrm>
            <a:off x="1466850" y="419100"/>
            <a:ext cx="7161608" cy="828675"/>
          </a:xfrm>
          <a:prstGeom prst="rect">
            <a:avLst/>
          </a:prstGeom>
          <a:noFill/>
          <a:ln>
            <a:noFill/>
          </a:ln>
        </p:spPr>
        <p:txBody>
          <a:bodyPr spcFirstLastPara="1" wrap="square" lIns="68575" tIns="34275" rIns="68575" bIns="34275" anchor="t" anchorCtr="0">
            <a:noAutofit/>
          </a:bodyPr>
          <a:lstStyle/>
          <a:p>
            <a:pPr marL="0" marR="0" lvl="0" indent="0" algn="l" rtl="0">
              <a:spcBef>
                <a:spcPts val="0"/>
              </a:spcBef>
              <a:spcAft>
                <a:spcPts val="0"/>
              </a:spcAft>
              <a:buClr>
                <a:srgbClr val="262626"/>
              </a:buClr>
              <a:buSzPts val="2700"/>
              <a:buFont typeface="Century Gothic"/>
              <a:buNone/>
            </a:pPr>
            <a:r>
              <a:rPr lang="en" sz="2700" b="0" i="0" u="none" strike="noStrike" cap="none">
                <a:solidFill>
                  <a:srgbClr val="262626"/>
                </a:solidFill>
                <a:latin typeface="Century Gothic"/>
                <a:ea typeface="Century Gothic"/>
                <a:cs typeface="Century Gothic"/>
                <a:sym typeface="Century Gothic"/>
              </a:rPr>
              <a:t>Potential Curricular Structure </a:t>
            </a:r>
            <a:r>
              <a:rPr lang="en" sz="1400" b="0" i="0" u="none" strike="noStrike" cap="none">
                <a:solidFill>
                  <a:srgbClr val="262626"/>
                </a:solidFill>
                <a:latin typeface="Century Gothic"/>
                <a:ea typeface="Century Gothic"/>
                <a:cs typeface="Century Gothic"/>
                <a:sym typeface="Century Gothic"/>
              </a:rPr>
              <a:t>(w/ AFNR/NGSS Overlap)</a:t>
            </a:r>
            <a:r>
              <a:rPr lang="en" sz="2700" b="0" i="0" u="none" strike="noStrike" cap="none">
                <a:solidFill>
                  <a:srgbClr val="262626"/>
                </a:solidFill>
                <a:latin typeface="Century Gothic"/>
                <a:ea typeface="Century Gothic"/>
                <a:cs typeface="Century Gothic"/>
                <a:sym typeface="Century Gothic"/>
              </a:rPr>
              <a:t> </a:t>
            </a:r>
            <a:endParaRPr sz="2700" b="0" i="0" u="none" strike="noStrike" cap="none">
              <a:solidFill>
                <a:srgbClr val="262626"/>
              </a:solidFill>
              <a:latin typeface="Century Gothic"/>
              <a:ea typeface="Century Gothic"/>
              <a:cs typeface="Century Gothic"/>
              <a:sym typeface="Century Gothic"/>
            </a:endParaRPr>
          </a:p>
        </p:txBody>
      </p:sp>
      <p:sp>
        <p:nvSpPr>
          <p:cNvPr id="337" name="Shape 337"/>
          <p:cNvSpPr txBox="1">
            <a:spLocks noGrp="1"/>
          </p:cNvSpPr>
          <p:nvPr>
            <p:ph type="body" idx="2"/>
          </p:nvPr>
        </p:nvSpPr>
        <p:spPr>
          <a:xfrm>
            <a:off x="983685" y="1028700"/>
            <a:ext cx="7644774" cy="3933825"/>
          </a:xfrm>
          <a:prstGeom prst="rect">
            <a:avLst/>
          </a:prstGeom>
          <a:solidFill>
            <a:srgbClr val="F1EFE1"/>
          </a:solidFill>
          <a:ln>
            <a:noFill/>
          </a:ln>
        </p:spPr>
        <p:txBody>
          <a:bodyPr spcFirstLastPara="1" wrap="square" lIns="68575" tIns="34275" rIns="68575" bIns="34275" anchor="t" anchorCtr="0">
            <a:noAutofit/>
          </a:bodyPr>
          <a:lstStyle/>
          <a:p>
            <a:pPr marL="254000" marR="0" lvl="0" indent="-254000" algn="l" rtl="0">
              <a:lnSpc>
                <a:spcPct val="80000"/>
              </a:lnSpc>
              <a:spcBef>
                <a:spcPts val="0"/>
              </a:spcBef>
              <a:spcAft>
                <a:spcPts val="0"/>
              </a:spcAft>
              <a:buClr>
                <a:schemeClr val="accent1"/>
              </a:buClr>
              <a:buSzPts val="1400"/>
              <a:buFont typeface="Noto Sans Symbols"/>
              <a:buChar char="•"/>
            </a:pPr>
            <a:r>
              <a:rPr lang="en" sz="1400" b="1" i="0" u="none" strike="noStrike" cap="none">
                <a:solidFill>
                  <a:srgbClr val="3F3F3F"/>
                </a:solidFill>
                <a:latin typeface="Century Gothic"/>
                <a:ea typeface="Century Gothic"/>
                <a:cs typeface="Century Gothic"/>
                <a:sym typeface="Century Gothic"/>
              </a:rPr>
              <a:t>1. Introduction (Questioner/Awareness) </a:t>
            </a:r>
            <a:endParaRPr sz="1100"/>
          </a:p>
          <a:p>
            <a:pPr marL="558800" marR="0" lvl="1" indent="-215900" algn="l" rtl="0">
              <a:lnSpc>
                <a:spcPct val="80000"/>
              </a:lnSpc>
              <a:spcBef>
                <a:spcPts val="800"/>
              </a:spcBef>
              <a:spcAft>
                <a:spcPts val="0"/>
              </a:spcAft>
              <a:buClr>
                <a:schemeClr val="accent1"/>
              </a:buClr>
              <a:buSzPts val="1200"/>
              <a:buFont typeface="Noto Sans Symbols"/>
              <a:buChar char="•"/>
            </a:pPr>
            <a:r>
              <a:rPr lang="en" sz="1200" b="0" i="0" u="none" strike="noStrike" cap="none">
                <a:solidFill>
                  <a:srgbClr val="3F3F3F"/>
                </a:solidFill>
                <a:latin typeface="Century Gothic"/>
                <a:ea typeface="Century Gothic"/>
                <a:cs typeface="Century Gothic"/>
                <a:sym typeface="Century Gothic"/>
              </a:rPr>
              <a:t>Elicit prior knowledge. Divergent Discussion &amp; Initial Ideas. </a:t>
            </a:r>
            <a:endParaRPr sz="1100"/>
          </a:p>
          <a:p>
            <a:pPr marL="254000" marR="0" lvl="0" indent="-254000" algn="l" rtl="0">
              <a:lnSpc>
                <a:spcPct val="80000"/>
              </a:lnSpc>
              <a:spcBef>
                <a:spcPts val="800"/>
              </a:spcBef>
              <a:spcAft>
                <a:spcPts val="0"/>
              </a:spcAft>
              <a:buClr>
                <a:schemeClr val="accent1"/>
              </a:buClr>
              <a:buSzPts val="1400"/>
              <a:buFont typeface="Noto Sans Symbols"/>
              <a:buChar char="•"/>
            </a:pPr>
            <a:r>
              <a:rPr lang="en" sz="1400" b="1" i="0" u="none" strike="noStrike" cap="none">
                <a:solidFill>
                  <a:srgbClr val="3F3F3F"/>
                </a:solidFill>
                <a:latin typeface="Century Gothic"/>
                <a:ea typeface="Century Gothic"/>
                <a:cs typeface="Century Gothic"/>
                <a:sym typeface="Century Gothic"/>
              </a:rPr>
              <a:t>2. Building a Knowledge Base (Questioner/Awareness) </a:t>
            </a:r>
            <a:endParaRPr sz="1400" b="1" i="0" u="none" strike="noStrike" cap="none">
              <a:solidFill>
                <a:srgbClr val="3F3F3F"/>
              </a:solidFill>
              <a:latin typeface="Century Gothic"/>
              <a:ea typeface="Century Gothic"/>
              <a:cs typeface="Century Gothic"/>
              <a:sym typeface="Century Gothic"/>
            </a:endParaRPr>
          </a:p>
          <a:p>
            <a:pPr marL="558800" marR="0" lvl="1" indent="-215900" algn="l" rtl="0">
              <a:lnSpc>
                <a:spcPct val="80000"/>
              </a:lnSpc>
              <a:spcBef>
                <a:spcPts val="800"/>
              </a:spcBef>
              <a:spcAft>
                <a:spcPts val="0"/>
              </a:spcAft>
              <a:buClr>
                <a:schemeClr val="accent1"/>
              </a:buClr>
              <a:buSzPts val="1200"/>
              <a:buFont typeface="Noto Sans Symbols"/>
              <a:buChar char="•"/>
            </a:pPr>
            <a:r>
              <a:rPr lang="en" sz="1200" b="0" i="0" u="none" strike="noStrike" cap="none">
                <a:solidFill>
                  <a:srgbClr val="3F3F3F"/>
                </a:solidFill>
                <a:latin typeface="Century Gothic"/>
                <a:ea typeface="Century Gothic"/>
                <a:cs typeface="Century Gothic"/>
                <a:sym typeface="Century Gothic"/>
              </a:rPr>
              <a:t>Core Ideas &amp; Crosscutting Concepts. Relate back to initial ideas and confirm, reject, or modify. Formative assessment of knowledge. </a:t>
            </a:r>
            <a:endParaRPr sz="1100"/>
          </a:p>
          <a:p>
            <a:pPr marL="254000" marR="0" lvl="0" indent="-254000" algn="l" rtl="0">
              <a:lnSpc>
                <a:spcPct val="80000"/>
              </a:lnSpc>
              <a:spcBef>
                <a:spcPts val="800"/>
              </a:spcBef>
              <a:spcAft>
                <a:spcPts val="0"/>
              </a:spcAft>
              <a:buClr>
                <a:schemeClr val="accent1"/>
              </a:buClr>
              <a:buSzPts val="1400"/>
              <a:buFont typeface="Noto Sans Symbols"/>
              <a:buChar char="•"/>
            </a:pPr>
            <a:r>
              <a:rPr lang="en" sz="1400" b="1" i="0" u="none" strike="noStrike" cap="none">
                <a:solidFill>
                  <a:srgbClr val="3F3F3F"/>
                </a:solidFill>
                <a:latin typeface="Century Gothic"/>
                <a:ea typeface="Century Gothic"/>
                <a:cs typeface="Century Gothic"/>
                <a:sym typeface="Century Gothic"/>
              </a:rPr>
              <a:t>3. Inquiry &amp; Application (Investigator/Interaction)</a:t>
            </a:r>
            <a:endParaRPr sz="1100"/>
          </a:p>
          <a:p>
            <a:pPr marL="558800" marR="0" lvl="1" indent="-215900" algn="l" rtl="0">
              <a:lnSpc>
                <a:spcPct val="80000"/>
              </a:lnSpc>
              <a:spcBef>
                <a:spcPts val="800"/>
              </a:spcBef>
              <a:spcAft>
                <a:spcPts val="0"/>
              </a:spcAft>
              <a:buClr>
                <a:schemeClr val="accent1"/>
              </a:buClr>
              <a:buSzPts val="1200"/>
              <a:buFont typeface="Noto Sans Symbols"/>
              <a:buChar char="•"/>
            </a:pPr>
            <a:r>
              <a:rPr lang="en" sz="1200" b="0" i="0" u="none" strike="noStrike" cap="none">
                <a:solidFill>
                  <a:srgbClr val="3F3F3F"/>
                </a:solidFill>
                <a:latin typeface="Century Gothic"/>
                <a:ea typeface="Century Gothic"/>
                <a:cs typeface="Century Gothic"/>
                <a:sym typeface="Century Gothic"/>
              </a:rPr>
              <a:t>Apply core ideas to an inquiry-based </a:t>
            </a:r>
            <a:br>
              <a:rPr lang="en" sz="1200" b="0" i="0" u="none" strike="noStrike" cap="none">
                <a:solidFill>
                  <a:srgbClr val="3F3F3F"/>
                </a:solidFill>
                <a:latin typeface="Century Gothic"/>
                <a:ea typeface="Century Gothic"/>
                <a:cs typeface="Century Gothic"/>
                <a:sym typeface="Century Gothic"/>
              </a:rPr>
            </a:br>
            <a:r>
              <a:rPr lang="en" sz="1200" b="0" i="0" u="none" strike="noStrike" cap="none">
                <a:solidFill>
                  <a:srgbClr val="3F3F3F"/>
                </a:solidFill>
                <a:latin typeface="Century Gothic"/>
                <a:ea typeface="Century Gothic"/>
                <a:cs typeface="Century Gothic"/>
                <a:sym typeface="Century Gothic"/>
              </a:rPr>
              <a:t>investigation. Allow students to develop </a:t>
            </a:r>
            <a:br>
              <a:rPr lang="en" sz="1200" b="0" i="0" u="none" strike="noStrike" cap="none">
                <a:solidFill>
                  <a:srgbClr val="3F3F3F"/>
                </a:solidFill>
                <a:latin typeface="Century Gothic"/>
                <a:ea typeface="Century Gothic"/>
                <a:cs typeface="Century Gothic"/>
                <a:sym typeface="Century Gothic"/>
              </a:rPr>
            </a:br>
            <a:r>
              <a:rPr lang="en" sz="1200" b="0" i="0" u="none" strike="noStrike" cap="none">
                <a:solidFill>
                  <a:srgbClr val="3F3F3F"/>
                </a:solidFill>
                <a:latin typeface="Century Gothic"/>
                <a:ea typeface="Century Gothic"/>
                <a:cs typeface="Century Gothic"/>
                <a:sym typeface="Century Gothic"/>
              </a:rPr>
              <a:t>investigations in a scaffolded manner. </a:t>
            </a:r>
            <a:br>
              <a:rPr lang="en" sz="1200" b="0" i="0" u="none" strike="noStrike" cap="none">
                <a:solidFill>
                  <a:srgbClr val="3F3F3F"/>
                </a:solidFill>
                <a:latin typeface="Century Gothic"/>
                <a:ea typeface="Century Gothic"/>
                <a:cs typeface="Century Gothic"/>
                <a:sym typeface="Century Gothic"/>
              </a:rPr>
            </a:br>
            <a:r>
              <a:rPr lang="en" sz="1200" b="0" i="0" u="none" strike="noStrike" cap="none">
                <a:solidFill>
                  <a:srgbClr val="3F3F3F"/>
                </a:solidFill>
                <a:latin typeface="Century Gothic"/>
                <a:ea typeface="Century Gothic"/>
                <a:cs typeface="Century Gothic"/>
                <a:sym typeface="Century Gothic"/>
              </a:rPr>
              <a:t>Relate evidence in data to explain a </a:t>
            </a:r>
            <a:br>
              <a:rPr lang="en" sz="1200" b="0" i="0" u="none" strike="noStrike" cap="none">
                <a:solidFill>
                  <a:srgbClr val="3F3F3F"/>
                </a:solidFill>
                <a:latin typeface="Century Gothic"/>
                <a:ea typeface="Century Gothic"/>
                <a:cs typeface="Century Gothic"/>
                <a:sym typeface="Century Gothic"/>
              </a:rPr>
            </a:br>
            <a:r>
              <a:rPr lang="en" sz="1200" b="0" i="0" u="none" strike="noStrike" cap="none">
                <a:solidFill>
                  <a:srgbClr val="3F3F3F"/>
                </a:solidFill>
                <a:latin typeface="Century Gothic"/>
                <a:ea typeface="Century Gothic"/>
                <a:cs typeface="Century Gothic"/>
                <a:sym typeface="Century Gothic"/>
              </a:rPr>
              <a:t>phenomenon. </a:t>
            </a:r>
            <a:endParaRPr sz="1100"/>
          </a:p>
          <a:p>
            <a:pPr marL="254000" marR="0" lvl="0" indent="-254000" algn="l" rtl="0">
              <a:lnSpc>
                <a:spcPct val="80000"/>
              </a:lnSpc>
              <a:spcBef>
                <a:spcPts val="800"/>
              </a:spcBef>
              <a:spcAft>
                <a:spcPts val="0"/>
              </a:spcAft>
              <a:buClr>
                <a:schemeClr val="accent1"/>
              </a:buClr>
              <a:buSzPts val="1400"/>
              <a:buFont typeface="Noto Sans Symbols"/>
              <a:buChar char="•"/>
            </a:pPr>
            <a:r>
              <a:rPr lang="en" sz="1400" b="1" i="0" u="none" strike="noStrike" cap="none">
                <a:solidFill>
                  <a:srgbClr val="3F3F3F"/>
                </a:solidFill>
                <a:latin typeface="Century Gothic"/>
                <a:ea typeface="Century Gothic"/>
                <a:cs typeface="Century Gothic"/>
                <a:sym typeface="Century Gothic"/>
              </a:rPr>
              <a:t>4. Assessment &amp; Real-world Connection </a:t>
            </a:r>
            <a:br>
              <a:rPr lang="en" sz="1400" b="1" i="0" u="none" strike="noStrike" cap="none">
                <a:solidFill>
                  <a:srgbClr val="3F3F3F"/>
                </a:solidFill>
                <a:latin typeface="Century Gothic"/>
                <a:ea typeface="Century Gothic"/>
                <a:cs typeface="Century Gothic"/>
                <a:sym typeface="Century Gothic"/>
              </a:rPr>
            </a:br>
            <a:r>
              <a:rPr lang="en" sz="1400" b="1" i="0" u="none" strike="noStrike" cap="none">
                <a:solidFill>
                  <a:srgbClr val="3F3F3F"/>
                </a:solidFill>
                <a:latin typeface="Century Gothic"/>
                <a:ea typeface="Century Gothic"/>
                <a:cs typeface="Century Gothic"/>
                <a:sym typeface="Century Gothic"/>
              </a:rPr>
              <a:t>(Explainer/Mastery)</a:t>
            </a:r>
            <a:endParaRPr sz="1100"/>
          </a:p>
          <a:p>
            <a:pPr marL="558800" marR="0" lvl="1" indent="-215900" algn="l" rtl="0">
              <a:lnSpc>
                <a:spcPct val="80000"/>
              </a:lnSpc>
              <a:spcBef>
                <a:spcPts val="800"/>
              </a:spcBef>
              <a:spcAft>
                <a:spcPts val="0"/>
              </a:spcAft>
              <a:buClr>
                <a:schemeClr val="accent1"/>
              </a:buClr>
              <a:buSzPts val="1200"/>
              <a:buFont typeface="Noto Sans Symbols"/>
              <a:buChar char="•"/>
            </a:pPr>
            <a:r>
              <a:rPr lang="en" sz="1200" b="0" i="0" u="none" strike="noStrike" cap="none">
                <a:solidFill>
                  <a:srgbClr val="3F3F3F"/>
                </a:solidFill>
                <a:latin typeface="Century Gothic"/>
                <a:ea typeface="Century Gothic"/>
                <a:cs typeface="Century Gothic"/>
                <a:sym typeface="Century Gothic"/>
              </a:rPr>
              <a:t>Apply content to a new, novel situation </a:t>
            </a:r>
            <a:br>
              <a:rPr lang="en" sz="1200" b="0" i="0" u="none" strike="noStrike" cap="none">
                <a:solidFill>
                  <a:srgbClr val="3F3F3F"/>
                </a:solidFill>
                <a:latin typeface="Century Gothic"/>
                <a:ea typeface="Century Gothic"/>
                <a:cs typeface="Century Gothic"/>
                <a:sym typeface="Century Gothic"/>
              </a:rPr>
            </a:br>
            <a:r>
              <a:rPr lang="en" sz="1200" b="0" i="0" u="none" strike="noStrike" cap="none">
                <a:solidFill>
                  <a:srgbClr val="3F3F3F"/>
                </a:solidFill>
                <a:latin typeface="Century Gothic"/>
                <a:ea typeface="Century Gothic"/>
                <a:cs typeface="Century Gothic"/>
                <a:sym typeface="Century Gothic"/>
              </a:rPr>
              <a:t>reflective of real world scenarios w/out </a:t>
            </a:r>
            <a:br>
              <a:rPr lang="en" sz="1200" b="0" i="0" u="none" strike="noStrike" cap="none">
                <a:solidFill>
                  <a:srgbClr val="3F3F3F"/>
                </a:solidFill>
                <a:latin typeface="Century Gothic"/>
                <a:ea typeface="Century Gothic"/>
                <a:cs typeface="Century Gothic"/>
                <a:sym typeface="Century Gothic"/>
              </a:rPr>
            </a:br>
            <a:r>
              <a:rPr lang="en" sz="1200" b="0" i="0" u="none" strike="noStrike" cap="none">
                <a:solidFill>
                  <a:srgbClr val="3F3F3F"/>
                </a:solidFill>
                <a:latin typeface="Century Gothic"/>
                <a:ea typeface="Century Gothic"/>
                <a:cs typeface="Century Gothic"/>
                <a:sym typeface="Century Gothic"/>
              </a:rPr>
              <a:t>guidance from an instructor. Explicit </a:t>
            </a:r>
            <a:br>
              <a:rPr lang="en" sz="1200" b="0" i="0" u="none" strike="noStrike" cap="none">
                <a:solidFill>
                  <a:srgbClr val="3F3F3F"/>
                </a:solidFill>
                <a:latin typeface="Century Gothic"/>
                <a:ea typeface="Century Gothic"/>
                <a:cs typeface="Century Gothic"/>
                <a:sym typeface="Century Gothic"/>
              </a:rPr>
            </a:br>
            <a:r>
              <a:rPr lang="en" sz="1200" b="0" i="0" u="none" strike="noStrike" cap="none">
                <a:solidFill>
                  <a:srgbClr val="3F3F3F"/>
                </a:solidFill>
                <a:latin typeface="Century Gothic"/>
                <a:ea typeface="Century Gothic"/>
                <a:cs typeface="Century Gothic"/>
                <a:sym typeface="Century Gothic"/>
              </a:rPr>
              <a:t>connections to careers and future </a:t>
            </a:r>
            <a:br>
              <a:rPr lang="en" sz="1200" b="0" i="0" u="none" strike="noStrike" cap="none">
                <a:solidFill>
                  <a:srgbClr val="3F3F3F"/>
                </a:solidFill>
                <a:latin typeface="Century Gothic"/>
                <a:ea typeface="Century Gothic"/>
                <a:cs typeface="Century Gothic"/>
                <a:sym typeface="Century Gothic"/>
              </a:rPr>
            </a:br>
            <a:r>
              <a:rPr lang="en" sz="1200" b="0" i="0" u="none" strike="noStrike" cap="none">
                <a:solidFill>
                  <a:srgbClr val="3F3F3F"/>
                </a:solidFill>
                <a:latin typeface="Century Gothic"/>
                <a:ea typeface="Century Gothic"/>
                <a:cs typeface="Century Gothic"/>
                <a:sym typeface="Century Gothic"/>
              </a:rPr>
              <a:t>relevance to students’ lives. </a:t>
            </a:r>
            <a:endParaRPr sz="1100"/>
          </a:p>
          <a:p>
            <a:pPr marL="558800" marR="0" lvl="1" indent="-139700" algn="l" rtl="0">
              <a:lnSpc>
                <a:spcPct val="80000"/>
              </a:lnSpc>
              <a:spcBef>
                <a:spcPts val="800"/>
              </a:spcBef>
              <a:spcAft>
                <a:spcPts val="0"/>
              </a:spcAft>
              <a:buClr>
                <a:schemeClr val="accent1"/>
              </a:buClr>
              <a:buSzPts val="1200"/>
              <a:buFont typeface="Noto Sans Symbols"/>
              <a:buNone/>
            </a:pPr>
            <a:endParaRPr sz="1200" b="0" i="0" u="none" strike="noStrike" cap="none">
              <a:solidFill>
                <a:srgbClr val="3F3F3F"/>
              </a:solidFill>
              <a:latin typeface="Century Gothic"/>
              <a:ea typeface="Century Gothic"/>
              <a:cs typeface="Century Gothic"/>
              <a:sym typeface="Century Gothic"/>
            </a:endParaRPr>
          </a:p>
        </p:txBody>
      </p:sp>
      <p:sp>
        <p:nvSpPr>
          <p:cNvPr id="338" name="Shape 338"/>
          <p:cNvSpPr txBox="1">
            <a:spLocks noGrp="1"/>
          </p:cNvSpPr>
          <p:nvPr>
            <p:ph type="sldNum" idx="12"/>
          </p:nvPr>
        </p:nvSpPr>
        <p:spPr>
          <a:xfrm>
            <a:off x="398859" y="590836"/>
            <a:ext cx="584825" cy="273844"/>
          </a:xfrm>
          <a:prstGeom prst="rect">
            <a:avLst/>
          </a:prstGeom>
          <a:noFill/>
          <a:ln>
            <a:noFill/>
          </a:ln>
        </p:spPr>
        <p:txBody>
          <a:bodyPr spcFirstLastPara="1" wrap="square" lIns="68575" tIns="34275" rIns="68575" bIns="34275" anchor="ctr" anchorCtr="0">
            <a:noAutofit/>
          </a:bodyPr>
          <a:lstStyle/>
          <a:p>
            <a:pPr marL="0" marR="0" lvl="0" indent="0" algn="r" rtl="0">
              <a:spcBef>
                <a:spcPts val="0"/>
              </a:spcBef>
              <a:spcAft>
                <a:spcPts val="0"/>
              </a:spcAft>
              <a:buNone/>
            </a:pPr>
            <a:fld id="{00000000-1234-1234-1234-123412341234}" type="slidenum">
              <a:rPr lang="en" sz="1500">
                <a:solidFill>
                  <a:srgbClr val="FEFFFF"/>
                </a:solidFill>
                <a:latin typeface="Century Gothic"/>
                <a:ea typeface="Century Gothic"/>
                <a:cs typeface="Century Gothic"/>
                <a:sym typeface="Century Gothic"/>
              </a:rPr>
              <a:t>16</a:t>
            </a:fld>
            <a:endParaRPr sz="1500">
              <a:solidFill>
                <a:srgbClr val="FEFFFF"/>
              </a:solidFill>
              <a:latin typeface="Century Gothic"/>
              <a:ea typeface="Century Gothic"/>
              <a:cs typeface="Century Gothic"/>
              <a:sym typeface="Century Gothic"/>
            </a:endParaRPr>
          </a:p>
        </p:txBody>
      </p:sp>
      <p:pic>
        <p:nvPicPr>
          <p:cNvPr id="339" name="Shape 339"/>
          <p:cNvPicPr preferRelativeResize="0"/>
          <p:nvPr/>
        </p:nvPicPr>
        <p:blipFill rotWithShape="1">
          <a:blip r:embed="rId3">
            <a:alphaModFix/>
          </a:blip>
          <a:srcRect/>
          <a:stretch/>
        </p:blipFill>
        <p:spPr>
          <a:xfrm>
            <a:off x="4991100" y="2680435"/>
            <a:ext cx="4001060" cy="2402347"/>
          </a:xfrm>
          <a:prstGeom prst="rect">
            <a:avLst/>
          </a:prstGeom>
          <a:noFill/>
          <a:ln>
            <a:noFill/>
          </a:ln>
          <a:effectLst>
            <a:outerShdw blurRad="50800" dist="76200" dir="2700000" algn="tl" rotWithShape="0">
              <a:srgbClr val="000000">
                <a:alpha val="40000"/>
              </a:srgbClr>
            </a:outerShdw>
          </a:effectLst>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343"/>
        <p:cNvGrpSpPr/>
        <p:nvPr/>
      </p:nvGrpSpPr>
      <p:grpSpPr>
        <a:xfrm>
          <a:off x="0" y="0"/>
          <a:ext cx="0" cy="0"/>
          <a:chOff x="0" y="0"/>
          <a:chExt cx="0" cy="0"/>
        </a:xfrm>
      </p:grpSpPr>
      <p:sp>
        <p:nvSpPr>
          <p:cNvPr id="344" name="Shape 344"/>
          <p:cNvSpPr txBox="1">
            <a:spLocks noGrp="1"/>
          </p:cNvSpPr>
          <p:nvPr>
            <p:ph type="title"/>
          </p:nvPr>
        </p:nvSpPr>
        <p:spPr>
          <a:xfrm>
            <a:off x="1944693" y="468083"/>
            <a:ext cx="6683765" cy="960667"/>
          </a:xfrm>
          <a:prstGeom prst="rect">
            <a:avLst/>
          </a:prstGeom>
          <a:noFill/>
          <a:ln>
            <a:noFill/>
          </a:ln>
        </p:spPr>
        <p:txBody>
          <a:bodyPr spcFirstLastPara="1" wrap="square" lIns="68575" tIns="34275" rIns="68575" bIns="34275" anchor="t" anchorCtr="0">
            <a:noAutofit/>
          </a:bodyPr>
          <a:lstStyle/>
          <a:p>
            <a:pPr marL="0" marR="0" lvl="0" indent="0" algn="l" rtl="0">
              <a:spcBef>
                <a:spcPts val="0"/>
              </a:spcBef>
              <a:spcAft>
                <a:spcPts val="0"/>
              </a:spcAft>
              <a:buClr>
                <a:srgbClr val="262626"/>
              </a:buClr>
              <a:buSzPts val="2700"/>
              <a:buFont typeface="Century Gothic"/>
              <a:buNone/>
            </a:pPr>
            <a:r>
              <a:rPr lang="en" sz="2700" b="0" i="0" u="none" strike="noStrike" cap="none">
                <a:solidFill>
                  <a:srgbClr val="262626"/>
                </a:solidFill>
                <a:latin typeface="Century Gothic"/>
                <a:ea typeface="Century Gothic"/>
                <a:cs typeface="Century Gothic"/>
                <a:sym typeface="Century Gothic"/>
              </a:rPr>
              <a:t>Why this format? </a:t>
            </a:r>
            <a:endParaRPr sz="2700" b="0" i="0" u="none" strike="noStrike" cap="none">
              <a:solidFill>
                <a:srgbClr val="262626"/>
              </a:solidFill>
              <a:latin typeface="Century Gothic"/>
              <a:ea typeface="Century Gothic"/>
              <a:cs typeface="Century Gothic"/>
              <a:sym typeface="Century Gothic"/>
            </a:endParaRPr>
          </a:p>
        </p:txBody>
      </p:sp>
      <p:sp>
        <p:nvSpPr>
          <p:cNvPr id="345" name="Shape 345"/>
          <p:cNvSpPr txBox="1">
            <a:spLocks noGrp="1"/>
          </p:cNvSpPr>
          <p:nvPr>
            <p:ph type="body" idx="1"/>
          </p:nvPr>
        </p:nvSpPr>
        <p:spPr>
          <a:xfrm>
            <a:off x="219075" y="1009650"/>
            <a:ext cx="8543924" cy="3876675"/>
          </a:xfrm>
          <a:prstGeom prst="rect">
            <a:avLst/>
          </a:prstGeom>
          <a:solidFill>
            <a:srgbClr val="F1EFE1"/>
          </a:solidFill>
          <a:ln>
            <a:noFill/>
          </a:ln>
        </p:spPr>
        <p:txBody>
          <a:bodyPr spcFirstLastPara="1" wrap="square" lIns="68575" tIns="34275" rIns="68575" bIns="34275" anchor="t" anchorCtr="0">
            <a:noAutofit/>
          </a:bodyPr>
          <a:lstStyle/>
          <a:p>
            <a:pPr marL="254000" marR="0" lvl="0" indent="-247650" algn="l" rtl="0">
              <a:spcBef>
                <a:spcPts val="0"/>
              </a:spcBef>
              <a:spcAft>
                <a:spcPts val="0"/>
              </a:spcAft>
              <a:buClr>
                <a:schemeClr val="accent1"/>
              </a:buClr>
              <a:buSzPts val="1500"/>
              <a:buFont typeface="Noto Sans Symbols"/>
              <a:buChar char="•"/>
            </a:pPr>
            <a:r>
              <a:rPr lang="en" sz="1500" b="1" i="0" u="none" strike="noStrike" cap="none">
                <a:solidFill>
                  <a:srgbClr val="3F3F3F"/>
                </a:solidFill>
                <a:latin typeface="Century Gothic"/>
                <a:ea typeface="Century Gothic"/>
                <a:cs typeface="Century Gothic"/>
                <a:sym typeface="Century Gothic"/>
              </a:rPr>
              <a:t>Our goal is to </a:t>
            </a:r>
            <a:r>
              <a:rPr lang="en" sz="1500" b="1" i="0" u="none" strike="noStrike" cap="none">
                <a:solidFill>
                  <a:srgbClr val="FF0000"/>
                </a:solidFill>
                <a:latin typeface="Century Gothic"/>
                <a:ea typeface="Century Gothic"/>
                <a:cs typeface="Century Gothic"/>
                <a:sym typeface="Century Gothic"/>
              </a:rPr>
              <a:t>enable students to become sense-makers who use evidence and logic to make decisions</a:t>
            </a:r>
            <a:r>
              <a:rPr lang="en" sz="1500" b="1" i="0" u="none" strike="noStrike" cap="none">
                <a:solidFill>
                  <a:srgbClr val="3F3F3F"/>
                </a:solidFill>
                <a:latin typeface="Century Gothic"/>
                <a:ea typeface="Century Gothic"/>
                <a:cs typeface="Century Gothic"/>
                <a:sym typeface="Century Gothic"/>
              </a:rPr>
              <a:t> as a result of agriscience instruction. </a:t>
            </a:r>
            <a:endParaRPr sz="1500" b="1" i="0" u="none" strike="noStrike" cap="none">
              <a:solidFill>
                <a:srgbClr val="3F3F3F"/>
              </a:solidFill>
              <a:latin typeface="Century Gothic"/>
              <a:ea typeface="Century Gothic"/>
              <a:cs typeface="Century Gothic"/>
              <a:sym typeface="Century Gothic"/>
            </a:endParaRPr>
          </a:p>
          <a:p>
            <a:pPr marL="558800" marR="0" lvl="1" indent="-215900" algn="l" rtl="0">
              <a:spcBef>
                <a:spcPts val="800"/>
              </a:spcBef>
              <a:spcAft>
                <a:spcPts val="0"/>
              </a:spcAft>
              <a:buClr>
                <a:schemeClr val="accent1"/>
              </a:buClr>
              <a:buSzPts val="1400"/>
              <a:buFont typeface="Noto Sans Symbols"/>
              <a:buChar char="•"/>
            </a:pPr>
            <a:r>
              <a:rPr lang="en" sz="1400" b="1" i="0" u="sng" strike="noStrike" cap="none">
                <a:solidFill>
                  <a:srgbClr val="FF0000"/>
                </a:solidFill>
                <a:latin typeface="Century Gothic"/>
                <a:ea typeface="Century Gothic"/>
                <a:cs typeface="Century Gothic"/>
                <a:sym typeface="Century Gothic"/>
              </a:rPr>
              <a:t>Question</a:t>
            </a:r>
            <a:r>
              <a:rPr lang="en" sz="1400" b="0" i="0" u="sng" strike="noStrike" cap="none">
                <a:solidFill>
                  <a:srgbClr val="FF0000"/>
                </a:solidFill>
                <a:latin typeface="Century Gothic"/>
                <a:ea typeface="Century Gothic"/>
                <a:cs typeface="Century Gothic"/>
                <a:sym typeface="Century Gothic"/>
              </a:rPr>
              <a:t>: why would this be more effective than just telling them the ‘right answers’?</a:t>
            </a:r>
            <a:r>
              <a:rPr lang="en" sz="1400" b="0" i="0" u="sng" strike="noStrike" cap="none">
                <a:solidFill>
                  <a:srgbClr val="3F3F3F"/>
                </a:solidFill>
                <a:latin typeface="Century Gothic"/>
                <a:ea typeface="Century Gothic"/>
                <a:cs typeface="Century Gothic"/>
                <a:sym typeface="Century Gothic"/>
              </a:rPr>
              <a:t/>
            </a:r>
            <a:br>
              <a:rPr lang="en" sz="1400" b="0" i="0" u="sng" strike="noStrike" cap="none">
                <a:solidFill>
                  <a:srgbClr val="3F3F3F"/>
                </a:solidFill>
                <a:latin typeface="Century Gothic"/>
                <a:ea typeface="Century Gothic"/>
                <a:cs typeface="Century Gothic"/>
                <a:sym typeface="Century Gothic"/>
              </a:rPr>
            </a:br>
            <a:endParaRPr sz="1400" b="1" i="0" u="none" strike="noStrike" cap="none">
              <a:solidFill>
                <a:srgbClr val="3F3F3F"/>
              </a:solidFill>
              <a:latin typeface="Century Gothic"/>
              <a:ea typeface="Century Gothic"/>
              <a:cs typeface="Century Gothic"/>
              <a:sym typeface="Century Gothic"/>
            </a:endParaRPr>
          </a:p>
          <a:p>
            <a:pPr marL="254000" marR="0" lvl="0" indent="-247650" algn="l" rtl="0">
              <a:spcBef>
                <a:spcPts val="800"/>
              </a:spcBef>
              <a:spcAft>
                <a:spcPts val="0"/>
              </a:spcAft>
              <a:buClr>
                <a:schemeClr val="accent1"/>
              </a:buClr>
              <a:buSzPts val="1500"/>
              <a:buFont typeface="Noto Sans Symbols"/>
              <a:buChar char="•"/>
            </a:pPr>
            <a:r>
              <a:rPr lang="en" sz="1500" b="1" i="0" u="none" strike="noStrike" cap="none">
                <a:solidFill>
                  <a:srgbClr val="3F3F3F"/>
                </a:solidFill>
                <a:latin typeface="Century Gothic"/>
                <a:ea typeface="Century Gothic"/>
                <a:cs typeface="Century Gothic"/>
                <a:sym typeface="Century Gothic"/>
              </a:rPr>
              <a:t>4 Guiding Questions for Sensemaking</a:t>
            </a:r>
            <a:endParaRPr sz="1500" b="0" i="0" u="none" strike="noStrike" cap="none">
              <a:solidFill>
                <a:srgbClr val="3F3F3F"/>
              </a:solidFill>
              <a:latin typeface="Century Gothic"/>
              <a:ea typeface="Century Gothic"/>
              <a:cs typeface="Century Gothic"/>
              <a:sym typeface="Century Gothic"/>
            </a:endParaRPr>
          </a:p>
          <a:p>
            <a:pPr marL="596900" marR="0" lvl="1" indent="-254000" algn="l" rtl="0">
              <a:spcBef>
                <a:spcPts val="800"/>
              </a:spcBef>
              <a:spcAft>
                <a:spcPts val="0"/>
              </a:spcAft>
              <a:buClr>
                <a:schemeClr val="accent1"/>
              </a:buClr>
              <a:buSzPts val="1400"/>
              <a:buFont typeface="Century Gothic"/>
              <a:buAutoNum type="arabicPeriod"/>
            </a:pPr>
            <a:r>
              <a:rPr lang="en" sz="1400" b="0" i="0" u="sng" strike="noStrike" cap="none">
                <a:solidFill>
                  <a:srgbClr val="3F3F3F"/>
                </a:solidFill>
                <a:latin typeface="Century Gothic"/>
                <a:ea typeface="Century Gothic"/>
                <a:cs typeface="Century Gothic"/>
                <a:sym typeface="Century Gothic"/>
              </a:rPr>
              <a:t>What are we trying to figure out</a:t>
            </a:r>
            <a:r>
              <a:rPr lang="en" sz="1400" b="0" i="0" u="none" strike="noStrike" cap="none">
                <a:solidFill>
                  <a:srgbClr val="3F3F3F"/>
                </a:solidFill>
                <a:latin typeface="Century Gothic"/>
                <a:ea typeface="Century Gothic"/>
                <a:cs typeface="Century Gothic"/>
                <a:sym typeface="Century Gothic"/>
              </a:rPr>
              <a:t>? (</a:t>
            </a:r>
            <a:r>
              <a:rPr lang="en" sz="1400" b="0" i="1" u="none" strike="noStrike" cap="none">
                <a:solidFill>
                  <a:srgbClr val="3F3F3F"/>
                </a:solidFill>
                <a:latin typeface="Century Gothic"/>
                <a:ea typeface="Century Gothic"/>
                <a:cs typeface="Century Gothic"/>
                <a:sym typeface="Century Gothic"/>
              </a:rPr>
              <a:t>asking questions</a:t>
            </a:r>
            <a:r>
              <a:rPr lang="en" sz="1400" b="0" i="0" u="none" strike="noStrike" cap="none">
                <a:solidFill>
                  <a:srgbClr val="3F3F3F"/>
                </a:solidFill>
                <a:latin typeface="Century Gothic"/>
                <a:ea typeface="Century Gothic"/>
                <a:cs typeface="Century Gothic"/>
                <a:sym typeface="Century Gothic"/>
              </a:rPr>
              <a:t>)</a:t>
            </a:r>
            <a:endParaRPr sz="1100"/>
          </a:p>
          <a:p>
            <a:pPr marL="596900" marR="0" lvl="1" indent="-254000" algn="l" rtl="0">
              <a:spcBef>
                <a:spcPts val="800"/>
              </a:spcBef>
              <a:spcAft>
                <a:spcPts val="0"/>
              </a:spcAft>
              <a:buClr>
                <a:schemeClr val="accent1"/>
              </a:buClr>
              <a:buSzPts val="1400"/>
              <a:buFont typeface="Century Gothic"/>
              <a:buAutoNum type="arabicPeriod"/>
            </a:pPr>
            <a:r>
              <a:rPr lang="en" sz="1400" b="0" i="0" u="sng" strike="noStrike" cap="none">
                <a:solidFill>
                  <a:srgbClr val="3F3F3F"/>
                </a:solidFill>
                <a:latin typeface="Century Gothic"/>
                <a:ea typeface="Century Gothic"/>
                <a:cs typeface="Century Gothic"/>
                <a:sym typeface="Century Gothic"/>
              </a:rPr>
              <a:t>How will we figure it out</a:t>
            </a:r>
            <a:r>
              <a:rPr lang="en" sz="1400" b="0" i="0" u="none" strike="noStrike" cap="none">
                <a:solidFill>
                  <a:srgbClr val="3F3F3F"/>
                </a:solidFill>
                <a:latin typeface="Century Gothic"/>
                <a:ea typeface="Century Gothic"/>
                <a:cs typeface="Century Gothic"/>
                <a:sym typeface="Century Gothic"/>
              </a:rPr>
              <a:t>? (</a:t>
            </a:r>
            <a:r>
              <a:rPr lang="en" sz="1400" b="0" i="1" u="none" strike="noStrike" cap="none">
                <a:solidFill>
                  <a:srgbClr val="3F3F3F"/>
                </a:solidFill>
                <a:latin typeface="Century Gothic"/>
                <a:ea typeface="Century Gothic"/>
                <a:cs typeface="Century Gothic"/>
                <a:sym typeface="Century Gothic"/>
              </a:rPr>
              <a:t>planning and carrying out </a:t>
            </a:r>
            <a:br>
              <a:rPr lang="en" sz="1400" b="0" i="1" u="none" strike="noStrike" cap="none">
                <a:solidFill>
                  <a:srgbClr val="3F3F3F"/>
                </a:solidFill>
                <a:latin typeface="Century Gothic"/>
                <a:ea typeface="Century Gothic"/>
                <a:cs typeface="Century Gothic"/>
                <a:sym typeface="Century Gothic"/>
              </a:rPr>
            </a:br>
            <a:r>
              <a:rPr lang="en" sz="1400" b="0" i="1" u="none" strike="noStrike" cap="none">
                <a:solidFill>
                  <a:srgbClr val="3F3F3F"/>
                </a:solidFill>
                <a:latin typeface="Century Gothic"/>
                <a:ea typeface="Century Gothic"/>
                <a:cs typeface="Century Gothic"/>
                <a:sym typeface="Century Gothic"/>
              </a:rPr>
              <a:t>investigations</a:t>
            </a:r>
            <a:r>
              <a:rPr lang="en" sz="1400" b="0" i="0" u="none" strike="noStrike" cap="none">
                <a:solidFill>
                  <a:srgbClr val="3F3F3F"/>
                </a:solidFill>
                <a:latin typeface="Century Gothic"/>
                <a:ea typeface="Century Gothic"/>
                <a:cs typeface="Century Gothic"/>
                <a:sym typeface="Century Gothic"/>
              </a:rPr>
              <a:t>)</a:t>
            </a:r>
            <a:endParaRPr sz="1100"/>
          </a:p>
          <a:p>
            <a:pPr marL="596900" marR="0" lvl="1" indent="-254000" algn="l" rtl="0">
              <a:spcBef>
                <a:spcPts val="800"/>
              </a:spcBef>
              <a:spcAft>
                <a:spcPts val="0"/>
              </a:spcAft>
              <a:buClr>
                <a:schemeClr val="accent1"/>
              </a:buClr>
              <a:buSzPts val="1400"/>
              <a:buFont typeface="Century Gothic"/>
              <a:buAutoNum type="arabicPeriod"/>
            </a:pPr>
            <a:r>
              <a:rPr lang="en" sz="1400" b="0" i="0" u="sng" strike="noStrike" cap="none">
                <a:solidFill>
                  <a:srgbClr val="3F3F3F"/>
                </a:solidFill>
                <a:latin typeface="Century Gothic"/>
                <a:ea typeface="Century Gothic"/>
                <a:cs typeface="Century Gothic"/>
                <a:sym typeface="Century Gothic"/>
              </a:rPr>
              <a:t>How do we keep track of what we are figuring out</a:t>
            </a:r>
            <a:r>
              <a:rPr lang="en" sz="1400" b="0" i="0" u="none" strike="noStrike" cap="none">
                <a:solidFill>
                  <a:srgbClr val="3F3F3F"/>
                </a:solidFill>
                <a:latin typeface="Century Gothic"/>
                <a:ea typeface="Century Gothic"/>
                <a:cs typeface="Century Gothic"/>
                <a:sym typeface="Century Gothic"/>
              </a:rPr>
              <a:t>? </a:t>
            </a:r>
            <a:br>
              <a:rPr lang="en" sz="1400" b="0" i="0" u="none" strike="noStrike" cap="none">
                <a:solidFill>
                  <a:srgbClr val="3F3F3F"/>
                </a:solidFill>
                <a:latin typeface="Century Gothic"/>
                <a:ea typeface="Century Gothic"/>
                <a:cs typeface="Century Gothic"/>
                <a:sym typeface="Century Gothic"/>
              </a:rPr>
            </a:br>
            <a:r>
              <a:rPr lang="en" sz="1400" b="0" i="0" u="none" strike="noStrike" cap="none">
                <a:solidFill>
                  <a:srgbClr val="3F3F3F"/>
                </a:solidFill>
                <a:latin typeface="Century Gothic"/>
                <a:ea typeface="Century Gothic"/>
                <a:cs typeface="Century Gothic"/>
                <a:sym typeface="Century Gothic"/>
              </a:rPr>
              <a:t>(</a:t>
            </a:r>
            <a:r>
              <a:rPr lang="en" sz="1400" b="0" i="1" u="none" strike="noStrike" cap="none">
                <a:solidFill>
                  <a:srgbClr val="3F3F3F"/>
                </a:solidFill>
                <a:latin typeface="Century Gothic"/>
                <a:ea typeface="Century Gothic"/>
                <a:cs typeface="Century Gothic"/>
                <a:sym typeface="Century Gothic"/>
              </a:rPr>
              <a:t>analyzing data, using math/comp thinking, </a:t>
            </a:r>
            <a:br>
              <a:rPr lang="en" sz="1400" b="0" i="1" u="none" strike="noStrike" cap="none">
                <a:solidFill>
                  <a:srgbClr val="3F3F3F"/>
                </a:solidFill>
                <a:latin typeface="Century Gothic"/>
                <a:ea typeface="Century Gothic"/>
                <a:cs typeface="Century Gothic"/>
                <a:sym typeface="Century Gothic"/>
              </a:rPr>
            </a:br>
            <a:r>
              <a:rPr lang="en" sz="1400" b="0" i="1" u="none" strike="noStrike" cap="none">
                <a:solidFill>
                  <a:srgbClr val="3F3F3F"/>
                </a:solidFill>
                <a:latin typeface="Century Gothic"/>
                <a:ea typeface="Century Gothic"/>
                <a:cs typeface="Century Gothic"/>
                <a:sym typeface="Century Gothic"/>
              </a:rPr>
              <a:t>developing &amp; using models, constructing explanations, </a:t>
            </a:r>
            <a:br>
              <a:rPr lang="en" sz="1400" b="0" i="1" u="none" strike="noStrike" cap="none">
                <a:solidFill>
                  <a:srgbClr val="3F3F3F"/>
                </a:solidFill>
                <a:latin typeface="Century Gothic"/>
                <a:ea typeface="Century Gothic"/>
                <a:cs typeface="Century Gothic"/>
                <a:sym typeface="Century Gothic"/>
              </a:rPr>
            </a:br>
            <a:r>
              <a:rPr lang="en" sz="1400" b="0" i="1" u="none" strike="noStrike" cap="none">
                <a:solidFill>
                  <a:srgbClr val="3F3F3F"/>
                </a:solidFill>
                <a:latin typeface="Century Gothic"/>
                <a:ea typeface="Century Gothic"/>
                <a:cs typeface="Century Gothic"/>
                <a:sym typeface="Century Gothic"/>
              </a:rPr>
              <a:t>obtaining/evaluating/communicating info</a:t>
            </a:r>
            <a:r>
              <a:rPr lang="en" sz="1400" b="0" i="0" u="none" strike="noStrike" cap="none">
                <a:solidFill>
                  <a:srgbClr val="3F3F3F"/>
                </a:solidFill>
                <a:latin typeface="Century Gothic"/>
                <a:ea typeface="Century Gothic"/>
                <a:cs typeface="Century Gothic"/>
                <a:sym typeface="Century Gothic"/>
              </a:rPr>
              <a:t>). </a:t>
            </a:r>
            <a:endParaRPr sz="1100"/>
          </a:p>
          <a:p>
            <a:pPr marL="596900" marR="0" lvl="1" indent="-254000" algn="l" rtl="0">
              <a:spcBef>
                <a:spcPts val="800"/>
              </a:spcBef>
              <a:spcAft>
                <a:spcPts val="0"/>
              </a:spcAft>
              <a:buClr>
                <a:schemeClr val="accent1"/>
              </a:buClr>
              <a:buSzPts val="1400"/>
              <a:buFont typeface="Century Gothic"/>
              <a:buAutoNum type="arabicPeriod"/>
            </a:pPr>
            <a:r>
              <a:rPr lang="en" sz="1400" b="0" i="0" u="sng" strike="noStrike" cap="none">
                <a:solidFill>
                  <a:srgbClr val="3F3F3F"/>
                </a:solidFill>
                <a:latin typeface="Century Gothic"/>
                <a:ea typeface="Century Gothic"/>
                <a:cs typeface="Century Gothic"/>
                <a:sym typeface="Century Gothic"/>
              </a:rPr>
              <a:t>How does it all fit together? What does it mean</a:t>
            </a:r>
            <a:r>
              <a:rPr lang="en" sz="1400" b="0" i="0" u="none" strike="noStrike" cap="none">
                <a:solidFill>
                  <a:srgbClr val="3F3F3F"/>
                </a:solidFill>
                <a:latin typeface="Century Gothic"/>
                <a:ea typeface="Century Gothic"/>
                <a:cs typeface="Century Gothic"/>
                <a:sym typeface="Century Gothic"/>
              </a:rPr>
              <a:t>? </a:t>
            </a:r>
            <a:br>
              <a:rPr lang="en" sz="1400" b="0" i="0" u="none" strike="noStrike" cap="none">
                <a:solidFill>
                  <a:srgbClr val="3F3F3F"/>
                </a:solidFill>
                <a:latin typeface="Century Gothic"/>
                <a:ea typeface="Century Gothic"/>
                <a:cs typeface="Century Gothic"/>
                <a:sym typeface="Century Gothic"/>
              </a:rPr>
            </a:br>
            <a:r>
              <a:rPr lang="en" sz="1400" b="0" i="0" u="none" strike="noStrike" cap="none">
                <a:solidFill>
                  <a:srgbClr val="3F3F3F"/>
                </a:solidFill>
                <a:latin typeface="Century Gothic"/>
                <a:ea typeface="Century Gothic"/>
                <a:cs typeface="Century Gothic"/>
                <a:sym typeface="Century Gothic"/>
              </a:rPr>
              <a:t>(</a:t>
            </a:r>
            <a:r>
              <a:rPr lang="en" sz="1400" b="0" i="1" u="none" strike="noStrike" cap="none">
                <a:solidFill>
                  <a:srgbClr val="3F3F3F"/>
                </a:solidFill>
                <a:latin typeface="Century Gothic"/>
                <a:ea typeface="Century Gothic"/>
                <a:cs typeface="Century Gothic"/>
                <a:sym typeface="Century Gothic"/>
              </a:rPr>
              <a:t>developing/using models, constructing explanations, and designing solutions</a:t>
            </a:r>
            <a:r>
              <a:rPr lang="en" sz="1400" b="0" i="0" u="none" strike="noStrike" cap="none">
                <a:solidFill>
                  <a:srgbClr val="3F3F3F"/>
                </a:solidFill>
                <a:latin typeface="Century Gothic"/>
                <a:ea typeface="Century Gothic"/>
                <a:cs typeface="Century Gothic"/>
                <a:sym typeface="Century Gothic"/>
              </a:rPr>
              <a:t>). </a:t>
            </a:r>
            <a:endParaRPr sz="1100"/>
          </a:p>
          <a:p>
            <a:pPr marL="254000" marR="0" lvl="0" indent="-152400" algn="l" rtl="0">
              <a:spcBef>
                <a:spcPts val="800"/>
              </a:spcBef>
              <a:spcAft>
                <a:spcPts val="0"/>
              </a:spcAft>
              <a:buClr>
                <a:schemeClr val="accent1"/>
              </a:buClr>
              <a:buSzPts val="1500"/>
              <a:buFont typeface="Noto Sans Symbols"/>
              <a:buNone/>
            </a:pPr>
            <a:endParaRPr sz="1500" b="0" i="0" u="none" strike="noStrike" cap="none">
              <a:solidFill>
                <a:srgbClr val="3F3F3F"/>
              </a:solidFill>
              <a:latin typeface="Century Gothic"/>
              <a:ea typeface="Century Gothic"/>
              <a:cs typeface="Century Gothic"/>
              <a:sym typeface="Century Gothic"/>
            </a:endParaRPr>
          </a:p>
        </p:txBody>
      </p:sp>
      <p:sp>
        <p:nvSpPr>
          <p:cNvPr id="346" name="Shape 346"/>
          <p:cNvSpPr txBox="1">
            <a:spLocks noGrp="1"/>
          </p:cNvSpPr>
          <p:nvPr>
            <p:ph type="sldNum" idx="12"/>
          </p:nvPr>
        </p:nvSpPr>
        <p:spPr>
          <a:xfrm>
            <a:off x="398859" y="590836"/>
            <a:ext cx="584825" cy="273844"/>
          </a:xfrm>
          <a:prstGeom prst="rect">
            <a:avLst/>
          </a:prstGeom>
          <a:noFill/>
          <a:ln>
            <a:noFill/>
          </a:ln>
        </p:spPr>
        <p:txBody>
          <a:bodyPr spcFirstLastPara="1" wrap="square" lIns="68575" tIns="34275" rIns="68575" bIns="34275" anchor="ctr" anchorCtr="0">
            <a:noAutofit/>
          </a:bodyPr>
          <a:lstStyle/>
          <a:p>
            <a:pPr marL="0" marR="0" lvl="0" indent="0" algn="r" rtl="0">
              <a:spcBef>
                <a:spcPts val="0"/>
              </a:spcBef>
              <a:spcAft>
                <a:spcPts val="0"/>
              </a:spcAft>
              <a:buNone/>
            </a:pPr>
            <a:fld id="{00000000-1234-1234-1234-123412341234}" type="slidenum">
              <a:rPr lang="en" sz="1500">
                <a:solidFill>
                  <a:srgbClr val="FEFFFF"/>
                </a:solidFill>
                <a:latin typeface="Century Gothic"/>
                <a:ea typeface="Century Gothic"/>
                <a:cs typeface="Century Gothic"/>
                <a:sym typeface="Century Gothic"/>
              </a:rPr>
              <a:t>17</a:t>
            </a:fld>
            <a:endParaRPr sz="1500">
              <a:solidFill>
                <a:srgbClr val="FEFFFF"/>
              </a:solidFill>
              <a:latin typeface="Century Gothic"/>
              <a:ea typeface="Century Gothic"/>
              <a:cs typeface="Century Gothic"/>
              <a:sym typeface="Century Gothic"/>
            </a:endParaRPr>
          </a:p>
        </p:txBody>
      </p:sp>
      <p:pic>
        <p:nvPicPr>
          <p:cNvPr id="347" name="Shape 347"/>
          <p:cNvPicPr preferRelativeResize="0"/>
          <p:nvPr/>
        </p:nvPicPr>
        <p:blipFill rotWithShape="1">
          <a:blip r:embed="rId3">
            <a:alphaModFix/>
          </a:blip>
          <a:srcRect/>
          <a:stretch/>
        </p:blipFill>
        <p:spPr>
          <a:xfrm>
            <a:off x="5689949" y="2207825"/>
            <a:ext cx="3266549" cy="1961326"/>
          </a:xfrm>
          <a:prstGeom prst="rect">
            <a:avLst/>
          </a:prstGeom>
          <a:noFill/>
          <a:ln>
            <a:noFill/>
          </a:ln>
          <a:effectLst>
            <a:outerShdw blurRad="50800" dist="76200" dir="2700000" algn="tl" rotWithShape="0">
              <a:srgbClr val="000000">
                <a:alpha val="40000"/>
              </a:srgbClr>
            </a:outerShdw>
          </a:effectLst>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351"/>
        <p:cNvGrpSpPr/>
        <p:nvPr/>
      </p:nvGrpSpPr>
      <p:grpSpPr>
        <a:xfrm>
          <a:off x="0" y="0"/>
          <a:ext cx="0" cy="0"/>
          <a:chOff x="0" y="0"/>
          <a:chExt cx="0" cy="0"/>
        </a:xfrm>
      </p:grpSpPr>
      <p:sp>
        <p:nvSpPr>
          <p:cNvPr id="352" name="Shape 352"/>
          <p:cNvSpPr txBox="1">
            <a:spLocks noGrp="1"/>
          </p:cNvSpPr>
          <p:nvPr>
            <p:ph type="title"/>
          </p:nvPr>
        </p:nvSpPr>
        <p:spPr>
          <a:xfrm>
            <a:off x="1941909" y="1544063"/>
            <a:ext cx="6686549" cy="1101600"/>
          </a:xfrm>
          <a:prstGeom prst="rect">
            <a:avLst/>
          </a:prstGeom>
          <a:noFill/>
          <a:ln>
            <a:noFill/>
          </a:ln>
        </p:spPr>
        <p:txBody>
          <a:bodyPr spcFirstLastPara="1" wrap="square" lIns="68575" tIns="34275" rIns="68575" bIns="34275" anchor="b" anchorCtr="0">
            <a:noAutofit/>
          </a:bodyPr>
          <a:lstStyle/>
          <a:p>
            <a:pPr marL="0" marR="0" lvl="0" indent="0" algn="l" rtl="0">
              <a:spcBef>
                <a:spcPts val="0"/>
              </a:spcBef>
              <a:spcAft>
                <a:spcPts val="0"/>
              </a:spcAft>
              <a:buClr>
                <a:srgbClr val="262626"/>
              </a:buClr>
              <a:buSzPts val="3000"/>
              <a:buFont typeface="Century Gothic"/>
              <a:buNone/>
            </a:pPr>
            <a:r>
              <a:rPr lang="en" sz="3000" b="0" i="0" u="none" strike="noStrike" cap="none">
                <a:solidFill>
                  <a:srgbClr val="262626"/>
                </a:solidFill>
                <a:latin typeface="Century Gothic"/>
                <a:ea typeface="Century Gothic"/>
                <a:cs typeface="Century Gothic"/>
                <a:sym typeface="Century Gothic"/>
              </a:rPr>
              <a:t>Sample of Aligned Curriculum and Instruction to AFNR &amp; NGSS</a:t>
            </a:r>
            <a:endParaRPr sz="3000" b="0" i="0" u="none" strike="noStrike" cap="none">
              <a:solidFill>
                <a:srgbClr val="262626"/>
              </a:solidFill>
              <a:latin typeface="Century Gothic"/>
              <a:ea typeface="Century Gothic"/>
              <a:cs typeface="Century Gothic"/>
              <a:sym typeface="Century Gothic"/>
            </a:endParaRPr>
          </a:p>
        </p:txBody>
      </p:sp>
      <p:sp>
        <p:nvSpPr>
          <p:cNvPr id="353" name="Shape 353"/>
          <p:cNvSpPr txBox="1">
            <a:spLocks noGrp="1"/>
          </p:cNvSpPr>
          <p:nvPr>
            <p:ph type="body" idx="1"/>
          </p:nvPr>
        </p:nvSpPr>
        <p:spPr>
          <a:xfrm>
            <a:off x="1941909" y="2647597"/>
            <a:ext cx="6686549" cy="645300"/>
          </a:xfrm>
          <a:prstGeom prst="rect">
            <a:avLst/>
          </a:prstGeom>
          <a:noFill/>
          <a:ln>
            <a:noFill/>
          </a:ln>
        </p:spPr>
        <p:txBody>
          <a:bodyPr spcFirstLastPara="1" wrap="square" lIns="68575" tIns="34275" rIns="68575" bIns="34275" anchor="t" anchorCtr="0">
            <a:noAutofit/>
          </a:bodyPr>
          <a:lstStyle/>
          <a:p>
            <a:pPr marL="0" marR="0" lvl="0" indent="0" algn="l" rtl="0">
              <a:spcBef>
                <a:spcPts val="0"/>
              </a:spcBef>
              <a:spcAft>
                <a:spcPts val="0"/>
              </a:spcAft>
              <a:buClr>
                <a:schemeClr val="accent1"/>
              </a:buClr>
              <a:buSzPts val="1500"/>
              <a:buFont typeface="Noto Sans Symbols"/>
              <a:buNone/>
            </a:pPr>
            <a:r>
              <a:rPr lang="en" sz="1500" b="0" i="0" u="none" strike="noStrike" cap="none">
                <a:solidFill>
                  <a:srgbClr val="595959"/>
                </a:solidFill>
                <a:latin typeface="Century Gothic"/>
                <a:ea typeface="Century Gothic"/>
                <a:cs typeface="Century Gothic"/>
                <a:sym typeface="Century Gothic"/>
              </a:rPr>
              <a:t>What </a:t>
            </a:r>
            <a:r>
              <a:rPr lang="en" sz="1500" b="0" i="1" u="none" strike="noStrike" cap="none">
                <a:solidFill>
                  <a:srgbClr val="595959"/>
                </a:solidFill>
                <a:latin typeface="Century Gothic"/>
                <a:ea typeface="Century Gothic"/>
                <a:cs typeface="Century Gothic"/>
                <a:sym typeface="Century Gothic"/>
              </a:rPr>
              <a:t>might</a:t>
            </a:r>
            <a:r>
              <a:rPr lang="en" sz="1500" b="0" i="0" u="none" strike="noStrike" cap="none">
                <a:solidFill>
                  <a:srgbClr val="595959"/>
                </a:solidFill>
                <a:latin typeface="Century Gothic"/>
                <a:ea typeface="Century Gothic"/>
                <a:cs typeface="Century Gothic"/>
                <a:sym typeface="Century Gothic"/>
              </a:rPr>
              <a:t> be a way to align to everything. </a:t>
            </a:r>
            <a:endParaRPr sz="1500" b="0" i="0" u="none" strike="noStrike" cap="none">
              <a:solidFill>
                <a:srgbClr val="595959"/>
              </a:solidFill>
              <a:latin typeface="Century Gothic"/>
              <a:ea typeface="Century Gothic"/>
              <a:cs typeface="Century Gothic"/>
              <a:sym typeface="Century Gothic"/>
            </a:endParaRPr>
          </a:p>
        </p:txBody>
      </p:sp>
      <p:sp>
        <p:nvSpPr>
          <p:cNvPr id="354" name="Shape 354"/>
          <p:cNvSpPr txBox="1">
            <a:spLocks noGrp="1"/>
          </p:cNvSpPr>
          <p:nvPr>
            <p:ph type="sldNum" idx="12"/>
          </p:nvPr>
        </p:nvSpPr>
        <p:spPr>
          <a:xfrm>
            <a:off x="398859" y="2433104"/>
            <a:ext cx="584825" cy="273844"/>
          </a:xfrm>
          <a:prstGeom prst="rect">
            <a:avLst/>
          </a:prstGeom>
          <a:noFill/>
          <a:ln>
            <a:noFill/>
          </a:ln>
        </p:spPr>
        <p:txBody>
          <a:bodyPr spcFirstLastPara="1" wrap="square" lIns="68575" tIns="34275" rIns="68575" bIns="34275" anchor="ctr" anchorCtr="0">
            <a:noAutofit/>
          </a:bodyPr>
          <a:lstStyle/>
          <a:p>
            <a:pPr marL="0" marR="0" lvl="0" indent="0" algn="r" rtl="0">
              <a:spcBef>
                <a:spcPts val="0"/>
              </a:spcBef>
              <a:spcAft>
                <a:spcPts val="0"/>
              </a:spcAft>
              <a:buNone/>
            </a:pPr>
            <a:fld id="{00000000-1234-1234-1234-123412341234}" type="slidenum">
              <a:rPr lang="en" sz="1500">
                <a:solidFill>
                  <a:srgbClr val="FEFFFF"/>
                </a:solidFill>
                <a:latin typeface="Century Gothic"/>
                <a:ea typeface="Century Gothic"/>
                <a:cs typeface="Century Gothic"/>
                <a:sym typeface="Century Gothic"/>
              </a:rPr>
              <a:t>18</a:t>
            </a:fld>
            <a:endParaRPr sz="1500">
              <a:solidFill>
                <a:srgbClr val="FEFFFF"/>
              </a:solidFill>
              <a:latin typeface="Century Gothic"/>
              <a:ea typeface="Century Gothic"/>
              <a:cs typeface="Century Gothic"/>
              <a:sym typeface="Century Gothic"/>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358"/>
        <p:cNvGrpSpPr/>
        <p:nvPr/>
      </p:nvGrpSpPr>
      <p:grpSpPr>
        <a:xfrm>
          <a:off x="0" y="0"/>
          <a:ext cx="0" cy="0"/>
          <a:chOff x="0" y="0"/>
          <a:chExt cx="0" cy="0"/>
        </a:xfrm>
      </p:grpSpPr>
      <p:sp>
        <p:nvSpPr>
          <p:cNvPr id="359" name="Shape 359"/>
          <p:cNvSpPr txBox="1">
            <a:spLocks noGrp="1"/>
          </p:cNvSpPr>
          <p:nvPr>
            <p:ph type="title"/>
          </p:nvPr>
        </p:nvSpPr>
        <p:spPr>
          <a:xfrm>
            <a:off x="1257300" y="315683"/>
            <a:ext cx="7371158" cy="577573"/>
          </a:xfrm>
          <a:prstGeom prst="rect">
            <a:avLst/>
          </a:prstGeom>
          <a:noFill/>
          <a:ln>
            <a:noFill/>
          </a:ln>
        </p:spPr>
        <p:txBody>
          <a:bodyPr spcFirstLastPara="1" wrap="square" lIns="68575" tIns="34275" rIns="68575" bIns="34275" anchor="t" anchorCtr="0">
            <a:noAutofit/>
          </a:bodyPr>
          <a:lstStyle/>
          <a:p>
            <a:pPr marL="0" marR="0" lvl="0" indent="0" algn="l" rtl="0">
              <a:spcBef>
                <a:spcPts val="0"/>
              </a:spcBef>
              <a:spcAft>
                <a:spcPts val="0"/>
              </a:spcAft>
              <a:buClr>
                <a:srgbClr val="262626"/>
              </a:buClr>
              <a:buSzPts val="2100"/>
              <a:buFont typeface="Century Gothic"/>
              <a:buNone/>
            </a:pPr>
            <a:r>
              <a:rPr lang="en" sz="2100" b="0" i="0" u="none" strike="noStrike" cap="none">
                <a:solidFill>
                  <a:srgbClr val="262626"/>
                </a:solidFill>
                <a:latin typeface="Century Gothic"/>
                <a:ea typeface="Century Gothic"/>
                <a:cs typeface="Century Gothic"/>
                <a:sym typeface="Century Gothic"/>
              </a:rPr>
              <a:t>Potential Atmospheric Unit Curricular Structure </a:t>
            </a:r>
            <a:endParaRPr sz="2100" b="0" i="0" u="none" strike="noStrike" cap="none">
              <a:solidFill>
                <a:srgbClr val="262626"/>
              </a:solidFill>
              <a:latin typeface="Century Gothic"/>
              <a:ea typeface="Century Gothic"/>
              <a:cs typeface="Century Gothic"/>
              <a:sym typeface="Century Gothic"/>
            </a:endParaRPr>
          </a:p>
        </p:txBody>
      </p:sp>
      <p:sp>
        <p:nvSpPr>
          <p:cNvPr id="360" name="Shape 360"/>
          <p:cNvSpPr txBox="1">
            <a:spLocks noGrp="1"/>
          </p:cNvSpPr>
          <p:nvPr>
            <p:ph type="body" idx="2"/>
          </p:nvPr>
        </p:nvSpPr>
        <p:spPr>
          <a:xfrm>
            <a:off x="1127502" y="864680"/>
            <a:ext cx="7500956" cy="4097845"/>
          </a:xfrm>
          <a:prstGeom prst="rect">
            <a:avLst/>
          </a:prstGeom>
          <a:solidFill>
            <a:schemeClr val="lt2"/>
          </a:solidFill>
          <a:ln>
            <a:noFill/>
          </a:ln>
        </p:spPr>
        <p:txBody>
          <a:bodyPr spcFirstLastPara="1" wrap="square" lIns="68575" tIns="34275" rIns="68575" bIns="34275" anchor="t" anchorCtr="0">
            <a:noAutofit/>
          </a:bodyPr>
          <a:lstStyle/>
          <a:p>
            <a:pPr marL="254000" marR="0" lvl="0" indent="-254000" algn="l" rtl="0">
              <a:spcBef>
                <a:spcPts val="0"/>
              </a:spcBef>
              <a:spcAft>
                <a:spcPts val="0"/>
              </a:spcAft>
              <a:buClr>
                <a:schemeClr val="accent1"/>
              </a:buClr>
              <a:buSzPts val="1400"/>
              <a:buFont typeface="Noto Sans Symbols"/>
              <a:buChar char="•"/>
            </a:pPr>
            <a:r>
              <a:rPr lang="en" sz="1400" b="1" i="0" u="none" strike="noStrike" cap="none">
                <a:solidFill>
                  <a:srgbClr val="3F3F3F"/>
                </a:solidFill>
                <a:latin typeface="Century Gothic"/>
                <a:ea typeface="Century Gothic"/>
                <a:cs typeface="Century Gothic"/>
                <a:sym typeface="Century Gothic"/>
              </a:rPr>
              <a:t>1. Introduction (Questioner/Awareness) – </a:t>
            </a:r>
            <a:r>
              <a:rPr lang="en" sz="1400" b="1" i="1" u="none" strike="noStrike" cap="none">
                <a:solidFill>
                  <a:srgbClr val="3F3F3F"/>
                </a:solidFill>
                <a:latin typeface="Century Gothic"/>
                <a:ea typeface="Century Gothic"/>
                <a:cs typeface="Century Gothic"/>
                <a:sym typeface="Century Gothic"/>
              </a:rPr>
              <a:t>Getting them “ripe” for learning</a:t>
            </a:r>
            <a:r>
              <a:rPr lang="en" sz="1400" b="1" i="0" u="none" strike="noStrike" cap="none">
                <a:solidFill>
                  <a:srgbClr val="3F3F3F"/>
                </a:solidFill>
                <a:latin typeface="Century Gothic"/>
                <a:ea typeface="Century Gothic"/>
                <a:cs typeface="Century Gothic"/>
                <a:sym typeface="Century Gothic"/>
              </a:rPr>
              <a:t>. </a:t>
            </a:r>
            <a:endParaRPr sz="1100"/>
          </a:p>
          <a:p>
            <a:pPr marL="558800" marR="0" lvl="1" indent="-215900" algn="l" rtl="0">
              <a:spcBef>
                <a:spcPts val="800"/>
              </a:spcBef>
              <a:spcAft>
                <a:spcPts val="0"/>
              </a:spcAft>
              <a:buClr>
                <a:schemeClr val="accent1"/>
              </a:buClr>
              <a:buSzPts val="1200"/>
              <a:buFont typeface="Noto Sans Symbols"/>
              <a:buChar char="•"/>
            </a:pPr>
            <a:r>
              <a:rPr lang="en" sz="1200" b="0" i="0" u="none" strike="noStrike" cap="none">
                <a:solidFill>
                  <a:srgbClr val="3F3F3F"/>
                </a:solidFill>
                <a:latin typeface="Century Gothic"/>
                <a:ea typeface="Century Gothic"/>
                <a:cs typeface="Century Gothic"/>
                <a:sym typeface="Century Gothic"/>
              </a:rPr>
              <a:t>Data Dive – Atmospheric Carbon Dioxide Graphs. </a:t>
            </a:r>
            <a:endParaRPr sz="1100"/>
          </a:p>
          <a:p>
            <a:pPr marL="558800" marR="0" lvl="1" indent="-215900" algn="l" rtl="0">
              <a:spcBef>
                <a:spcPts val="800"/>
              </a:spcBef>
              <a:spcAft>
                <a:spcPts val="0"/>
              </a:spcAft>
              <a:buClr>
                <a:schemeClr val="accent1"/>
              </a:buClr>
              <a:buSzPts val="1200"/>
              <a:buFont typeface="Noto Sans Symbols"/>
              <a:buChar char="•"/>
            </a:pPr>
            <a:r>
              <a:rPr lang="en" sz="1200" b="0" i="0" u="none" strike="noStrike" cap="none">
                <a:solidFill>
                  <a:srgbClr val="3F3F3F"/>
                </a:solidFill>
                <a:latin typeface="Century Gothic"/>
                <a:ea typeface="Century Gothic"/>
                <a:cs typeface="Century Gothic"/>
                <a:sym typeface="Century Gothic"/>
              </a:rPr>
              <a:t>Eliciting Ideas and forming hypotheses via group &amp; divergent class discussion. </a:t>
            </a:r>
            <a:endParaRPr sz="1100"/>
          </a:p>
          <a:p>
            <a:pPr marL="254000" marR="0" lvl="0" indent="-254000" algn="l" rtl="0">
              <a:spcBef>
                <a:spcPts val="800"/>
              </a:spcBef>
              <a:spcAft>
                <a:spcPts val="0"/>
              </a:spcAft>
              <a:buClr>
                <a:schemeClr val="accent1"/>
              </a:buClr>
              <a:buSzPts val="1400"/>
              <a:buFont typeface="Noto Sans Symbols"/>
              <a:buChar char="•"/>
            </a:pPr>
            <a:r>
              <a:rPr lang="en" sz="1400" b="1" i="0" u="none" strike="noStrike" cap="none">
                <a:solidFill>
                  <a:srgbClr val="3F3F3F"/>
                </a:solidFill>
                <a:latin typeface="Century Gothic"/>
                <a:ea typeface="Century Gothic"/>
                <a:cs typeface="Century Gothic"/>
                <a:sym typeface="Century Gothic"/>
              </a:rPr>
              <a:t>2. Building a Knowledge Base (Questioner/Awareness) - </a:t>
            </a:r>
            <a:r>
              <a:rPr lang="en" sz="1400" b="1" i="1" u="none" strike="noStrike" cap="none">
                <a:solidFill>
                  <a:srgbClr val="3F3F3F"/>
                </a:solidFill>
                <a:latin typeface="Century Gothic"/>
                <a:ea typeface="Century Gothic"/>
                <a:cs typeface="Century Gothic"/>
                <a:sym typeface="Century Gothic"/>
              </a:rPr>
              <a:t>Establishing what we know and improving on our ideas of how we think things work. </a:t>
            </a:r>
            <a:endParaRPr sz="1100"/>
          </a:p>
          <a:p>
            <a:pPr marL="558800" marR="0" lvl="1" indent="-215900" algn="l" rtl="0">
              <a:spcBef>
                <a:spcPts val="800"/>
              </a:spcBef>
              <a:spcAft>
                <a:spcPts val="0"/>
              </a:spcAft>
              <a:buClr>
                <a:schemeClr val="accent1"/>
              </a:buClr>
              <a:buSzPts val="1200"/>
              <a:buFont typeface="Noto Sans Symbols"/>
              <a:buChar char="•"/>
            </a:pPr>
            <a:r>
              <a:rPr lang="en" sz="1200" b="0" i="0" u="none" strike="noStrike" cap="none">
                <a:solidFill>
                  <a:srgbClr val="3F3F3F"/>
                </a:solidFill>
                <a:latin typeface="Century Gothic"/>
                <a:ea typeface="Century Gothic"/>
                <a:cs typeface="Century Gothic"/>
                <a:sym typeface="Century Gothic"/>
              </a:rPr>
              <a:t>Core ideas about carbon dioxide, temperature, and climate. </a:t>
            </a:r>
            <a:endParaRPr sz="1100"/>
          </a:p>
          <a:p>
            <a:pPr marL="558800" marR="0" lvl="1" indent="-215900" algn="l" rtl="0">
              <a:spcBef>
                <a:spcPts val="800"/>
              </a:spcBef>
              <a:spcAft>
                <a:spcPts val="0"/>
              </a:spcAft>
              <a:buClr>
                <a:schemeClr val="accent1"/>
              </a:buClr>
              <a:buSzPts val="1200"/>
              <a:buFont typeface="Noto Sans Symbols"/>
              <a:buChar char="•"/>
            </a:pPr>
            <a:r>
              <a:rPr lang="en" sz="1200" b="0" i="0" u="none" strike="noStrike" cap="none">
                <a:solidFill>
                  <a:srgbClr val="3F3F3F"/>
                </a:solidFill>
                <a:latin typeface="Century Gothic"/>
                <a:ea typeface="Century Gothic"/>
                <a:cs typeface="Century Gothic"/>
                <a:sym typeface="Century Gothic"/>
              </a:rPr>
              <a:t>Convergent discussion and improvement/correction of initial ideas. </a:t>
            </a:r>
            <a:endParaRPr sz="1100"/>
          </a:p>
          <a:p>
            <a:pPr marL="254000" marR="0" lvl="0" indent="-254000" algn="l" rtl="0">
              <a:spcBef>
                <a:spcPts val="800"/>
              </a:spcBef>
              <a:spcAft>
                <a:spcPts val="0"/>
              </a:spcAft>
              <a:buClr>
                <a:schemeClr val="accent1"/>
              </a:buClr>
              <a:buSzPts val="1400"/>
              <a:buFont typeface="Noto Sans Symbols"/>
              <a:buChar char="•"/>
            </a:pPr>
            <a:r>
              <a:rPr lang="en" sz="1400" b="1" i="0" u="none" strike="noStrike" cap="none">
                <a:solidFill>
                  <a:srgbClr val="3F3F3F"/>
                </a:solidFill>
                <a:latin typeface="Century Gothic"/>
                <a:ea typeface="Century Gothic"/>
                <a:cs typeface="Century Gothic"/>
                <a:sym typeface="Century Gothic"/>
              </a:rPr>
              <a:t>3. Inquiry &amp; Application (Investigator/Interaction) – </a:t>
            </a:r>
            <a:r>
              <a:rPr lang="en" sz="1400" b="1" i="1" u="none" strike="noStrike" cap="none">
                <a:solidFill>
                  <a:srgbClr val="3F3F3F"/>
                </a:solidFill>
                <a:latin typeface="Century Gothic"/>
                <a:ea typeface="Century Gothic"/>
                <a:cs typeface="Century Gothic"/>
                <a:sym typeface="Century Gothic"/>
              </a:rPr>
              <a:t>Can you use this in a real world situation? Can you apply it to solve something?  </a:t>
            </a:r>
            <a:endParaRPr sz="1100"/>
          </a:p>
          <a:p>
            <a:pPr marL="558800" marR="0" lvl="1" indent="-215900" algn="l" rtl="0">
              <a:spcBef>
                <a:spcPts val="800"/>
              </a:spcBef>
              <a:spcAft>
                <a:spcPts val="0"/>
              </a:spcAft>
              <a:buClr>
                <a:schemeClr val="accent1"/>
              </a:buClr>
              <a:buSzPts val="1200"/>
              <a:buFont typeface="Noto Sans Symbols"/>
              <a:buChar char="•"/>
            </a:pPr>
            <a:r>
              <a:rPr lang="en" sz="1200" b="0" i="0" u="none" strike="noStrike" cap="none">
                <a:solidFill>
                  <a:srgbClr val="3F3F3F"/>
                </a:solidFill>
                <a:latin typeface="Century Gothic"/>
                <a:ea typeface="Century Gothic"/>
                <a:cs typeface="Century Gothic"/>
                <a:sym typeface="Century Gothic"/>
              </a:rPr>
              <a:t>Tabletop Climate Change Lab.</a:t>
            </a:r>
            <a:endParaRPr sz="1100"/>
          </a:p>
          <a:p>
            <a:pPr marL="558800" marR="0" lvl="1" indent="-215900" algn="l" rtl="0">
              <a:spcBef>
                <a:spcPts val="800"/>
              </a:spcBef>
              <a:spcAft>
                <a:spcPts val="0"/>
              </a:spcAft>
              <a:buClr>
                <a:schemeClr val="accent1"/>
              </a:buClr>
              <a:buSzPts val="1200"/>
              <a:buFont typeface="Noto Sans Symbols"/>
              <a:buChar char="•"/>
            </a:pPr>
            <a:r>
              <a:rPr lang="en" sz="1200" b="0" i="0" u="none" strike="noStrike" cap="none">
                <a:solidFill>
                  <a:srgbClr val="3F3F3F"/>
                </a:solidFill>
                <a:latin typeface="Century Gothic"/>
                <a:ea typeface="Century Gothic"/>
                <a:cs typeface="Century Gothic"/>
                <a:sym typeface="Century Gothic"/>
              </a:rPr>
              <a:t>School Bus Carbon Footprints </a:t>
            </a:r>
            <a:endParaRPr sz="1100"/>
          </a:p>
          <a:p>
            <a:pPr marL="254000" marR="0" lvl="0" indent="-254000" algn="l" rtl="0">
              <a:spcBef>
                <a:spcPts val="800"/>
              </a:spcBef>
              <a:spcAft>
                <a:spcPts val="0"/>
              </a:spcAft>
              <a:buClr>
                <a:schemeClr val="accent1"/>
              </a:buClr>
              <a:buSzPts val="1400"/>
              <a:buFont typeface="Noto Sans Symbols"/>
              <a:buChar char="•"/>
            </a:pPr>
            <a:r>
              <a:rPr lang="en" sz="1400" b="1" i="0" u="none" strike="noStrike" cap="none">
                <a:solidFill>
                  <a:srgbClr val="3F3F3F"/>
                </a:solidFill>
                <a:latin typeface="Century Gothic"/>
                <a:ea typeface="Century Gothic"/>
                <a:cs typeface="Century Gothic"/>
                <a:sym typeface="Century Gothic"/>
              </a:rPr>
              <a:t>4. Assessment &amp; Real-world Connection </a:t>
            </a:r>
            <a:br>
              <a:rPr lang="en" sz="1400" b="1" i="0" u="none" strike="noStrike" cap="none">
                <a:solidFill>
                  <a:srgbClr val="3F3F3F"/>
                </a:solidFill>
                <a:latin typeface="Century Gothic"/>
                <a:ea typeface="Century Gothic"/>
                <a:cs typeface="Century Gothic"/>
                <a:sym typeface="Century Gothic"/>
              </a:rPr>
            </a:br>
            <a:r>
              <a:rPr lang="en" sz="1400" b="1" i="0" u="none" strike="noStrike" cap="none">
                <a:solidFill>
                  <a:srgbClr val="3F3F3F"/>
                </a:solidFill>
                <a:latin typeface="Century Gothic"/>
                <a:ea typeface="Century Gothic"/>
                <a:cs typeface="Century Gothic"/>
                <a:sym typeface="Century Gothic"/>
              </a:rPr>
              <a:t>(Explainer/Mastery) – </a:t>
            </a:r>
            <a:r>
              <a:rPr lang="en" sz="1400" b="1" i="1" u="none" strike="noStrike" cap="none">
                <a:solidFill>
                  <a:srgbClr val="3F3F3F"/>
                </a:solidFill>
                <a:latin typeface="Century Gothic"/>
                <a:ea typeface="Century Gothic"/>
                <a:cs typeface="Century Gothic"/>
                <a:sym typeface="Century Gothic"/>
              </a:rPr>
              <a:t>Now you’re on your own</a:t>
            </a:r>
            <a:r>
              <a:rPr lang="en" sz="1400" b="1" i="0" u="none" strike="noStrike" cap="none">
                <a:solidFill>
                  <a:srgbClr val="3F3F3F"/>
                </a:solidFill>
                <a:latin typeface="Century Gothic"/>
                <a:ea typeface="Century Gothic"/>
                <a:cs typeface="Century Gothic"/>
                <a:sym typeface="Century Gothic"/>
              </a:rPr>
              <a:t>.</a:t>
            </a:r>
            <a:endParaRPr sz="1100"/>
          </a:p>
          <a:p>
            <a:pPr marL="558800" marR="0" lvl="1" indent="-215900" algn="l" rtl="0">
              <a:spcBef>
                <a:spcPts val="800"/>
              </a:spcBef>
              <a:spcAft>
                <a:spcPts val="0"/>
              </a:spcAft>
              <a:buClr>
                <a:schemeClr val="accent1"/>
              </a:buClr>
              <a:buSzPts val="1200"/>
              <a:buFont typeface="Noto Sans Symbols"/>
              <a:buChar char="•"/>
            </a:pPr>
            <a:r>
              <a:rPr lang="en" sz="1200" b="0" i="0" u="none" strike="noStrike" cap="none">
                <a:solidFill>
                  <a:srgbClr val="3F3F3F"/>
                </a:solidFill>
                <a:latin typeface="Century Gothic"/>
                <a:ea typeface="Century Gothic"/>
                <a:cs typeface="Century Gothic"/>
                <a:sym typeface="Century Gothic"/>
              </a:rPr>
              <a:t>Student Individual Quiz &amp; Group Quiz</a:t>
            </a:r>
            <a:endParaRPr sz="1100"/>
          </a:p>
          <a:p>
            <a:pPr marL="558800" marR="0" lvl="1" indent="-215900" algn="l" rtl="0">
              <a:spcBef>
                <a:spcPts val="800"/>
              </a:spcBef>
              <a:spcAft>
                <a:spcPts val="0"/>
              </a:spcAft>
              <a:buClr>
                <a:schemeClr val="accent1"/>
              </a:buClr>
              <a:buSzPts val="1200"/>
              <a:buFont typeface="Noto Sans Symbols"/>
              <a:buChar char="•"/>
            </a:pPr>
            <a:r>
              <a:rPr lang="en" sz="1200" b="0" i="0" u="none" strike="noStrike" cap="none">
                <a:solidFill>
                  <a:srgbClr val="3F3F3F"/>
                </a:solidFill>
                <a:latin typeface="Century Gothic"/>
                <a:ea typeface="Century Gothic"/>
                <a:cs typeface="Century Gothic"/>
                <a:sym typeface="Century Gothic"/>
              </a:rPr>
              <a:t>Career Connections – Student Interest Groups </a:t>
            </a:r>
            <a:endParaRPr sz="1100"/>
          </a:p>
          <a:p>
            <a:pPr marL="558800" marR="0" lvl="1" indent="-139700" algn="l" rtl="0">
              <a:spcBef>
                <a:spcPts val="800"/>
              </a:spcBef>
              <a:spcAft>
                <a:spcPts val="0"/>
              </a:spcAft>
              <a:buClr>
                <a:schemeClr val="accent1"/>
              </a:buClr>
              <a:buSzPts val="1200"/>
              <a:buFont typeface="Noto Sans Symbols"/>
              <a:buNone/>
            </a:pPr>
            <a:endParaRPr sz="1200" b="0" i="0" u="none" strike="noStrike" cap="none">
              <a:solidFill>
                <a:srgbClr val="3F3F3F"/>
              </a:solidFill>
              <a:latin typeface="Century Gothic"/>
              <a:ea typeface="Century Gothic"/>
              <a:cs typeface="Century Gothic"/>
              <a:sym typeface="Century Gothic"/>
            </a:endParaRPr>
          </a:p>
        </p:txBody>
      </p:sp>
      <p:sp>
        <p:nvSpPr>
          <p:cNvPr id="361" name="Shape 361"/>
          <p:cNvSpPr txBox="1">
            <a:spLocks noGrp="1"/>
          </p:cNvSpPr>
          <p:nvPr>
            <p:ph type="sldNum" idx="12"/>
          </p:nvPr>
        </p:nvSpPr>
        <p:spPr>
          <a:xfrm>
            <a:off x="398859" y="590836"/>
            <a:ext cx="584825" cy="273844"/>
          </a:xfrm>
          <a:prstGeom prst="rect">
            <a:avLst/>
          </a:prstGeom>
          <a:noFill/>
          <a:ln>
            <a:noFill/>
          </a:ln>
        </p:spPr>
        <p:txBody>
          <a:bodyPr spcFirstLastPara="1" wrap="square" lIns="68575" tIns="34275" rIns="68575" bIns="34275" anchor="ctr" anchorCtr="0">
            <a:noAutofit/>
          </a:bodyPr>
          <a:lstStyle/>
          <a:p>
            <a:pPr marL="0" marR="0" lvl="0" indent="0" algn="r" rtl="0">
              <a:spcBef>
                <a:spcPts val="0"/>
              </a:spcBef>
              <a:spcAft>
                <a:spcPts val="0"/>
              </a:spcAft>
              <a:buNone/>
            </a:pPr>
            <a:fld id="{00000000-1234-1234-1234-123412341234}" type="slidenum">
              <a:rPr lang="en" sz="1500">
                <a:solidFill>
                  <a:srgbClr val="FEFFFF"/>
                </a:solidFill>
                <a:latin typeface="Century Gothic"/>
                <a:ea typeface="Century Gothic"/>
                <a:cs typeface="Century Gothic"/>
                <a:sym typeface="Century Gothic"/>
              </a:rPr>
              <a:t>19</a:t>
            </a:fld>
            <a:endParaRPr sz="1500">
              <a:solidFill>
                <a:srgbClr val="FEFFFF"/>
              </a:solidFill>
              <a:latin typeface="Century Gothic"/>
              <a:ea typeface="Century Gothic"/>
              <a:cs typeface="Century Gothic"/>
              <a:sym typeface="Century Gothic"/>
            </a:endParaRPr>
          </a:p>
        </p:txBody>
      </p:sp>
      <p:pic>
        <p:nvPicPr>
          <p:cNvPr id="362" name="Shape 362"/>
          <p:cNvPicPr preferRelativeResize="0"/>
          <p:nvPr/>
        </p:nvPicPr>
        <p:blipFill rotWithShape="1">
          <a:blip r:embed="rId3">
            <a:alphaModFix/>
          </a:blip>
          <a:srcRect/>
          <a:stretch/>
        </p:blipFill>
        <p:spPr>
          <a:xfrm>
            <a:off x="5591010" y="3107486"/>
            <a:ext cx="3201341" cy="1922173"/>
          </a:xfrm>
          <a:prstGeom prst="rect">
            <a:avLst/>
          </a:prstGeom>
          <a:noFill/>
          <a:ln>
            <a:noFill/>
          </a:ln>
          <a:effectLst>
            <a:outerShdw blurRad="50800" dist="76200" dir="2700000" algn="tl" rotWithShape="0">
              <a:srgbClr val="000000">
                <a:alpha val="40000"/>
              </a:srgbClr>
            </a:outerShdw>
          </a:effectLst>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16"/>
        <p:cNvGrpSpPr/>
        <p:nvPr/>
      </p:nvGrpSpPr>
      <p:grpSpPr>
        <a:xfrm>
          <a:off x="0" y="0"/>
          <a:ext cx="0" cy="0"/>
          <a:chOff x="0" y="0"/>
          <a:chExt cx="0" cy="0"/>
        </a:xfrm>
      </p:grpSpPr>
      <p:sp>
        <p:nvSpPr>
          <p:cNvPr id="217" name="Shape 217"/>
          <p:cNvSpPr txBox="1">
            <a:spLocks noGrp="1"/>
          </p:cNvSpPr>
          <p:nvPr>
            <p:ph type="title"/>
          </p:nvPr>
        </p:nvSpPr>
        <p:spPr>
          <a:xfrm>
            <a:off x="1368166" y="55447"/>
            <a:ext cx="7689738" cy="960667"/>
          </a:xfrm>
          <a:prstGeom prst="rect">
            <a:avLst/>
          </a:prstGeom>
          <a:noFill/>
          <a:ln>
            <a:noFill/>
          </a:ln>
        </p:spPr>
        <p:txBody>
          <a:bodyPr spcFirstLastPara="1" wrap="square" lIns="68575" tIns="34275" rIns="68575" bIns="34275" anchor="t" anchorCtr="0">
            <a:noAutofit/>
          </a:bodyPr>
          <a:lstStyle/>
          <a:p>
            <a:pPr marL="0" marR="0" lvl="0" indent="0" algn="l" rtl="0">
              <a:spcBef>
                <a:spcPts val="0"/>
              </a:spcBef>
              <a:spcAft>
                <a:spcPts val="0"/>
              </a:spcAft>
              <a:buClr>
                <a:srgbClr val="262626"/>
              </a:buClr>
              <a:buSzPts val="3300"/>
              <a:buFont typeface="Century Gothic"/>
              <a:buNone/>
            </a:pPr>
            <a:r>
              <a:rPr lang="en" sz="3300" b="0" i="0" u="none" strike="noStrike" cap="none">
                <a:solidFill>
                  <a:srgbClr val="262626"/>
                </a:solidFill>
                <a:latin typeface="Century Gothic"/>
                <a:ea typeface="Century Gothic"/>
                <a:cs typeface="Century Gothic"/>
                <a:sym typeface="Century Gothic"/>
              </a:rPr>
              <a:t>Welcome!</a:t>
            </a:r>
            <a:endParaRPr sz="3300" b="0" i="0" u="none" strike="noStrike" cap="none">
              <a:solidFill>
                <a:srgbClr val="262626"/>
              </a:solidFill>
              <a:latin typeface="Century Gothic"/>
              <a:ea typeface="Century Gothic"/>
              <a:cs typeface="Century Gothic"/>
              <a:sym typeface="Century Gothic"/>
            </a:endParaRPr>
          </a:p>
        </p:txBody>
      </p:sp>
      <p:sp>
        <p:nvSpPr>
          <p:cNvPr id="218" name="Shape 218"/>
          <p:cNvSpPr txBox="1">
            <a:spLocks noGrp="1"/>
          </p:cNvSpPr>
          <p:nvPr>
            <p:ph type="body" idx="1"/>
          </p:nvPr>
        </p:nvSpPr>
        <p:spPr>
          <a:xfrm>
            <a:off x="1368166" y="1119248"/>
            <a:ext cx="7689738" cy="3672445"/>
          </a:xfrm>
          <a:prstGeom prst="rect">
            <a:avLst/>
          </a:prstGeom>
          <a:noFill/>
          <a:ln>
            <a:noFill/>
          </a:ln>
        </p:spPr>
        <p:txBody>
          <a:bodyPr spcFirstLastPara="1" wrap="square" lIns="68575" tIns="34275" rIns="68575" bIns="34275" anchor="t" anchorCtr="0">
            <a:noAutofit/>
          </a:bodyPr>
          <a:lstStyle/>
          <a:p>
            <a:pPr marL="254000" marR="0" lvl="0" indent="-254000" algn="l" rtl="0">
              <a:spcBef>
                <a:spcPts val="0"/>
              </a:spcBef>
              <a:spcAft>
                <a:spcPts val="0"/>
              </a:spcAft>
              <a:buClr>
                <a:schemeClr val="accent1"/>
              </a:buClr>
              <a:buSzPts val="2400"/>
              <a:buFont typeface="Noto Sans Symbols"/>
              <a:buChar char="•"/>
            </a:pPr>
            <a:r>
              <a:rPr lang="en" sz="2400" b="1" i="0" u="none" strike="noStrike" cap="none">
                <a:solidFill>
                  <a:srgbClr val="3F3F3F"/>
                </a:solidFill>
                <a:latin typeface="Century Gothic"/>
                <a:ea typeface="Century Gothic"/>
                <a:cs typeface="Century Gothic"/>
                <a:sym typeface="Century Gothic"/>
              </a:rPr>
              <a:t>Introductions </a:t>
            </a:r>
            <a:r>
              <a:rPr lang="en" sz="2400" b="0" i="0" u="none" strike="noStrike" cap="none">
                <a:solidFill>
                  <a:srgbClr val="3F3F3F"/>
                </a:solidFill>
                <a:latin typeface="Century Gothic"/>
                <a:ea typeface="Century Gothic"/>
                <a:cs typeface="Century Gothic"/>
                <a:sym typeface="Century Gothic"/>
              </a:rPr>
              <a:t>(me: former farm kid, former ag teacher, current researcher, an author of AFNR).</a:t>
            </a:r>
            <a:r>
              <a:rPr lang="en" sz="2400" b="1" i="0" u="none" strike="noStrike" cap="none">
                <a:solidFill>
                  <a:srgbClr val="3F3F3F"/>
                </a:solidFill>
                <a:latin typeface="Century Gothic"/>
                <a:ea typeface="Century Gothic"/>
                <a:cs typeface="Century Gothic"/>
                <a:sym typeface="Century Gothic"/>
              </a:rPr>
              <a:t/>
            </a:r>
            <a:br>
              <a:rPr lang="en" sz="2400" b="1" i="0" u="none" strike="noStrike" cap="none">
                <a:solidFill>
                  <a:srgbClr val="3F3F3F"/>
                </a:solidFill>
                <a:latin typeface="Century Gothic"/>
                <a:ea typeface="Century Gothic"/>
                <a:cs typeface="Century Gothic"/>
                <a:sym typeface="Century Gothic"/>
              </a:rPr>
            </a:br>
            <a:endParaRPr sz="2400" b="1" i="0" u="none" strike="noStrike" cap="none">
              <a:solidFill>
                <a:srgbClr val="3F3F3F"/>
              </a:solidFill>
              <a:latin typeface="Century Gothic"/>
              <a:ea typeface="Century Gothic"/>
              <a:cs typeface="Century Gothic"/>
              <a:sym typeface="Century Gothic"/>
            </a:endParaRPr>
          </a:p>
          <a:p>
            <a:pPr marL="254000" marR="0" lvl="0" indent="-254000" algn="l" rtl="0">
              <a:spcBef>
                <a:spcPts val="800"/>
              </a:spcBef>
              <a:spcAft>
                <a:spcPts val="0"/>
              </a:spcAft>
              <a:buClr>
                <a:schemeClr val="accent1"/>
              </a:buClr>
              <a:buSzPts val="2400"/>
              <a:buFont typeface="Noto Sans Symbols"/>
              <a:buChar char="•"/>
            </a:pPr>
            <a:r>
              <a:rPr lang="en" sz="2400" b="1" i="0" u="none" strike="noStrike" cap="none">
                <a:solidFill>
                  <a:srgbClr val="3F3F3F"/>
                </a:solidFill>
                <a:latin typeface="Century Gothic"/>
                <a:ea typeface="Century Gothic"/>
                <a:cs typeface="Century Gothic"/>
                <a:sym typeface="Century Gothic"/>
              </a:rPr>
              <a:t>Overview of Today</a:t>
            </a:r>
            <a:endParaRPr sz="1100"/>
          </a:p>
          <a:p>
            <a:pPr marL="558800" marR="0" lvl="1" indent="-209550" algn="l" rtl="0">
              <a:spcBef>
                <a:spcPts val="800"/>
              </a:spcBef>
              <a:spcAft>
                <a:spcPts val="0"/>
              </a:spcAft>
              <a:buClr>
                <a:schemeClr val="accent1"/>
              </a:buClr>
              <a:buSzPts val="2100"/>
              <a:buFont typeface="Noto Sans Symbols"/>
              <a:buChar char="•"/>
            </a:pPr>
            <a:r>
              <a:rPr lang="en" sz="2100" b="0" i="0" u="none" strike="noStrike" cap="none">
                <a:solidFill>
                  <a:srgbClr val="3F3F3F"/>
                </a:solidFill>
                <a:latin typeface="Century Gothic"/>
                <a:ea typeface="Century Gothic"/>
                <a:cs typeface="Century Gothic"/>
                <a:sym typeface="Century Gothic"/>
              </a:rPr>
              <a:t>1. The Standards - AFNR (3-Circle), The 3-Circle Model, &amp; NGSS (3-D Learning) </a:t>
            </a:r>
            <a:endParaRPr sz="1100"/>
          </a:p>
          <a:p>
            <a:pPr marL="558800" marR="0" lvl="1" indent="-209550" algn="l" rtl="0">
              <a:spcBef>
                <a:spcPts val="800"/>
              </a:spcBef>
              <a:spcAft>
                <a:spcPts val="0"/>
              </a:spcAft>
              <a:buClr>
                <a:schemeClr val="accent1"/>
              </a:buClr>
              <a:buSzPts val="2100"/>
              <a:buFont typeface="Noto Sans Symbols"/>
              <a:buChar char="•"/>
            </a:pPr>
            <a:r>
              <a:rPr lang="en" sz="2100" b="0" i="0" u="none" strike="noStrike" cap="none">
                <a:solidFill>
                  <a:srgbClr val="3F3F3F"/>
                </a:solidFill>
                <a:latin typeface="Century Gothic"/>
                <a:ea typeface="Century Gothic"/>
                <a:cs typeface="Century Gothic"/>
                <a:sym typeface="Century Gothic"/>
              </a:rPr>
              <a:t>2. Sample Curriculum</a:t>
            </a:r>
            <a:endParaRPr sz="1100"/>
          </a:p>
          <a:p>
            <a:pPr marL="558800" marR="0" lvl="1" indent="-209550" algn="l" rtl="0">
              <a:spcBef>
                <a:spcPts val="800"/>
              </a:spcBef>
              <a:spcAft>
                <a:spcPts val="0"/>
              </a:spcAft>
              <a:buClr>
                <a:schemeClr val="accent1"/>
              </a:buClr>
              <a:buSzPts val="2100"/>
              <a:buFont typeface="Noto Sans Symbols"/>
              <a:buChar char="•"/>
            </a:pPr>
            <a:r>
              <a:rPr lang="en" sz="2100" b="0" i="0" u="none" strike="noStrike" cap="none">
                <a:solidFill>
                  <a:srgbClr val="3F3F3F"/>
                </a:solidFill>
                <a:latin typeface="Century Gothic"/>
                <a:ea typeface="Century Gothic"/>
                <a:cs typeface="Century Gothic"/>
                <a:sym typeface="Century Gothic"/>
              </a:rPr>
              <a:t>3. Current and Future Work on Curric. &amp; Instruction</a:t>
            </a:r>
            <a:endParaRPr sz="1100"/>
          </a:p>
          <a:p>
            <a:pPr marL="558800" marR="0" lvl="1" indent="-209550" algn="l" rtl="0">
              <a:spcBef>
                <a:spcPts val="800"/>
              </a:spcBef>
              <a:spcAft>
                <a:spcPts val="0"/>
              </a:spcAft>
              <a:buClr>
                <a:schemeClr val="accent1"/>
              </a:buClr>
              <a:buSzPts val="2100"/>
              <a:buFont typeface="Noto Sans Symbols"/>
              <a:buChar char="•"/>
            </a:pPr>
            <a:r>
              <a:rPr lang="en" sz="2100" b="0" i="0" u="none" strike="noStrike" cap="none">
                <a:solidFill>
                  <a:srgbClr val="3F3F3F"/>
                </a:solidFill>
                <a:latin typeface="Century Gothic"/>
                <a:ea typeface="Century Gothic"/>
                <a:cs typeface="Century Gothic"/>
                <a:sym typeface="Century Gothic"/>
              </a:rPr>
              <a:t>4. The Future of Agriculture</a:t>
            </a:r>
            <a:endParaRPr sz="2100" b="0" i="0" u="none" strike="noStrike" cap="none">
              <a:solidFill>
                <a:srgbClr val="3F3F3F"/>
              </a:solidFill>
              <a:latin typeface="Century Gothic"/>
              <a:ea typeface="Century Gothic"/>
              <a:cs typeface="Century Gothic"/>
              <a:sym typeface="Century Gothic"/>
            </a:endParaRPr>
          </a:p>
        </p:txBody>
      </p:sp>
      <p:sp>
        <p:nvSpPr>
          <p:cNvPr id="219" name="Shape 219"/>
          <p:cNvSpPr txBox="1">
            <a:spLocks noGrp="1"/>
          </p:cNvSpPr>
          <p:nvPr>
            <p:ph type="sldNum" idx="12"/>
          </p:nvPr>
        </p:nvSpPr>
        <p:spPr>
          <a:xfrm>
            <a:off x="398859" y="590836"/>
            <a:ext cx="584825" cy="273844"/>
          </a:xfrm>
          <a:prstGeom prst="rect">
            <a:avLst/>
          </a:prstGeom>
          <a:noFill/>
          <a:ln>
            <a:noFill/>
          </a:ln>
        </p:spPr>
        <p:txBody>
          <a:bodyPr spcFirstLastPara="1" wrap="square" lIns="68575" tIns="34275" rIns="68575" bIns="34275" anchor="ctr" anchorCtr="0">
            <a:noAutofit/>
          </a:bodyPr>
          <a:lstStyle/>
          <a:p>
            <a:pPr marL="0" marR="0" lvl="0" indent="0" algn="r" rtl="0">
              <a:spcBef>
                <a:spcPts val="0"/>
              </a:spcBef>
              <a:spcAft>
                <a:spcPts val="0"/>
              </a:spcAft>
              <a:buNone/>
            </a:pPr>
            <a:fld id="{00000000-1234-1234-1234-123412341234}" type="slidenum">
              <a:rPr lang="en" sz="1500" b="0" i="0" u="none" strike="noStrike" cap="none">
                <a:solidFill>
                  <a:srgbClr val="FEFFFF"/>
                </a:solidFill>
                <a:latin typeface="Century Gothic"/>
                <a:ea typeface="Century Gothic"/>
                <a:cs typeface="Century Gothic"/>
                <a:sym typeface="Century Gothic"/>
              </a:rPr>
              <a:t>2</a:t>
            </a:fld>
            <a:endParaRPr sz="1500" b="0" i="0" u="none" strike="noStrike" cap="none">
              <a:solidFill>
                <a:srgbClr val="FEFFFF"/>
              </a:solidFill>
              <a:latin typeface="Century Gothic"/>
              <a:ea typeface="Century Gothic"/>
              <a:cs typeface="Century Gothic"/>
              <a:sym typeface="Century Gothic"/>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366"/>
        <p:cNvGrpSpPr/>
        <p:nvPr/>
      </p:nvGrpSpPr>
      <p:grpSpPr>
        <a:xfrm>
          <a:off x="0" y="0"/>
          <a:ext cx="0" cy="0"/>
          <a:chOff x="0" y="0"/>
          <a:chExt cx="0" cy="0"/>
        </a:xfrm>
      </p:grpSpPr>
      <p:sp>
        <p:nvSpPr>
          <p:cNvPr id="367" name="Shape 367"/>
          <p:cNvSpPr txBox="1">
            <a:spLocks noGrp="1"/>
          </p:cNvSpPr>
          <p:nvPr>
            <p:ph type="title"/>
          </p:nvPr>
        </p:nvSpPr>
        <p:spPr>
          <a:xfrm>
            <a:off x="1368166" y="55447"/>
            <a:ext cx="7689738" cy="960667"/>
          </a:xfrm>
          <a:prstGeom prst="rect">
            <a:avLst/>
          </a:prstGeom>
          <a:noFill/>
          <a:ln>
            <a:noFill/>
          </a:ln>
        </p:spPr>
        <p:txBody>
          <a:bodyPr spcFirstLastPara="1" wrap="square" lIns="68575" tIns="34275" rIns="68575" bIns="34275" anchor="t" anchorCtr="0">
            <a:noAutofit/>
          </a:bodyPr>
          <a:lstStyle/>
          <a:p>
            <a:pPr marL="0" marR="0" lvl="0" indent="0" algn="l" rtl="0">
              <a:spcBef>
                <a:spcPts val="0"/>
              </a:spcBef>
              <a:spcAft>
                <a:spcPts val="0"/>
              </a:spcAft>
              <a:buClr>
                <a:srgbClr val="262626"/>
              </a:buClr>
              <a:buSzPts val="3000"/>
              <a:buFont typeface="Century Gothic"/>
              <a:buNone/>
            </a:pPr>
            <a:r>
              <a:rPr lang="en" sz="3000" b="0" i="0" u="none" strike="noStrike" cap="none">
                <a:solidFill>
                  <a:srgbClr val="262626"/>
                </a:solidFill>
                <a:latin typeface="Century Gothic"/>
                <a:ea typeface="Century Gothic"/>
                <a:cs typeface="Century Gothic"/>
                <a:sym typeface="Century Gothic"/>
              </a:rPr>
              <a:t>Data Dive </a:t>
            </a:r>
            <a:br>
              <a:rPr lang="en" sz="3000" b="0" i="0" u="none" strike="noStrike" cap="none">
                <a:solidFill>
                  <a:srgbClr val="262626"/>
                </a:solidFill>
                <a:latin typeface="Century Gothic"/>
                <a:ea typeface="Century Gothic"/>
                <a:cs typeface="Century Gothic"/>
                <a:sym typeface="Century Gothic"/>
              </a:rPr>
            </a:br>
            <a:r>
              <a:rPr lang="en" sz="3000" b="0" i="0" u="none" strike="noStrike" cap="none">
                <a:solidFill>
                  <a:srgbClr val="262626"/>
                </a:solidFill>
                <a:latin typeface="Century Gothic"/>
                <a:ea typeface="Century Gothic"/>
                <a:cs typeface="Century Gothic"/>
                <a:sym typeface="Century Gothic"/>
              </a:rPr>
              <a:t>Activity</a:t>
            </a:r>
            <a:endParaRPr sz="3000" b="0" i="0" u="none" strike="noStrike" cap="none">
              <a:solidFill>
                <a:srgbClr val="262626"/>
              </a:solidFill>
              <a:latin typeface="Century Gothic"/>
              <a:ea typeface="Century Gothic"/>
              <a:cs typeface="Century Gothic"/>
              <a:sym typeface="Century Gothic"/>
            </a:endParaRPr>
          </a:p>
        </p:txBody>
      </p:sp>
      <p:sp>
        <p:nvSpPr>
          <p:cNvPr id="368" name="Shape 368"/>
          <p:cNvSpPr txBox="1">
            <a:spLocks noGrp="1"/>
          </p:cNvSpPr>
          <p:nvPr>
            <p:ph type="body" idx="1"/>
          </p:nvPr>
        </p:nvSpPr>
        <p:spPr>
          <a:xfrm>
            <a:off x="279866" y="1224023"/>
            <a:ext cx="3011700" cy="3672300"/>
          </a:xfrm>
          <a:prstGeom prst="rect">
            <a:avLst/>
          </a:prstGeom>
          <a:solidFill>
            <a:srgbClr val="F1EFE1"/>
          </a:solidFill>
          <a:ln>
            <a:noFill/>
          </a:ln>
        </p:spPr>
        <p:txBody>
          <a:bodyPr spcFirstLastPara="1" wrap="square" lIns="68575" tIns="34275" rIns="68575" bIns="34275" anchor="t" anchorCtr="0">
            <a:noAutofit/>
          </a:bodyPr>
          <a:lstStyle/>
          <a:p>
            <a:pPr marL="254000" marR="0" lvl="0" indent="-254000" algn="l" rtl="0">
              <a:lnSpc>
                <a:spcPct val="90000"/>
              </a:lnSpc>
              <a:spcBef>
                <a:spcPts val="0"/>
              </a:spcBef>
              <a:spcAft>
                <a:spcPts val="0"/>
              </a:spcAft>
              <a:buClr>
                <a:schemeClr val="accent1"/>
              </a:buClr>
              <a:buSzPts val="2000"/>
              <a:buFont typeface="Noto Sans Symbols"/>
              <a:buChar char="•"/>
            </a:pPr>
            <a:r>
              <a:rPr lang="en" sz="2000" b="1" i="0" u="none" strike="noStrike" cap="none">
                <a:solidFill>
                  <a:srgbClr val="3F3F3F"/>
                </a:solidFill>
                <a:latin typeface="Century Gothic"/>
                <a:ea typeface="Century Gothic"/>
                <a:cs typeface="Century Gothic"/>
                <a:sym typeface="Century Gothic"/>
              </a:rPr>
              <a:t>Look at the 3 graphs to the right.</a:t>
            </a:r>
            <a:endParaRPr sz="1100"/>
          </a:p>
          <a:p>
            <a:pPr marL="254000" marR="0" lvl="0" indent="-254000" algn="l" rtl="0">
              <a:lnSpc>
                <a:spcPct val="90000"/>
              </a:lnSpc>
              <a:spcBef>
                <a:spcPts val="800"/>
              </a:spcBef>
              <a:spcAft>
                <a:spcPts val="0"/>
              </a:spcAft>
              <a:buClr>
                <a:schemeClr val="accent1"/>
              </a:buClr>
              <a:buSzPts val="2000"/>
              <a:buFont typeface="Noto Sans Symbols"/>
              <a:buChar char="•"/>
            </a:pPr>
            <a:r>
              <a:rPr lang="en" sz="2000" b="1" i="0" u="none" strike="noStrike" cap="none">
                <a:solidFill>
                  <a:srgbClr val="3F3F3F"/>
                </a:solidFill>
                <a:latin typeface="Century Gothic"/>
                <a:ea typeface="Century Gothic"/>
                <a:cs typeface="Century Gothic"/>
                <a:sym typeface="Century Gothic"/>
              </a:rPr>
              <a:t>Summarize the three most important conclusions that can be determined </a:t>
            </a:r>
            <a:br>
              <a:rPr lang="en" sz="2000" b="1" i="0" u="none" strike="noStrike" cap="none">
                <a:solidFill>
                  <a:srgbClr val="3F3F3F"/>
                </a:solidFill>
                <a:latin typeface="Century Gothic"/>
                <a:ea typeface="Century Gothic"/>
                <a:cs typeface="Century Gothic"/>
                <a:sym typeface="Century Gothic"/>
              </a:rPr>
            </a:br>
            <a:r>
              <a:rPr lang="en" sz="2000" b="1" i="0" u="none" strike="noStrike" cap="none">
                <a:solidFill>
                  <a:srgbClr val="3F3F3F"/>
                </a:solidFill>
                <a:latin typeface="Century Gothic"/>
                <a:ea typeface="Century Gothic"/>
                <a:cs typeface="Century Gothic"/>
                <a:sym typeface="Century Gothic"/>
              </a:rPr>
              <a:t>by these graphs. </a:t>
            </a:r>
            <a:endParaRPr sz="1100"/>
          </a:p>
          <a:p>
            <a:pPr marL="254000" marR="0" lvl="0" indent="-254000" algn="l" rtl="0">
              <a:lnSpc>
                <a:spcPct val="90000"/>
              </a:lnSpc>
              <a:spcBef>
                <a:spcPts val="800"/>
              </a:spcBef>
              <a:spcAft>
                <a:spcPts val="0"/>
              </a:spcAft>
              <a:buClr>
                <a:schemeClr val="accent1"/>
              </a:buClr>
              <a:buSzPts val="2000"/>
              <a:buFont typeface="Noto Sans Symbols"/>
              <a:buChar char="•"/>
            </a:pPr>
            <a:r>
              <a:rPr lang="en" sz="2000" b="1" i="0" u="none" strike="noStrike" cap="none">
                <a:solidFill>
                  <a:srgbClr val="3F3F3F"/>
                </a:solidFill>
                <a:latin typeface="Century Gothic"/>
                <a:ea typeface="Century Gothic"/>
                <a:cs typeface="Century Gothic"/>
                <a:sym typeface="Century Gothic"/>
              </a:rPr>
              <a:t>Develop a hypothesis to </a:t>
            </a:r>
            <a:br>
              <a:rPr lang="en" sz="2000" b="1" i="0" u="none" strike="noStrike" cap="none">
                <a:solidFill>
                  <a:srgbClr val="3F3F3F"/>
                </a:solidFill>
                <a:latin typeface="Century Gothic"/>
                <a:ea typeface="Century Gothic"/>
                <a:cs typeface="Century Gothic"/>
                <a:sym typeface="Century Gothic"/>
              </a:rPr>
            </a:br>
            <a:r>
              <a:rPr lang="en" sz="2000" b="1" i="0" u="none" strike="noStrike" cap="none">
                <a:solidFill>
                  <a:srgbClr val="3F3F3F"/>
                </a:solidFill>
                <a:latin typeface="Century Gothic"/>
                <a:ea typeface="Century Gothic"/>
                <a:cs typeface="Century Gothic"/>
                <a:sym typeface="Century Gothic"/>
              </a:rPr>
              <a:t>explain your observations. </a:t>
            </a:r>
            <a:endParaRPr sz="2000" b="1" i="0" u="none" strike="noStrike" cap="none">
              <a:solidFill>
                <a:srgbClr val="3F3F3F"/>
              </a:solidFill>
              <a:latin typeface="Century Gothic"/>
              <a:ea typeface="Century Gothic"/>
              <a:cs typeface="Century Gothic"/>
              <a:sym typeface="Century Gothic"/>
            </a:endParaRPr>
          </a:p>
        </p:txBody>
      </p:sp>
      <p:sp>
        <p:nvSpPr>
          <p:cNvPr id="369" name="Shape 369"/>
          <p:cNvSpPr txBox="1">
            <a:spLocks noGrp="1"/>
          </p:cNvSpPr>
          <p:nvPr>
            <p:ph type="sldNum" idx="12"/>
          </p:nvPr>
        </p:nvSpPr>
        <p:spPr>
          <a:xfrm>
            <a:off x="398859" y="590836"/>
            <a:ext cx="584825" cy="273844"/>
          </a:xfrm>
          <a:prstGeom prst="rect">
            <a:avLst/>
          </a:prstGeom>
          <a:noFill/>
          <a:ln>
            <a:noFill/>
          </a:ln>
        </p:spPr>
        <p:txBody>
          <a:bodyPr spcFirstLastPara="1" wrap="square" lIns="68575" tIns="34275" rIns="68575" bIns="34275" anchor="ctr" anchorCtr="0">
            <a:noAutofit/>
          </a:bodyPr>
          <a:lstStyle/>
          <a:p>
            <a:pPr marL="0" marR="0" lvl="0" indent="0" algn="r" rtl="0">
              <a:spcBef>
                <a:spcPts val="0"/>
              </a:spcBef>
              <a:spcAft>
                <a:spcPts val="0"/>
              </a:spcAft>
              <a:buNone/>
            </a:pPr>
            <a:fld id="{00000000-1234-1234-1234-123412341234}" type="slidenum">
              <a:rPr lang="en" sz="1500">
                <a:solidFill>
                  <a:srgbClr val="FEFFFF"/>
                </a:solidFill>
                <a:latin typeface="Century Gothic"/>
                <a:ea typeface="Century Gothic"/>
                <a:cs typeface="Century Gothic"/>
                <a:sym typeface="Century Gothic"/>
              </a:rPr>
              <a:t>20</a:t>
            </a:fld>
            <a:endParaRPr sz="1500">
              <a:solidFill>
                <a:srgbClr val="FEFFFF"/>
              </a:solidFill>
              <a:latin typeface="Century Gothic"/>
              <a:ea typeface="Century Gothic"/>
              <a:cs typeface="Century Gothic"/>
              <a:sym typeface="Century Gothic"/>
            </a:endParaRPr>
          </a:p>
        </p:txBody>
      </p:sp>
      <p:pic>
        <p:nvPicPr>
          <p:cNvPr id="370" name="Shape 370"/>
          <p:cNvPicPr preferRelativeResize="0"/>
          <p:nvPr/>
        </p:nvPicPr>
        <p:blipFill rotWithShape="1">
          <a:blip r:embed="rId3">
            <a:alphaModFix/>
          </a:blip>
          <a:srcRect l="5808"/>
          <a:stretch/>
        </p:blipFill>
        <p:spPr>
          <a:xfrm>
            <a:off x="4212412" y="0"/>
            <a:ext cx="4532253" cy="2701340"/>
          </a:xfrm>
          <a:prstGeom prst="rect">
            <a:avLst/>
          </a:prstGeom>
          <a:noFill/>
          <a:ln w="9525" cap="flat" cmpd="sng">
            <a:solidFill>
              <a:schemeClr val="dk1"/>
            </a:solidFill>
            <a:prstDash val="solid"/>
            <a:round/>
            <a:headEnd type="none" w="sm" len="sm"/>
            <a:tailEnd type="none" w="sm" len="sm"/>
          </a:ln>
        </p:spPr>
      </p:pic>
      <p:sp>
        <p:nvSpPr>
          <p:cNvPr id="371" name="Shape 371"/>
          <p:cNvSpPr/>
          <p:nvPr/>
        </p:nvSpPr>
        <p:spPr>
          <a:xfrm>
            <a:off x="5942853" y="5010767"/>
            <a:ext cx="946413" cy="126958"/>
          </a:xfrm>
          <a:prstGeom prst="rect">
            <a:avLst/>
          </a:prstGeom>
          <a:noFill/>
          <a:ln>
            <a:noFill/>
          </a:ln>
        </p:spPr>
        <p:txBody>
          <a:bodyPr spcFirstLastPara="1" wrap="square" lIns="68575" tIns="34275" rIns="68575" bIns="34275" anchor="t" anchorCtr="0">
            <a:noAutofit/>
          </a:bodyPr>
          <a:lstStyle/>
          <a:p>
            <a:pPr marL="0" marR="0" lvl="0" indent="0" algn="l" rtl="0">
              <a:spcBef>
                <a:spcPts val="0"/>
              </a:spcBef>
              <a:spcAft>
                <a:spcPts val="0"/>
              </a:spcAft>
              <a:buNone/>
            </a:pPr>
            <a:r>
              <a:rPr lang="en" sz="400" i="1" u="sng">
                <a:solidFill>
                  <a:schemeClr val="hlink"/>
                </a:solidFill>
                <a:latin typeface="Arial"/>
                <a:ea typeface="Arial"/>
                <a:cs typeface="Arial"/>
                <a:sym typeface="Arial"/>
                <a:hlinkClick r:id="rId4"/>
              </a:rPr>
              <a:t>Source: National Climatic Data Center</a:t>
            </a:r>
            <a:endParaRPr sz="400" i="1">
              <a:solidFill>
                <a:schemeClr val="dk1"/>
              </a:solidFill>
              <a:latin typeface="Century Gothic"/>
              <a:ea typeface="Century Gothic"/>
              <a:cs typeface="Century Gothic"/>
              <a:sym typeface="Century Gothic"/>
            </a:endParaRPr>
          </a:p>
        </p:txBody>
      </p:sp>
      <p:grpSp>
        <p:nvGrpSpPr>
          <p:cNvPr id="372" name="Shape 372"/>
          <p:cNvGrpSpPr/>
          <p:nvPr/>
        </p:nvGrpSpPr>
        <p:grpSpPr>
          <a:xfrm>
            <a:off x="5869870" y="2740162"/>
            <a:ext cx="3205246" cy="2403098"/>
            <a:chOff x="7826493" y="3653549"/>
            <a:chExt cx="4273661" cy="3204130"/>
          </a:xfrm>
        </p:grpSpPr>
        <p:pic>
          <p:nvPicPr>
            <p:cNvPr id="373" name="Shape 373"/>
            <p:cNvPicPr preferRelativeResize="0"/>
            <p:nvPr/>
          </p:nvPicPr>
          <p:blipFill rotWithShape="1">
            <a:blip r:embed="rId5">
              <a:alphaModFix/>
            </a:blip>
            <a:srcRect t="6904" r="5951"/>
            <a:stretch/>
          </p:blipFill>
          <p:spPr>
            <a:xfrm>
              <a:off x="7826493" y="3653549"/>
              <a:ext cx="4273661" cy="3204130"/>
            </a:xfrm>
            <a:prstGeom prst="rect">
              <a:avLst/>
            </a:prstGeom>
            <a:noFill/>
            <a:ln w="9525" cap="flat" cmpd="sng">
              <a:solidFill>
                <a:schemeClr val="dk1"/>
              </a:solidFill>
              <a:prstDash val="solid"/>
              <a:round/>
              <a:headEnd type="none" w="sm" len="sm"/>
              <a:tailEnd type="none" w="sm" len="sm"/>
            </a:ln>
          </p:spPr>
        </p:pic>
        <p:pic>
          <p:nvPicPr>
            <p:cNvPr id="374" name="Shape 374"/>
            <p:cNvPicPr preferRelativeResize="0"/>
            <p:nvPr/>
          </p:nvPicPr>
          <p:blipFill rotWithShape="1">
            <a:blip r:embed="rId5">
              <a:alphaModFix/>
            </a:blip>
            <a:srcRect l="17210" t="1499" r="16429" b="93526"/>
            <a:stretch/>
          </p:blipFill>
          <p:spPr>
            <a:xfrm>
              <a:off x="8491246" y="3873850"/>
              <a:ext cx="2755900" cy="156464"/>
            </a:xfrm>
            <a:prstGeom prst="rect">
              <a:avLst/>
            </a:prstGeom>
            <a:noFill/>
            <a:ln w="9525" cap="flat" cmpd="sng">
              <a:solidFill>
                <a:schemeClr val="dk1"/>
              </a:solidFill>
              <a:prstDash val="solid"/>
              <a:round/>
              <a:headEnd type="none" w="sm" len="sm"/>
              <a:tailEnd type="none" w="sm" len="sm"/>
            </a:ln>
          </p:spPr>
        </p:pic>
      </p:grpSp>
      <p:grpSp>
        <p:nvGrpSpPr>
          <p:cNvPr id="375" name="Shape 375"/>
          <p:cNvGrpSpPr/>
          <p:nvPr/>
        </p:nvGrpSpPr>
        <p:grpSpPr>
          <a:xfrm>
            <a:off x="2748899" y="2905387"/>
            <a:ext cx="3083014" cy="2164954"/>
            <a:chOff x="3711693" y="3873849"/>
            <a:chExt cx="4110685" cy="2886606"/>
          </a:xfrm>
        </p:grpSpPr>
        <p:pic>
          <p:nvPicPr>
            <p:cNvPr id="376" name="Shape 376"/>
            <p:cNvPicPr preferRelativeResize="0"/>
            <p:nvPr/>
          </p:nvPicPr>
          <p:blipFill rotWithShape="1">
            <a:blip r:embed="rId6">
              <a:alphaModFix/>
            </a:blip>
            <a:srcRect t="8183"/>
            <a:stretch/>
          </p:blipFill>
          <p:spPr>
            <a:xfrm>
              <a:off x="3711693" y="3873849"/>
              <a:ext cx="4110685" cy="2886606"/>
            </a:xfrm>
            <a:prstGeom prst="rect">
              <a:avLst/>
            </a:prstGeom>
            <a:noFill/>
            <a:ln w="9525" cap="flat" cmpd="sng">
              <a:solidFill>
                <a:schemeClr val="dk1"/>
              </a:solidFill>
              <a:prstDash val="solid"/>
              <a:round/>
              <a:headEnd type="none" w="sm" len="sm"/>
              <a:tailEnd type="none" w="sm" len="sm"/>
            </a:ln>
          </p:spPr>
        </p:pic>
        <p:pic>
          <p:nvPicPr>
            <p:cNvPr id="377" name="Shape 377"/>
            <p:cNvPicPr preferRelativeResize="0"/>
            <p:nvPr/>
          </p:nvPicPr>
          <p:blipFill rotWithShape="1">
            <a:blip r:embed="rId6">
              <a:alphaModFix/>
            </a:blip>
            <a:srcRect l="25393" t="2638" r="26397" b="92441"/>
            <a:stretch/>
          </p:blipFill>
          <p:spPr>
            <a:xfrm>
              <a:off x="4777202" y="4277532"/>
              <a:ext cx="1981799" cy="154704"/>
            </a:xfrm>
            <a:prstGeom prst="rect">
              <a:avLst/>
            </a:prstGeom>
            <a:noFill/>
            <a:ln w="9525" cap="flat" cmpd="sng">
              <a:solidFill>
                <a:schemeClr val="dk1"/>
              </a:solidFill>
              <a:prstDash val="solid"/>
              <a:round/>
              <a:headEnd type="none" w="sm" len="sm"/>
              <a:tailEnd type="none" w="sm" len="sm"/>
            </a:ln>
          </p:spPr>
        </p:pic>
      </p:grpSp>
      <p:sp>
        <p:nvSpPr>
          <p:cNvPr id="378" name="Shape 378"/>
          <p:cNvSpPr/>
          <p:nvPr/>
        </p:nvSpPr>
        <p:spPr>
          <a:xfrm>
            <a:off x="2727032" y="5024076"/>
            <a:ext cx="1976744" cy="150041"/>
          </a:xfrm>
          <a:prstGeom prst="rect">
            <a:avLst/>
          </a:prstGeom>
          <a:noFill/>
          <a:ln>
            <a:noFill/>
          </a:ln>
        </p:spPr>
        <p:txBody>
          <a:bodyPr spcFirstLastPara="1" wrap="square" lIns="68575" tIns="34275" rIns="68575" bIns="34275" anchor="t" anchorCtr="0">
            <a:noAutofit/>
          </a:bodyPr>
          <a:lstStyle/>
          <a:p>
            <a:pPr marL="0" marR="0" lvl="0" indent="0" algn="l" rtl="0">
              <a:spcBef>
                <a:spcPts val="0"/>
              </a:spcBef>
              <a:spcAft>
                <a:spcPts val="0"/>
              </a:spcAft>
              <a:buNone/>
            </a:pPr>
            <a:r>
              <a:rPr lang="en" sz="500" i="1" u="sng">
                <a:solidFill>
                  <a:schemeClr val="hlink"/>
                </a:solidFill>
                <a:latin typeface="Roboto"/>
                <a:ea typeface="Roboto"/>
                <a:cs typeface="Roboto"/>
                <a:sym typeface="Roboto"/>
                <a:hlinkClick r:id="rId7"/>
              </a:rPr>
              <a:t>Source: Climate Literacy and Energy Awareness Network (CLEAN)</a:t>
            </a:r>
            <a:endParaRPr sz="500" i="1">
              <a:solidFill>
                <a:schemeClr val="dk1"/>
              </a:solidFill>
              <a:latin typeface="Century Gothic"/>
              <a:ea typeface="Century Gothic"/>
              <a:cs typeface="Century Gothic"/>
              <a:sym typeface="Century Gothic"/>
            </a:endParaRPr>
          </a:p>
        </p:txBody>
      </p:sp>
      <p:sp>
        <p:nvSpPr>
          <p:cNvPr id="379" name="Shape 379"/>
          <p:cNvSpPr/>
          <p:nvPr/>
        </p:nvSpPr>
        <p:spPr>
          <a:xfrm>
            <a:off x="5856866" y="4999594"/>
            <a:ext cx="1221729" cy="161583"/>
          </a:xfrm>
          <a:prstGeom prst="rect">
            <a:avLst/>
          </a:prstGeom>
          <a:noFill/>
          <a:ln>
            <a:noFill/>
          </a:ln>
        </p:spPr>
        <p:txBody>
          <a:bodyPr spcFirstLastPara="1" wrap="square" lIns="68575" tIns="34275" rIns="68575" bIns="34275" anchor="t" anchorCtr="0">
            <a:noAutofit/>
          </a:bodyPr>
          <a:lstStyle/>
          <a:p>
            <a:pPr marL="0" marR="0" lvl="0" indent="0" algn="l" rtl="0">
              <a:spcBef>
                <a:spcPts val="0"/>
              </a:spcBef>
              <a:spcAft>
                <a:spcPts val="0"/>
              </a:spcAft>
              <a:buNone/>
            </a:pPr>
            <a:r>
              <a:rPr lang="en" sz="600" i="1" u="sng">
                <a:solidFill>
                  <a:schemeClr val="hlink"/>
                </a:solidFill>
                <a:latin typeface="Roboto"/>
                <a:ea typeface="Roboto"/>
                <a:cs typeface="Roboto"/>
                <a:sym typeface="Roboto"/>
                <a:hlinkClick r:id="rId8"/>
              </a:rPr>
              <a:t>Source: Illinois State Water Survey</a:t>
            </a:r>
            <a:endParaRPr sz="600" i="1">
              <a:solidFill>
                <a:schemeClr val="dk1"/>
              </a:solidFill>
              <a:latin typeface="Century Gothic"/>
              <a:ea typeface="Century Gothic"/>
              <a:cs typeface="Century Gothic"/>
              <a:sym typeface="Century Gothic"/>
            </a:endParaRPr>
          </a:p>
        </p:txBody>
      </p:sp>
      <p:sp>
        <p:nvSpPr>
          <p:cNvPr id="380" name="Shape 380"/>
          <p:cNvSpPr/>
          <p:nvPr/>
        </p:nvSpPr>
        <p:spPr>
          <a:xfrm>
            <a:off x="4212412" y="2697478"/>
            <a:ext cx="894716" cy="161583"/>
          </a:xfrm>
          <a:prstGeom prst="rect">
            <a:avLst/>
          </a:prstGeom>
          <a:noFill/>
          <a:ln>
            <a:noFill/>
          </a:ln>
        </p:spPr>
        <p:txBody>
          <a:bodyPr spcFirstLastPara="1" wrap="square" lIns="68575" tIns="34275" rIns="68575" bIns="34275" anchor="t" anchorCtr="0">
            <a:noAutofit/>
          </a:bodyPr>
          <a:lstStyle/>
          <a:p>
            <a:pPr marL="0" marR="0" lvl="0" indent="0" algn="l" rtl="0">
              <a:spcBef>
                <a:spcPts val="0"/>
              </a:spcBef>
              <a:spcAft>
                <a:spcPts val="0"/>
              </a:spcAft>
              <a:buNone/>
            </a:pPr>
            <a:r>
              <a:rPr lang="en" sz="600" i="1" u="sng">
                <a:solidFill>
                  <a:schemeClr val="hlink"/>
                </a:solidFill>
                <a:latin typeface="Roboto"/>
                <a:ea typeface="Roboto"/>
                <a:cs typeface="Roboto"/>
                <a:sym typeface="Roboto"/>
                <a:hlinkClick r:id="rId9"/>
              </a:rPr>
              <a:t>Source: Climate Central</a:t>
            </a:r>
            <a:endParaRPr sz="600" i="1">
              <a:solidFill>
                <a:schemeClr val="dk1"/>
              </a:solidFill>
              <a:latin typeface="Century Gothic"/>
              <a:ea typeface="Century Gothic"/>
              <a:cs typeface="Century Gothic"/>
              <a:sym typeface="Century Gothic"/>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384"/>
        <p:cNvGrpSpPr/>
        <p:nvPr/>
      </p:nvGrpSpPr>
      <p:grpSpPr>
        <a:xfrm>
          <a:off x="0" y="0"/>
          <a:ext cx="0" cy="0"/>
          <a:chOff x="0" y="0"/>
          <a:chExt cx="0" cy="0"/>
        </a:xfrm>
      </p:grpSpPr>
      <p:sp>
        <p:nvSpPr>
          <p:cNvPr id="385" name="Shape 385"/>
          <p:cNvSpPr txBox="1">
            <a:spLocks noGrp="1"/>
          </p:cNvSpPr>
          <p:nvPr>
            <p:ph type="title"/>
          </p:nvPr>
        </p:nvSpPr>
        <p:spPr>
          <a:xfrm>
            <a:off x="1368166" y="55447"/>
            <a:ext cx="7689738" cy="960667"/>
          </a:xfrm>
          <a:prstGeom prst="rect">
            <a:avLst/>
          </a:prstGeom>
          <a:noFill/>
          <a:ln>
            <a:noFill/>
          </a:ln>
        </p:spPr>
        <p:txBody>
          <a:bodyPr spcFirstLastPara="1" wrap="square" lIns="68575" tIns="34275" rIns="68575" bIns="34275" anchor="t" anchorCtr="0">
            <a:noAutofit/>
          </a:bodyPr>
          <a:lstStyle/>
          <a:p>
            <a:pPr marL="0" marR="0" lvl="0" indent="0" algn="l" rtl="0">
              <a:spcBef>
                <a:spcPts val="0"/>
              </a:spcBef>
              <a:spcAft>
                <a:spcPts val="0"/>
              </a:spcAft>
              <a:buClr>
                <a:srgbClr val="262626"/>
              </a:buClr>
              <a:buSzPts val="3300"/>
              <a:buFont typeface="Century Gothic"/>
              <a:buNone/>
            </a:pPr>
            <a:r>
              <a:rPr lang="en" sz="3300" b="0" i="0" u="none" strike="noStrike" cap="none">
                <a:solidFill>
                  <a:srgbClr val="262626"/>
                </a:solidFill>
                <a:latin typeface="Century Gothic"/>
                <a:ea typeface="Century Gothic"/>
                <a:cs typeface="Century Gothic"/>
                <a:sym typeface="Century Gothic"/>
              </a:rPr>
              <a:t>Divergent Discussion &amp; </a:t>
            </a:r>
            <a:r>
              <a:rPr lang="en" sz="3300" b="0" i="0" u="none" strike="noStrike" cap="none">
                <a:solidFill>
                  <a:srgbClr val="FF0000"/>
                </a:solidFill>
                <a:latin typeface="Century Gothic"/>
                <a:ea typeface="Century Gothic"/>
                <a:cs typeface="Century Gothic"/>
                <a:sym typeface="Century Gothic"/>
              </a:rPr>
              <a:t>9 Talk Moves</a:t>
            </a:r>
            <a:endParaRPr sz="3300" b="0" i="0" u="none" strike="noStrike" cap="none">
              <a:solidFill>
                <a:srgbClr val="FF0000"/>
              </a:solidFill>
              <a:latin typeface="Century Gothic"/>
              <a:ea typeface="Century Gothic"/>
              <a:cs typeface="Century Gothic"/>
              <a:sym typeface="Century Gothic"/>
            </a:endParaRPr>
          </a:p>
        </p:txBody>
      </p:sp>
      <p:sp>
        <p:nvSpPr>
          <p:cNvPr id="386" name="Shape 386"/>
          <p:cNvSpPr txBox="1">
            <a:spLocks noGrp="1"/>
          </p:cNvSpPr>
          <p:nvPr>
            <p:ph type="body" idx="1"/>
          </p:nvPr>
        </p:nvSpPr>
        <p:spPr>
          <a:xfrm>
            <a:off x="301366" y="863715"/>
            <a:ext cx="4118100" cy="4032000"/>
          </a:xfrm>
          <a:prstGeom prst="rect">
            <a:avLst/>
          </a:prstGeom>
          <a:solidFill>
            <a:srgbClr val="F1EFE1"/>
          </a:solidFill>
          <a:ln>
            <a:noFill/>
          </a:ln>
        </p:spPr>
        <p:txBody>
          <a:bodyPr spcFirstLastPara="1" wrap="square" lIns="68575" tIns="34275" rIns="68575" bIns="34275" anchor="t" anchorCtr="0">
            <a:noAutofit/>
          </a:bodyPr>
          <a:lstStyle/>
          <a:p>
            <a:pPr marL="254000" marR="0" lvl="0" indent="-254000" algn="l" rtl="0">
              <a:lnSpc>
                <a:spcPct val="80000"/>
              </a:lnSpc>
              <a:spcBef>
                <a:spcPts val="0"/>
              </a:spcBef>
              <a:spcAft>
                <a:spcPts val="0"/>
              </a:spcAft>
              <a:buClr>
                <a:schemeClr val="accent1"/>
              </a:buClr>
              <a:buSzPts val="2200"/>
              <a:buFont typeface="Noto Sans Symbols"/>
              <a:buChar char="•"/>
            </a:pPr>
            <a:r>
              <a:rPr lang="en" sz="2200" b="1" i="0" u="none" strike="noStrike" cap="none">
                <a:solidFill>
                  <a:srgbClr val="3F3F3F"/>
                </a:solidFill>
                <a:latin typeface="Century Gothic"/>
                <a:ea typeface="Century Gothic"/>
                <a:cs typeface="Century Gothic"/>
                <a:sym typeface="Century Gothic"/>
              </a:rPr>
              <a:t>As a class, what can we agree on? </a:t>
            </a:r>
            <a:endParaRPr sz="1100"/>
          </a:p>
          <a:p>
            <a:pPr marL="254000" marR="0" lvl="0" indent="-254000" algn="l" rtl="0">
              <a:lnSpc>
                <a:spcPct val="80000"/>
              </a:lnSpc>
              <a:spcBef>
                <a:spcPts val="800"/>
              </a:spcBef>
              <a:spcAft>
                <a:spcPts val="0"/>
              </a:spcAft>
              <a:buClr>
                <a:schemeClr val="accent1"/>
              </a:buClr>
              <a:buSzPts val="2200"/>
              <a:buFont typeface="Noto Sans Symbols"/>
              <a:buChar char="•"/>
            </a:pPr>
            <a:r>
              <a:rPr lang="en" sz="2200" b="1" i="0" u="none" strike="noStrike" cap="none">
                <a:solidFill>
                  <a:srgbClr val="3F3F3F"/>
                </a:solidFill>
                <a:latin typeface="Century Gothic"/>
                <a:ea typeface="Century Gothic"/>
                <a:cs typeface="Century Gothic"/>
                <a:sym typeface="Century Gothic"/>
              </a:rPr>
              <a:t>As a class, what are we unable to agree on? </a:t>
            </a:r>
            <a:endParaRPr sz="1100"/>
          </a:p>
          <a:p>
            <a:pPr marL="254000" marR="0" lvl="0" indent="-254000" algn="l" rtl="0">
              <a:lnSpc>
                <a:spcPct val="80000"/>
              </a:lnSpc>
              <a:spcBef>
                <a:spcPts val="800"/>
              </a:spcBef>
              <a:spcAft>
                <a:spcPts val="0"/>
              </a:spcAft>
              <a:buClr>
                <a:schemeClr val="accent1"/>
              </a:buClr>
              <a:buSzPts val="2200"/>
              <a:buFont typeface="Noto Sans Symbols"/>
              <a:buChar char="•"/>
            </a:pPr>
            <a:r>
              <a:rPr lang="en" sz="2200" b="1" i="0" u="none" strike="noStrike" cap="none">
                <a:solidFill>
                  <a:srgbClr val="3F3F3F"/>
                </a:solidFill>
                <a:latin typeface="Century Gothic"/>
                <a:ea typeface="Century Gothic"/>
                <a:cs typeface="Century Gothic"/>
                <a:sym typeface="Century Gothic"/>
              </a:rPr>
              <a:t>As a class, what are our leading conclusions from the 3 graphs?</a:t>
            </a:r>
            <a:endParaRPr sz="1100"/>
          </a:p>
          <a:p>
            <a:pPr marL="254000" marR="0" lvl="0" indent="-254000" algn="l" rtl="0">
              <a:lnSpc>
                <a:spcPct val="80000"/>
              </a:lnSpc>
              <a:spcBef>
                <a:spcPts val="800"/>
              </a:spcBef>
              <a:spcAft>
                <a:spcPts val="0"/>
              </a:spcAft>
              <a:buClr>
                <a:schemeClr val="accent1"/>
              </a:buClr>
              <a:buSzPts val="2200"/>
              <a:buFont typeface="Noto Sans Symbols"/>
              <a:buChar char="•"/>
            </a:pPr>
            <a:r>
              <a:rPr lang="en" sz="2200" b="1" i="0" u="none" strike="noStrike" cap="none">
                <a:solidFill>
                  <a:srgbClr val="3F3F3F"/>
                </a:solidFill>
                <a:latin typeface="Century Gothic"/>
                <a:ea typeface="Century Gothic"/>
                <a:cs typeface="Century Gothic"/>
                <a:sym typeface="Century Gothic"/>
              </a:rPr>
              <a:t>As a class, what are our leading hypotheses to explain these conclusions? What is our rationale for these hypotheses? </a:t>
            </a:r>
            <a:endParaRPr sz="2200" b="1" i="0" u="none" strike="noStrike" cap="none">
              <a:solidFill>
                <a:srgbClr val="3F3F3F"/>
              </a:solidFill>
              <a:latin typeface="Century Gothic"/>
              <a:ea typeface="Century Gothic"/>
              <a:cs typeface="Century Gothic"/>
              <a:sym typeface="Century Gothic"/>
            </a:endParaRPr>
          </a:p>
        </p:txBody>
      </p:sp>
      <p:sp>
        <p:nvSpPr>
          <p:cNvPr id="387" name="Shape 387"/>
          <p:cNvSpPr txBox="1">
            <a:spLocks noGrp="1"/>
          </p:cNvSpPr>
          <p:nvPr>
            <p:ph type="sldNum" idx="12"/>
          </p:nvPr>
        </p:nvSpPr>
        <p:spPr>
          <a:xfrm>
            <a:off x="398859" y="590836"/>
            <a:ext cx="584825" cy="273844"/>
          </a:xfrm>
          <a:prstGeom prst="rect">
            <a:avLst/>
          </a:prstGeom>
          <a:noFill/>
          <a:ln>
            <a:noFill/>
          </a:ln>
        </p:spPr>
        <p:txBody>
          <a:bodyPr spcFirstLastPara="1" wrap="square" lIns="68575" tIns="34275" rIns="68575" bIns="34275" anchor="ctr" anchorCtr="0">
            <a:noAutofit/>
          </a:bodyPr>
          <a:lstStyle/>
          <a:p>
            <a:pPr marL="0" marR="0" lvl="0" indent="0" algn="r" rtl="0">
              <a:spcBef>
                <a:spcPts val="0"/>
              </a:spcBef>
              <a:spcAft>
                <a:spcPts val="0"/>
              </a:spcAft>
              <a:buNone/>
            </a:pPr>
            <a:fld id="{00000000-1234-1234-1234-123412341234}" type="slidenum">
              <a:rPr lang="en" sz="1500">
                <a:solidFill>
                  <a:srgbClr val="FEFFFF"/>
                </a:solidFill>
                <a:latin typeface="Century Gothic"/>
                <a:ea typeface="Century Gothic"/>
                <a:cs typeface="Century Gothic"/>
                <a:sym typeface="Century Gothic"/>
              </a:rPr>
              <a:t>21</a:t>
            </a:fld>
            <a:endParaRPr sz="1500">
              <a:solidFill>
                <a:srgbClr val="FEFFFF"/>
              </a:solidFill>
              <a:latin typeface="Century Gothic"/>
              <a:ea typeface="Century Gothic"/>
              <a:cs typeface="Century Gothic"/>
              <a:sym typeface="Century Gothic"/>
            </a:endParaRPr>
          </a:p>
        </p:txBody>
      </p:sp>
      <p:sp>
        <p:nvSpPr>
          <p:cNvPr id="388" name="Shape 388"/>
          <p:cNvSpPr txBox="1"/>
          <p:nvPr/>
        </p:nvSpPr>
        <p:spPr>
          <a:xfrm>
            <a:off x="4262775" y="704850"/>
            <a:ext cx="4795200" cy="4343400"/>
          </a:xfrm>
          <a:prstGeom prst="rect">
            <a:avLst/>
          </a:prstGeom>
          <a:solidFill>
            <a:srgbClr val="F1EFE1"/>
          </a:solidFill>
          <a:ln>
            <a:noFill/>
          </a:ln>
        </p:spPr>
        <p:txBody>
          <a:bodyPr spcFirstLastPara="1" wrap="square" lIns="68575" tIns="34275" rIns="68575" bIns="34275" anchor="t" anchorCtr="0">
            <a:noAutofit/>
          </a:bodyPr>
          <a:lstStyle/>
          <a:p>
            <a:pPr marL="254000" marR="0" lvl="0" indent="-247650" algn="l" rtl="0">
              <a:lnSpc>
                <a:spcPct val="80000"/>
              </a:lnSpc>
              <a:spcBef>
                <a:spcPts val="0"/>
              </a:spcBef>
              <a:spcAft>
                <a:spcPts val="0"/>
              </a:spcAft>
              <a:buClr>
                <a:schemeClr val="accent1"/>
              </a:buClr>
              <a:buSzPts val="1100"/>
              <a:buFont typeface="Noto Sans Symbols"/>
              <a:buChar char="•"/>
            </a:pPr>
            <a:r>
              <a:rPr lang="en" sz="1100" b="1" u="sng">
                <a:solidFill>
                  <a:srgbClr val="3F3F3F"/>
                </a:solidFill>
                <a:latin typeface="Century Gothic"/>
                <a:ea typeface="Century Gothic"/>
                <a:cs typeface="Century Gothic"/>
                <a:sym typeface="Century Gothic"/>
              </a:rPr>
              <a:t>Goal</a:t>
            </a:r>
            <a:r>
              <a:rPr lang="en" sz="1100" b="1">
                <a:solidFill>
                  <a:srgbClr val="3F3F3F"/>
                </a:solidFill>
                <a:latin typeface="Century Gothic"/>
                <a:ea typeface="Century Gothic"/>
                <a:cs typeface="Century Gothic"/>
                <a:sym typeface="Century Gothic"/>
              </a:rPr>
              <a:t>: Individual students share, expand and clarify their own thinking </a:t>
            </a:r>
            <a:endParaRPr sz="1100" b="1">
              <a:solidFill>
                <a:srgbClr val="3F3F3F"/>
              </a:solidFill>
              <a:latin typeface="Century Gothic"/>
              <a:ea typeface="Century Gothic"/>
              <a:cs typeface="Century Gothic"/>
              <a:sym typeface="Century Gothic"/>
            </a:endParaRPr>
          </a:p>
          <a:p>
            <a:pPr marL="558800" marR="0" lvl="1" indent="-215900" algn="l" rtl="0">
              <a:lnSpc>
                <a:spcPct val="80000"/>
              </a:lnSpc>
              <a:spcBef>
                <a:spcPts val="800"/>
              </a:spcBef>
              <a:spcAft>
                <a:spcPts val="0"/>
              </a:spcAft>
              <a:buClr>
                <a:schemeClr val="accent1"/>
              </a:buClr>
              <a:buSzPts val="1000"/>
              <a:buFont typeface="Noto Sans Symbols"/>
              <a:buChar char="•"/>
            </a:pPr>
            <a:r>
              <a:rPr lang="en" sz="1000" b="0" i="0" u="none" strike="noStrike" cap="none">
                <a:solidFill>
                  <a:srgbClr val="3F3F3F"/>
                </a:solidFill>
                <a:latin typeface="Century Gothic"/>
                <a:ea typeface="Century Gothic"/>
                <a:cs typeface="Century Gothic"/>
                <a:sym typeface="Century Gothic"/>
              </a:rPr>
              <a:t>1. </a:t>
            </a:r>
            <a:r>
              <a:rPr lang="en" sz="1000" b="0" i="0" u="sng" strike="noStrike" cap="none">
                <a:solidFill>
                  <a:srgbClr val="3F3F3F"/>
                </a:solidFill>
                <a:latin typeface="Century Gothic"/>
                <a:ea typeface="Century Gothic"/>
                <a:cs typeface="Century Gothic"/>
                <a:sym typeface="Century Gothic"/>
              </a:rPr>
              <a:t>Time to Think</a:t>
            </a:r>
            <a:r>
              <a:rPr lang="en" sz="1000" b="0" i="0" u="none" strike="noStrike" cap="none">
                <a:solidFill>
                  <a:srgbClr val="3F3F3F"/>
                </a:solidFill>
                <a:latin typeface="Century Gothic"/>
                <a:ea typeface="Century Gothic"/>
                <a:cs typeface="Century Gothic"/>
                <a:sym typeface="Century Gothic"/>
              </a:rPr>
              <a:t>: Partner Talk/Writing as Think Time/Wait Time</a:t>
            </a:r>
            <a:endParaRPr sz="1100"/>
          </a:p>
          <a:p>
            <a:pPr marL="558800" marR="0" lvl="1" indent="-215900" algn="l" rtl="0">
              <a:lnSpc>
                <a:spcPct val="80000"/>
              </a:lnSpc>
              <a:spcBef>
                <a:spcPts val="800"/>
              </a:spcBef>
              <a:spcAft>
                <a:spcPts val="0"/>
              </a:spcAft>
              <a:buClr>
                <a:schemeClr val="accent1"/>
              </a:buClr>
              <a:buSzPts val="1000"/>
              <a:buFont typeface="Noto Sans Symbols"/>
              <a:buChar char="•"/>
            </a:pPr>
            <a:r>
              <a:rPr lang="en" sz="1000" b="0" i="0" u="none" strike="noStrike" cap="none">
                <a:solidFill>
                  <a:srgbClr val="3F3F3F"/>
                </a:solidFill>
                <a:latin typeface="Century Gothic"/>
                <a:ea typeface="Century Gothic"/>
                <a:cs typeface="Century Gothic"/>
                <a:sym typeface="Century Gothic"/>
              </a:rPr>
              <a:t>2. </a:t>
            </a:r>
            <a:r>
              <a:rPr lang="en" sz="1000" b="0" i="0" u="sng" strike="noStrike" cap="none">
                <a:solidFill>
                  <a:srgbClr val="3F3F3F"/>
                </a:solidFill>
                <a:latin typeface="Century Gothic"/>
                <a:ea typeface="Century Gothic"/>
                <a:cs typeface="Century Gothic"/>
                <a:sym typeface="Century Gothic"/>
              </a:rPr>
              <a:t>Say More</a:t>
            </a:r>
            <a:r>
              <a:rPr lang="en" sz="1000" b="0" i="0" u="none" strike="noStrike" cap="none">
                <a:solidFill>
                  <a:srgbClr val="3F3F3F"/>
                </a:solidFill>
                <a:latin typeface="Century Gothic"/>
                <a:ea typeface="Century Gothic"/>
                <a:cs typeface="Century Gothic"/>
                <a:sym typeface="Century Gothic"/>
              </a:rPr>
              <a:t>: “Can you say more about that?” “What do you mean?” </a:t>
            </a:r>
            <a:endParaRPr sz="1100"/>
          </a:p>
          <a:p>
            <a:pPr marL="558800" marR="0" lvl="1" indent="-215900" algn="l" rtl="0">
              <a:lnSpc>
                <a:spcPct val="80000"/>
              </a:lnSpc>
              <a:spcBef>
                <a:spcPts val="800"/>
              </a:spcBef>
              <a:spcAft>
                <a:spcPts val="0"/>
              </a:spcAft>
              <a:buClr>
                <a:schemeClr val="accent1"/>
              </a:buClr>
              <a:buSzPts val="1000"/>
              <a:buFont typeface="Noto Sans Symbols"/>
              <a:buChar char="•"/>
            </a:pPr>
            <a:r>
              <a:rPr lang="en" sz="1000" b="0" i="0" u="none" strike="noStrike" cap="none">
                <a:solidFill>
                  <a:srgbClr val="3F3F3F"/>
                </a:solidFill>
                <a:latin typeface="Century Gothic"/>
                <a:ea typeface="Century Gothic"/>
                <a:cs typeface="Century Gothic"/>
                <a:sym typeface="Century Gothic"/>
              </a:rPr>
              <a:t>3. </a:t>
            </a:r>
            <a:r>
              <a:rPr lang="en" sz="1000" b="0" i="0" u="sng" strike="noStrike" cap="none">
                <a:solidFill>
                  <a:srgbClr val="3F3F3F"/>
                </a:solidFill>
                <a:latin typeface="Century Gothic"/>
                <a:ea typeface="Century Gothic"/>
                <a:cs typeface="Century Gothic"/>
                <a:sym typeface="Century Gothic"/>
              </a:rPr>
              <a:t>So, Are You Saying</a:t>
            </a:r>
            <a:r>
              <a:rPr lang="en" sz="1000" b="0" i="0" u="none" strike="noStrike" cap="none">
                <a:solidFill>
                  <a:srgbClr val="3F3F3F"/>
                </a:solidFill>
                <a:latin typeface="Century Gothic"/>
                <a:ea typeface="Century Gothic"/>
                <a:cs typeface="Century Gothic"/>
                <a:sym typeface="Century Gothic"/>
              </a:rPr>
              <a:t>…?: Paraphrasing Student Responses.</a:t>
            </a:r>
            <a:endParaRPr sz="1100"/>
          </a:p>
          <a:p>
            <a:pPr marL="254000" marR="0" lvl="0" indent="-247650" algn="l" rtl="0">
              <a:lnSpc>
                <a:spcPct val="80000"/>
              </a:lnSpc>
              <a:spcBef>
                <a:spcPts val="800"/>
              </a:spcBef>
              <a:spcAft>
                <a:spcPts val="0"/>
              </a:spcAft>
              <a:buClr>
                <a:schemeClr val="accent1"/>
              </a:buClr>
              <a:buSzPts val="1100"/>
              <a:buFont typeface="Noto Sans Symbols"/>
              <a:buChar char="•"/>
            </a:pPr>
            <a:r>
              <a:rPr lang="en" sz="1100" b="1" u="sng">
                <a:solidFill>
                  <a:srgbClr val="3F3F3F"/>
                </a:solidFill>
                <a:latin typeface="Century Gothic"/>
                <a:ea typeface="Century Gothic"/>
                <a:cs typeface="Century Gothic"/>
                <a:sym typeface="Century Gothic"/>
              </a:rPr>
              <a:t>Goal</a:t>
            </a:r>
            <a:r>
              <a:rPr lang="en" sz="1100" b="1">
                <a:solidFill>
                  <a:srgbClr val="3F3F3F"/>
                </a:solidFill>
                <a:latin typeface="Century Gothic"/>
                <a:ea typeface="Century Gothic"/>
                <a:cs typeface="Century Gothic"/>
                <a:sym typeface="Century Gothic"/>
              </a:rPr>
              <a:t>: Students listen carefully to one another </a:t>
            </a:r>
            <a:endParaRPr sz="1100" b="1">
              <a:solidFill>
                <a:srgbClr val="3F3F3F"/>
              </a:solidFill>
              <a:latin typeface="Century Gothic"/>
              <a:ea typeface="Century Gothic"/>
              <a:cs typeface="Century Gothic"/>
              <a:sym typeface="Century Gothic"/>
            </a:endParaRPr>
          </a:p>
          <a:p>
            <a:pPr marL="558800" marR="0" lvl="1" indent="-215900" algn="l" rtl="0">
              <a:lnSpc>
                <a:spcPct val="80000"/>
              </a:lnSpc>
              <a:spcBef>
                <a:spcPts val="800"/>
              </a:spcBef>
              <a:spcAft>
                <a:spcPts val="0"/>
              </a:spcAft>
              <a:buClr>
                <a:schemeClr val="accent1"/>
              </a:buClr>
              <a:buSzPts val="1000"/>
              <a:buFont typeface="Noto Sans Symbols"/>
              <a:buChar char="•"/>
            </a:pPr>
            <a:r>
              <a:rPr lang="en" sz="1000" b="0" i="0" u="none" strike="noStrike" cap="none">
                <a:solidFill>
                  <a:srgbClr val="3F3F3F"/>
                </a:solidFill>
                <a:latin typeface="Century Gothic"/>
                <a:ea typeface="Century Gothic"/>
                <a:cs typeface="Century Gothic"/>
                <a:sym typeface="Century Gothic"/>
              </a:rPr>
              <a:t>4. </a:t>
            </a:r>
            <a:r>
              <a:rPr lang="en" sz="1000" b="0" i="0" u="sng" strike="noStrike" cap="none">
                <a:solidFill>
                  <a:srgbClr val="3F3F3F"/>
                </a:solidFill>
                <a:latin typeface="Century Gothic"/>
                <a:ea typeface="Century Gothic"/>
                <a:cs typeface="Century Gothic"/>
                <a:sym typeface="Century Gothic"/>
              </a:rPr>
              <a:t>Who Can Rephrase or Repeat That</a:t>
            </a:r>
            <a:r>
              <a:rPr lang="en" sz="1000" b="0" i="0" u="none" strike="noStrike" cap="none">
                <a:solidFill>
                  <a:srgbClr val="3F3F3F"/>
                </a:solidFill>
                <a:latin typeface="Century Gothic"/>
                <a:ea typeface="Century Gothic"/>
                <a:cs typeface="Century Gothic"/>
                <a:sym typeface="Century Gothic"/>
              </a:rPr>
              <a:t>? </a:t>
            </a:r>
            <a:endParaRPr sz="1000" b="0" i="0" u="none" strike="noStrike" cap="none">
              <a:solidFill>
                <a:srgbClr val="3F3F3F"/>
              </a:solidFill>
              <a:latin typeface="Century Gothic"/>
              <a:ea typeface="Century Gothic"/>
              <a:cs typeface="Century Gothic"/>
              <a:sym typeface="Century Gothic"/>
            </a:endParaRPr>
          </a:p>
          <a:p>
            <a:pPr marL="254000" marR="0" lvl="0" indent="-247650" algn="l" rtl="0">
              <a:lnSpc>
                <a:spcPct val="80000"/>
              </a:lnSpc>
              <a:spcBef>
                <a:spcPts val="800"/>
              </a:spcBef>
              <a:spcAft>
                <a:spcPts val="0"/>
              </a:spcAft>
              <a:buClr>
                <a:schemeClr val="accent1"/>
              </a:buClr>
              <a:buSzPts val="1100"/>
              <a:buFont typeface="Noto Sans Symbols"/>
              <a:buChar char="•"/>
            </a:pPr>
            <a:r>
              <a:rPr lang="en" sz="1100" b="1" u="sng">
                <a:solidFill>
                  <a:srgbClr val="3F3F3F"/>
                </a:solidFill>
                <a:latin typeface="Century Gothic"/>
                <a:ea typeface="Century Gothic"/>
                <a:cs typeface="Century Gothic"/>
                <a:sym typeface="Century Gothic"/>
              </a:rPr>
              <a:t>Goal</a:t>
            </a:r>
            <a:r>
              <a:rPr lang="en" sz="1100" b="1">
                <a:solidFill>
                  <a:srgbClr val="3F3F3F"/>
                </a:solidFill>
                <a:latin typeface="Century Gothic"/>
                <a:ea typeface="Century Gothic"/>
                <a:cs typeface="Century Gothic"/>
                <a:sym typeface="Century Gothic"/>
              </a:rPr>
              <a:t>: Students deepen their reasoning </a:t>
            </a:r>
            <a:endParaRPr sz="1100" b="1">
              <a:solidFill>
                <a:srgbClr val="3F3F3F"/>
              </a:solidFill>
              <a:latin typeface="Century Gothic"/>
              <a:ea typeface="Century Gothic"/>
              <a:cs typeface="Century Gothic"/>
              <a:sym typeface="Century Gothic"/>
            </a:endParaRPr>
          </a:p>
          <a:p>
            <a:pPr marL="558800" marR="0" lvl="1" indent="-215900" algn="l" rtl="0">
              <a:lnSpc>
                <a:spcPct val="80000"/>
              </a:lnSpc>
              <a:spcBef>
                <a:spcPts val="800"/>
              </a:spcBef>
              <a:spcAft>
                <a:spcPts val="0"/>
              </a:spcAft>
              <a:buClr>
                <a:schemeClr val="accent1"/>
              </a:buClr>
              <a:buSzPts val="1000"/>
              <a:buFont typeface="Noto Sans Symbols"/>
              <a:buChar char="•"/>
            </a:pPr>
            <a:r>
              <a:rPr lang="en" sz="1000" b="0" i="0" u="none" strike="noStrike" cap="none">
                <a:solidFill>
                  <a:srgbClr val="3F3F3F"/>
                </a:solidFill>
                <a:latin typeface="Century Gothic"/>
                <a:ea typeface="Century Gothic"/>
                <a:cs typeface="Century Gothic"/>
                <a:sym typeface="Century Gothic"/>
              </a:rPr>
              <a:t>5. </a:t>
            </a:r>
            <a:r>
              <a:rPr lang="en" sz="1000" b="0" i="0" u="sng" strike="noStrike" cap="none">
                <a:solidFill>
                  <a:srgbClr val="3F3F3F"/>
                </a:solidFill>
                <a:latin typeface="Century Gothic"/>
                <a:ea typeface="Century Gothic"/>
                <a:cs typeface="Century Gothic"/>
                <a:sym typeface="Century Gothic"/>
              </a:rPr>
              <a:t>Asking for Evidence or Reasoning</a:t>
            </a:r>
            <a:r>
              <a:rPr lang="en" sz="1000" b="0" i="0" u="none" strike="noStrike" cap="none">
                <a:solidFill>
                  <a:srgbClr val="3F3F3F"/>
                </a:solidFill>
                <a:latin typeface="Century Gothic"/>
                <a:ea typeface="Century Gothic"/>
                <a:cs typeface="Century Gothic"/>
                <a:sym typeface="Century Gothic"/>
              </a:rPr>
              <a:t>: “Why do you think that?” “What’s your evidence?” “How did you arrive at that conclusion?” “Is there anything that made you think that?” </a:t>
            </a:r>
            <a:endParaRPr sz="1000" b="0" i="0" u="none" strike="noStrike" cap="none">
              <a:solidFill>
                <a:srgbClr val="3F3F3F"/>
              </a:solidFill>
              <a:latin typeface="Century Gothic"/>
              <a:ea typeface="Century Gothic"/>
              <a:cs typeface="Century Gothic"/>
              <a:sym typeface="Century Gothic"/>
            </a:endParaRPr>
          </a:p>
          <a:p>
            <a:pPr marL="558800" marR="0" lvl="1" indent="-215900" algn="l" rtl="0">
              <a:lnSpc>
                <a:spcPct val="80000"/>
              </a:lnSpc>
              <a:spcBef>
                <a:spcPts val="800"/>
              </a:spcBef>
              <a:spcAft>
                <a:spcPts val="0"/>
              </a:spcAft>
              <a:buClr>
                <a:schemeClr val="accent1"/>
              </a:buClr>
              <a:buSzPts val="1000"/>
              <a:buFont typeface="Noto Sans Symbols"/>
              <a:buChar char="•"/>
            </a:pPr>
            <a:r>
              <a:rPr lang="en" sz="1000" b="0" i="0" u="none" strike="noStrike" cap="none">
                <a:solidFill>
                  <a:srgbClr val="3F3F3F"/>
                </a:solidFill>
                <a:latin typeface="Century Gothic"/>
                <a:ea typeface="Century Gothic"/>
                <a:cs typeface="Century Gothic"/>
                <a:sym typeface="Century Gothic"/>
              </a:rPr>
              <a:t>6. </a:t>
            </a:r>
            <a:r>
              <a:rPr lang="en" sz="1000" b="0" i="0" u="sng" strike="noStrike" cap="none">
                <a:solidFill>
                  <a:srgbClr val="3F3F3F"/>
                </a:solidFill>
                <a:latin typeface="Century Gothic"/>
                <a:ea typeface="Century Gothic"/>
                <a:cs typeface="Century Gothic"/>
                <a:sym typeface="Century Gothic"/>
              </a:rPr>
              <a:t>Challenge or Counterexample</a:t>
            </a:r>
            <a:r>
              <a:rPr lang="en" sz="1000" b="0" i="0" u="none" strike="noStrike" cap="none">
                <a:solidFill>
                  <a:srgbClr val="3F3F3F"/>
                </a:solidFill>
                <a:latin typeface="Century Gothic"/>
                <a:ea typeface="Century Gothic"/>
                <a:cs typeface="Century Gothic"/>
                <a:sym typeface="Century Gothic"/>
              </a:rPr>
              <a:t>: “Does it always work that way?” “How does that idea square with Sonia’s example?” “What if it had been a copper cube instead?” </a:t>
            </a:r>
            <a:endParaRPr sz="1000" b="0" i="0" u="none" strike="noStrike" cap="none">
              <a:solidFill>
                <a:srgbClr val="3F3F3F"/>
              </a:solidFill>
              <a:latin typeface="Century Gothic"/>
              <a:ea typeface="Century Gothic"/>
              <a:cs typeface="Century Gothic"/>
              <a:sym typeface="Century Gothic"/>
            </a:endParaRPr>
          </a:p>
          <a:p>
            <a:pPr marL="254000" marR="0" lvl="0" indent="-247650" algn="l" rtl="0">
              <a:lnSpc>
                <a:spcPct val="80000"/>
              </a:lnSpc>
              <a:spcBef>
                <a:spcPts val="800"/>
              </a:spcBef>
              <a:spcAft>
                <a:spcPts val="0"/>
              </a:spcAft>
              <a:buClr>
                <a:schemeClr val="accent1"/>
              </a:buClr>
              <a:buSzPts val="1100"/>
              <a:buFont typeface="Noto Sans Symbols"/>
              <a:buChar char="•"/>
            </a:pPr>
            <a:r>
              <a:rPr lang="en" sz="1100" b="1" u="sng">
                <a:solidFill>
                  <a:srgbClr val="3F3F3F"/>
                </a:solidFill>
                <a:latin typeface="Century Gothic"/>
                <a:ea typeface="Century Gothic"/>
                <a:cs typeface="Century Gothic"/>
                <a:sym typeface="Century Gothic"/>
              </a:rPr>
              <a:t>Goal</a:t>
            </a:r>
            <a:r>
              <a:rPr lang="en" sz="1100" b="1">
                <a:solidFill>
                  <a:srgbClr val="3F3F3F"/>
                </a:solidFill>
                <a:latin typeface="Century Gothic"/>
                <a:ea typeface="Century Gothic"/>
                <a:cs typeface="Century Gothic"/>
                <a:sym typeface="Century Gothic"/>
              </a:rPr>
              <a:t>: Students think with others </a:t>
            </a:r>
            <a:endParaRPr sz="1100" b="1">
              <a:solidFill>
                <a:srgbClr val="3F3F3F"/>
              </a:solidFill>
              <a:latin typeface="Century Gothic"/>
              <a:ea typeface="Century Gothic"/>
              <a:cs typeface="Century Gothic"/>
              <a:sym typeface="Century Gothic"/>
            </a:endParaRPr>
          </a:p>
          <a:p>
            <a:pPr marL="558800" marR="0" lvl="1" indent="-215900" algn="l" rtl="0">
              <a:lnSpc>
                <a:spcPct val="80000"/>
              </a:lnSpc>
              <a:spcBef>
                <a:spcPts val="800"/>
              </a:spcBef>
              <a:spcAft>
                <a:spcPts val="0"/>
              </a:spcAft>
              <a:buClr>
                <a:schemeClr val="accent1"/>
              </a:buClr>
              <a:buSzPts val="1000"/>
              <a:buFont typeface="Noto Sans Symbols"/>
              <a:buChar char="•"/>
            </a:pPr>
            <a:r>
              <a:rPr lang="en" sz="1000" b="0" i="0" u="none" strike="noStrike" cap="none">
                <a:solidFill>
                  <a:srgbClr val="3F3F3F"/>
                </a:solidFill>
                <a:latin typeface="Century Gothic"/>
                <a:ea typeface="Century Gothic"/>
                <a:cs typeface="Century Gothic"/>
                <a:sym typeface="Century Gothic"/>
              </a:rPr>
              <a:t>7. </a:t>
            </a:r>
            <a:r>
              <a:rPr lang="en" sz="1000" b="0" i="0" u="sng" strike="noStrike" cap="none">
                <a:solidFill>
                  <a:srgbClr val="3F3F3F"/>
                </a:solidFill>
                <a:latin typeface="Century Gothic"/>
                <a:ea typeface="Century Gothic"/>
                <a:cs typeface="Century Gothic"/>
                <a:sym typeface="Century Gothic"/>
              </a:rPr>
              <a:t>Agree/Disagree and Why</a:t>
            </a:r>
            <a:r>
              <a:rPr lang="en" sz="1000" b="0" i="0" u="none" strike="noStrike" cap="none">
                <a:solidFill>
                  <a:srgbClr val="3F3F3F"/>
                </a:solidFill>
                <a:latin typeface="Century Gothic"/>
                <a:ea typeface="Century Gothic"/>
                <a:cs typeface="Century Gothic"/>
                <a:sym typeface="Century Gothic"/>
              </a:rPr>
              <a:t>?: “Do you agree/disagree? (And why?)” “Does anyone want to respond to that idea?” </a:t>
            </a:r>
            <a:endParaRPr sz="1000" b="0" i="0" u="none" strike="noStrike" cap="none">
              <a:solidFill>
                <a:srgbClr val="3F3F3F"/>
              </a:solidFill>
              <a:latin typeface="Century Gothic"/>
              <a:ea typeface="Century Gothic"/>
              <a:cs typeface="Century Gothic"/>
              <a:sym typeface="Century Gothic"/>
            </a:endParaRPr>
          </a:p>
          <a:p>
            <a:pPr marL="558800" marR="0" lvl="1" indent="-215900" algn="l" rtl="0">
              <a:lnSpc>
                <a:spcPct val="80000"/>
              </a:lnSpc>
              <a:spcBef>
                <a:spcPts val="800"/>
              </a:spcBef>
              <a:spcAft>
                <a:spcPts val="0"/>
              </a:spcAft>
              <a:buClr>
                <a:schemeClr val="accent1"/>
              </a:buClr>
              <a:buSzPts val="1000"/>
              <a:buFont typeface="Noto Sans Symbols"/>
              <a:buChar char="•"/>
            </a:pPr>
            <a:r>
              <a:rPr lang="en" sz="1000" b="0" i="0" u="none" strike="noStrike" cap="none">
                <a:solidFill>
                  <a:srgbClr val="3F3F3F"/>
                </a:solidFill>
                <a:latin typeface="Century Gothic"/>
                <a:ea typeface="Century Gothic"/>
                <a:cs typeface="Century Gothic"/>
                <a:sym typeface="Century Gothic"/>
              </a:rPr>
              <a:t>8. </a:t>
            </a:r>
            <a:r>
              <a:rPr lang="en" sz="1000" b="0" i="0" u="sng" strike="noStrike" cap="none">
                <a:solidFill>
                  <a:srgbClr val="3F3F3F"/>
                </a:solidFill>
                <a:latin typeface="Century Gothic"/>
                <a:ea typeface="Century Gothic"/>
                <a:cs typeface="Century Gothic"/>
                <a:sym typeface="Century Gothic"/>
              </a:rPr>
              <a:t>Add On</a:t>
            </a:r>
            <a:r>
              <a:rPr lang="en" sz="1000" b="0" i="0" u="none" strike="noStrike" cap="none">
                <a:solidFill>
                  <a:srgbClr val="3F3F3F"/>
                </a:solidFill>
                <a:latin typeface="Century Gothic"/>
                <a:ea typeface="Century Gothic"/>
                <a:cs typeface="Century Gothic"/>
                <a:sym typeface="Century Gothic"/>
              </a:rPr>
              <a:t>: “Who can add onto the idea that Jamal is building?” “Can anyone take that a little further?” </a:t>
            </a:r>
            <a:endParaRPr sz="1000" b="0" i="0" u="none" strike="noStrike" cap="none">
              <a:solidFill>
                <a:srgbClr val="3F3F3F"/>
              </a:solidFill>
              <a:latin typeface="Century Gothic"/>
              <a:ea typeface="Century Gothic"/>
              <a:cs typeface="Century Gothic"/>
              <a:sym typeface="Century Gothic"/>
            </a:endParaRPr>
          </a:p>
          <a:p>
            <a:pPr marL="558800" marR="0" lvl="1" indent="-215900" algn="l" rtl="0">
              <a:lnSpc>
                <a:spcPct val="80000"/>
              </a:lnSpc>
              <a:spcBef>
                <a:spcPts val="800"/>
              </a:spcBef>
              <a:spcAft>
                <a:spcPts val="0"/>
              </a:spcAft>
              <a:buClr>
                <a:schemeClr val="accent1"/>
              </a:buClr>
              <a:buSzPts val="1000"/>
              <a:buFont typeface="Noto Sans Symbols"/>
              <a:buChar char="•"/>
            </a:pPr>
            <a:r>
              <a:rPr lang="en" sz="1000" b="0" i="0" u="none" strike="noStrike" cap="none">
                <a:solidFill>
                  <a:srgbClr val="3F3F3F"/>
                </a:solidFill>
                <a:latin typeface="Century Gothic"/>
                <a:ea typeface="Century Gothic"/>
                <a:cs typeface="Century Gothic"/>
                <a:sym typeface="Century Gothic"/>
              </a:rPr>
              <a:t>9. </a:t>
            </a:r>
            <a:r>
              <a:rPr lang="en" sz="1000" b="0" i="0" u="sng" strike="noStrike" cap="none">
                <a:solidFill>
                  <a:srgbClr val="3F3F3F"/>
                </a:solidFill>
                <a:latin typeface="Century Gothic"/>
                <a:ea typeface="Century Gothic"/>
                <a:cs typeface="Century Gothic"/>
                <a:sym typeface="Century Gothic"/>
              </a:rPr>
              <a:t>Explaining What Someone Else Means</a:t>
            </a:r>
            <a:r>
              <a:rPr lang="en" sz="1000" b="0" i="0" u="none" strike="noStrike" cap="none">
                <a:solidFill>
                  <a:srgbClr val="3F3F3F"/>
                </a:solidFill>
                <a:latin typeface="Century Gothic"/>
                <a:ea typeface="Century Gothic"/>
                <a:cs typeface="Century Gothic"/>
                <a:sym typeface="Century Gothic"/>
              </a:rPr>
              <a:t>: “Who thinks they could explain in their words why Simon came up with that answer?” “Why do you think he said that?”</a:t>
            </a:r>
            <a:endParaRPr sz="1100"/>
          </a:p>
          <a:p>
            <a:pPr marL="558800" marR="0" lvl="1" indent="-209550" algn="l" rtl="0">
              <a:lnSpc>
                <a:spcPct val="80000"/>
              </a:lnSpc>
              <a:spcBef>
                <a:spcPts val="800"/>
              </a:spcBef>
              <a:spcAft>
                <a:spcPts val="0"/>
              </a:spcAft>
              <a:buClr>
                <a:schemeClr val="accent1"/>
              </a:buClr>
              <a:buSzPts val="500"/>
              <a:buFont typeface="Noto Sans Symbols"/>
              <a:buChar char="•"/>
            </a:pPr>
            <a:r>
              <a:rPr lang="en" sz="500" b="0" i="0" u="none" strike="noStrike" cap="none">
                <a:solidFill>
                  <a:srgbClr val="3F3F3F"/>
                </a:solidFill>
                <a:latin typeface="Century Gothic"/>
                <a:ea typeface="Century Gothic"/>
                <a:cs typeface="Century Gothic"/>
                <a:sym typeface="Century Gothic"/>
              </a:rPr>
              <a:t>Source: </a:t>
            </a:r>
            <a:r>
              <a:rPr lang="en" sz="500" b="0" i="0" u="sng" strike="noStrike" cap="none">
                <a:solidFill>
                  <a:schemeClr val="hlink"/>
                </a:solidFill>
                <a:latin typeface="Century Gothic"/>
                <a:ea typeface="Century Gothic"/>
                <a:cs typeface="Century Gothic"/>
                <a:sym typeface="Century Gothic"/>
                <a:hlinkClick r:id="rId3"/>
              </a:rPr>
              <a:t>https://www.nsta.org/conferences/docs/2015SummerInstituteElementary/NineTalkMovesFromTERC.pdf</a:t>
            </a:r>
            <a:r>
              <a:rPr lang="en" sz="500" b="0" i="0" u="none" strike="noStrike" cap="none">
                <a:solidFill>
                  <a:srgbClr val="3F3F3F"/>
                </a:solidFill>
                <a:latin typeface="Century Gothic"/>
                <a:ea typeface="Century Gothic"/>
                <a:cs typeface="Century Gothic"/>
                <a:sym typeface="Century Gothic"/>
              </a:rPr>
              <a:t> </a:t>
            </a:r>
            <a:endParaRPr sz="500" b="0" i="0" u="none" strike="noStrike" cap="none">
              <a:solidFill>
                <a:srgbClr val="3F3F3F"/>
              </a:solidFill>
              <a:latin typeface="Century Gothic"/>
              <a:ea typeface="Century Gothic"/>
              <a:cs typeface="Century Gothic"/>
              <a:sym typeface="Century Gothic"/>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392"/>
        <p:cNvGrpSpPr/>
        <p:nvPr/>
      </p:nvGrpSpPr>
      <p:grpSpPr>
        <a:xfrm>
          <a:off x="0" y="0"/>
          <a:ext cx="0" cy="0"/>
          <a:chOff x="0" y="0"/>
          <a:chExt cx="0" cy="0"/>
        </a:xfrm>
      </p:grpSpPr>
      <p:sp>
        <p:nvSpPr>
          <p:cNvPr id="393" name="Shape 393"/>
          <p:cNvSpPr txBox="1">
            <a:spLocks noGrp="1"/>
          </p:cNvSpPr>
          <p:nvPr>
            <p:ph type="title"/>
          </p:nvPr>
        </p:nvSpPr>
        <p:spPr>
          <a:xfrm>
            <a:off x="1941909" y="1544063"/>
            <a:ext cx="6686549" cy="1101600"/>
          </a:xfrm>
          <a:prstGeom prst="rect">
            <a:avLst/>
          </a:prstGeom>
          <a:noFill/>
          <a:ln>
            <a:noFill/>
          </a:ln>
        </p:spPr>
        <p:txBody>
          <a:bodyPr spcFirstLastPara="1" wrap="square" lIns="68575" tIns="34275" rIns="68575" bIns="34275" anchor="b" anchorCtr="0">
            <a:noAutofit/>
          </a:bodyPr>
          <a:lstStyle/>
          <a:p>
            <a:pPr marL="0" marR="0" lvl="0" indent="0" algn="l" rtl="0">
              <a:spcBef>
                <a:spcPts val="0"/>
              </a:spcBef>
              <a:spcAft>
                <a:spcPts val="0"/>
              </a:spcAft>
              <a:buClr>
                <a:srgbClr val="262626"/>
              </a:buClr>
              <a:buSzPts val="3000"/>
              <a:buFont typeface="Century Gothic"/>
              <a:buNone/>
            </a:pPr>
            <a:r>
              <a:rPr lang="en" sz="3000" b="0" i="0" u="none" strike="noStrike" cap="none">
                <a:solidFill>
                  <a:srgbClr val="262626"/>
                </a:solidFill>
                <a:latin typeface="Century Gothic"/>
                <a:ea typeface="Century Gothic"/>
                <a:cs typeface="Century Gothic"/>
                <a:sym typeface="Century Gothic"/>
              </a:rPr>
              <a:t>Core Concepts</a:t>
            </a:r>
            <a:endParaRPr sz="3000" b="0" i="0" u="none" strike="noStrike" cap="none">
              <a:solidFill>
                <a:srgbClr val="262626"/>
              </a:solidFill>
              <a:latin typeface="Century Gothic"/>
              <a:ea typeface="Century Gothic"/>
              <a:cs typeface="Century Gothic"/>
              <a:sym typeface="Century Gothic"/>
            </a:endParaRPr>
          </a:p>
        </p:txBody>
      </p:sp>
      <p:sp>
        <p:nvSpPr>
          <p:cNvPr id="394" name="Shape 394"/>
          <p:cNvSpPr txBox="1">
            <a:spLocks noGrp="1"/>
          </p:cNvSpPr>
          <p:nvPr>
            <p:ph type="body" idx="1"/>
          </p:nvPr>
        </p:nvSpPr>
        <p:spPr>
          <a:xfrm>
            <a:off x="1941909" y="2647597"/>
            <a:ext cx="6686549" cy="645300"/>
          </a:xfrm>
          <a:prstGeom prst="rect">
            <a:avLst/>
          </a:prstGeom>
          <a:noFill/>
          <a:ln>
            <a:noFill/>
          </a:ln>
        </p:spPr>
        <p:txBody>
          <a:bodyPr spcFirstLastPara="1" wrap="square" lIns="68575" tIns="34275" rIns="68575" bIns="34275" anchor="t" anchorCtr="0">
            <a:noAutofit/>
          </a:bodyPr>
          <a:lstStyle/>
          <a:p>
            <a:pPr marL="0" marR="0" lvl="0" indent="0" algn="l" rtl="0">
              <a:spcBef>
                <a:spcPts val="0"/>
              </a:spcBef>
              <a:spcAft>
                <a:spcPts val="0"/>
              </a:spcAft>
              <a:buClr>
                <a:schemeClr val="accent1"/>
              </a:buClr>
              <a:buSzPts val="1500"/>
              <a:buFont typeface="Noto Sans Symbols"/>
              <a:buNone/>
            </a:pPr>
            <a:r>
              <a:rPr lang="en" sz="1500" b="0" i="0" u="none" strike="noStrike" cap="none">
                <a:solidFill>
                  <a:srgbClr val="595959"/>
                </a:solidFill>
                <a:latin typeface="Century Gothic"/>
                <a:ea typeface="Century Gothic"/>
                <a:cs typeface="Century Gothic"/>
                <a:sym typeface="Century Gothic"/>
              </a:rPr>
              <a:t>What you need to know to revise your explanations.</a:t>
            </a:r>
            <a:endParaRPr sz="1500" b="0" i="0" u="none" strike="noStrike" cap="none">
              <a:solidFill>
                <a:srgbClr val="595959"/>
              </a:solidFill>
              <a:latin typeface="Century Gothic"/>
              <a:ea typeface="Century Gothic"/>
              <a:cs typeface="Century Gothic"/>
              <a:sym typeface="Century Gothic"/>
            </a:endParaRPr>
          </a:p>
        </p:txBody>
      </p:sp>
      <p:sp>
        <p:nvSpPr>
          <p:cNvPr id="395" name="Shape 395"/>
          <p:cNvSpPr txBox="1">
            <a:spLocks noGrp="1"/>
          </p:cNvSpPr>
          <p:nvPr>
            <p:ph type="sldNum" idx="12"/>
          </p:nvPr>
        </p:nvSpPr>
        <p:spPr>
          <a:xfrm>
            <a:off x="398859" y="2433104"/>
            <a:ext cx="584825" cy="273844"/>
          </a:xfrm>
          <a:prstGeom prst="rect">
            <a:avLst/>
          </a:prstGeom>
          <a:noFill/>
          <a:ln>
            <a:noFill/>
          </a:ln>
        </p:spPr>
        <p:txBody>
          <a:bodyPr spcFirstLastPara="1" wrap="square" lIns="68575" tIns="34275" rIns="68575" bIns="34275" anchor="ctr" anchorCtr="0">
            <a:noAutofit/>
          </a:bodyPr>
          <a:lstStyle/>
          <a:p>
            <a:pPr marL="0" marR="0" lvl="0" indent="0" algn="r" rtl="0">
              <a:spcBef>
                <a:spcPts val="0"/>
              </a:spcBef>
              <a:spcAft>
                <a:spcPts val="0"/>
              </a:spcAft>
              <a:buNone/>
            </a:pPr>
            <a:fld id="{00000000-1234-1234-1234-123412341234}" type="slidenum">
              <a:rPr lang="en" sz="1500">
                <a:solidFill>
                  <a:srgbClr val="FEFFFF"/>
                </a:solidFill>
                <a:latin typeface="Century Gothic"/>
                <a:ea typeface="Century Gothic"/>
                <a:cs typeface="Century Gothic"/>
                <a:sym typeface="Century Gothic"/>
              </a:rPr>
              <a:t>22</a:t>
            </a:fld>
            <a:endParaRPr sz="1500">
              <a:solidFill>
                <a:srgbClr val="FEFFFF"/>
              </a:solidFill>
              <a:latin typeface="Century Gothic"/>
              <a:ea typeface="Century Gothic"/>
              <a:cs typeface="Century Gothic"/>
              <a:sym typeface="Century Gothic"/>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399"/>
        <p:cNvGrpSpPr/>
        <p:nvPr/>
      </p:nvGrpSpPr>
      <p:grpSpPr>
        <a:xfrm>
          <a:off x="0" y="0"/>
          <a:ext cx="0" cy="0"/>
          <a:chOff x="0" y="0"/>
          <a:chExt cx="0" cy="0"/>
        </a:xfrm>
      </p:grpSpPr>
      <p:sp>
        <p:nvSpPr>
          <p:cNvPr id="400" name="Shape 400"/>
          <p:cNvSpPr txBox="1">
            <a:spLocks noGrp="1"/>
          </p:cNvSpPr>
          <p:nvPr>
            <p:ph type="title"/>
          </p:nvPr>
        </p:nvSpPr>
        <p:spPr>
          <a:xfrm>
            <a:off x="1368166" y="55447"/>
            <a:ext cx="7689738" cy="960667"/>
          </a:xfrm>
          <a:prstGeom prst="rect">
            <a:avLst/>
          </a:prstGeom>
          <a:noFill/>
          <a:ln>
            <a:noFill/>
          </a:ln>
        </p:spPr>
        <p:txBody>
          <a:bodyPr spcFirstLastPara="1" wrap="square" lIns="68575" tIns="34275" rIns="68575" bIns="34275" anchor="t" anchorCtr="0">
            <a:noAutofit/>
          </a:bodyPr>
          <a:lstStyle/>
          <a:p>
            <a:pPr marL="0" marR="0" lvl="0" indent="0" algn="l" rtl="0">
              <a:spcBef>
                <a:spcPts val="0"/>
              </a:spcBef>
              <a:spcAft>
                <a:spcPts val="0"/>
              </a:spcAft>
              <a:buClr>
                <a:srgbClr val="262626"/>
              </a:buClr>
              <a:buSzPts val="3300"/>
              <a:buFont typeface="Century Gothic"/>
              <a:buNone/>
            </a:pPr>
            <a:endParaRPr sz="3300" b="0" i="0" u="none" strike="noStrike" cap="none">
              <a:solidFill>
                <a:srgbClr val="262626"/>
              </a:solidFill>
              <a:latin typeface="Century Gothic"/>
              <a:ea typeface="Century Gothic"/>
              <a:cs typeface="Century Gothic"/>
              <a:sym typeface="Century Gothic"/>
            </a:endParaRPr>
          </a:p>
        </p:txBody>
      </p:sp>
      <p:pic>
        <p:nvPicPr>
          <p:cNvPr id="401" name="Shape 401"/>
          <p:cNvPicPr preferRelativeResize="0">
            <a:picLocks noGrp="1"/>
          </p:cNvPicPr>
          <p:nvPr>
            <p:ph type="body" idx="1"/>
          </p:nvPr>
        </p:nvPicPr>
        <p:blipFill rotWithShape="1">
          <a:blip r:embed="rId3">
            <a:alphaModFix/>
          </a:blip>
          <a:srcRect l="11440"/>
          <a:stretch/>
        </p:blipFill>
        <p:spPr>
          <a:xfrm>
            <a:off x="1053425" y="-2671"/>
            <a:ext cx="8074219" cy="5117041"/>
          </a:xfrm>
          <a:prstGeom prst="rect">
            <a:avLst/>
          </a:prstGeom>
          <a:noFill/>
          <a:ln>
            <a:noFill/>
          </a:ln>
        </p:spPr>
      </p:pic>
      <p:sp>
        <p:nvSpPr>
          <p:cNvPr id="402" name="Shape 402"/>
          <p:cNvSpPr txBox="1">
            <a:spLocks noGrp="1"/>
          </p:cNvSpPr>
          <p:nvPr>
            <p:ph type="sldNum" idx="12"/>
          </p:nvPr>
        </p:nvSpPr>
        <p:spPr>
          <a:xfrm>
            <a:off x="398859" y="590836"/>
            <a:ext cx="584825" cy="273844"/>
          </a:xfrm>
          <a:prstGeom prst="rect">
            <a:avLst/>
          </a:prstGeom>
          <a:noFill/>
          <a:ln>
            <a:noFill/>
          </a:ln>
        </p:spPr>
        <p:txBody>
          <a:bodyPr spcFirstLastPara="1" wrap="square" lIns="68575" tIns="34275" rIns="68575" bIns="34275" anchor="ctr" anchorCtr="0">
            <a:noAutofit/>
          </a:bodyPr>
          <a:lstStyle/>
          <a:p>
            <a:pPr marL="0" marR="0" lvl="0" indent="0" algn="r" rtl="0">
              <a:spcBef>
                <a:spcPts val="0"/>
              </a:spcBef>
              <a:spcAft>
                <a:spcPts val="0"/>
              </a:spcAft>
              <a:buNone/>
            </a:pPr>
            <a:fld id="{00000000-1234-1234-1234-123412341234}" type="slidenum">
              <a:rPr lang="en" sz="1500">
                <a:solidFill>
                  <a:srgbClr val="FEFFFF"/>
                </a:solidFill>
                <a:latin typeface="Century Gothic"/>
                <a:ea typeface="Century Gothic"/>
                <a:cs typeface="Century Gothic"/>
                <a:sym typeface="Century Gothic"/>
              </a:rPr>
              <a:t>23</a:t>
            </a:fld>
            <a:endParaRPr sz="1500">
              <a:solidFill>
                <a:srgbClr val="FEFFFF"/>
              </a:solidFill>
              <a:latin typeface="Century Gothic"/>
              <a:ea typeface="Century Gothic"/>
              <a:cs typeface="Century Gothic"/>
              <a:sym typeface="Century Gothic"/>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406"/>
        <p:cNvGrpSpPr/>
        <p:nvPr/>
      </p:nvGrpSpPr>
      <p:grpSpPr>
        <a:xfrm>
          <a:off x="0" y="0"/>
          <a:ext cx="0" cy="0"/>
          <a:chOff x="0" y="0"/>
          <a:chExt cx="0" cy="0"/>
        </a:xfrm>
      </p:grpSpPr>
      <p:sp>
        <p:nvSpPr>
          <p:cNvPr id="407" name="Shape 407"/>
          <p:cNvSpPr txBox="1">
            <a:spLocks noGrp="1"/>
          </p:cNvSpPr>
          <p:nvPr>
            <p:ph type="title"/>
          </p:nvPr>
        </p:nvSpPr>
        <p:spPr>
          <a:xfrm>
            <a:off x="1368166" y="55447"/>
            <a:ext cx="7689738" cy="960667"/>
          </a:xfrm>
          <a:prstGeom prst="rect">
            <a:avLst/>
          </a:prstGeom>
          <a:noFill/>
          <a:ln>
            <a:noFill/>
          </a:ln>
        </p:spPr>
        <p:txBody>
          <a:bodyPr spcFirstLastPara="1" wrap="square" lIns="68575" tIns="34275" rIns="68575" bIns="34275" anchor="t" anchorCtr="0">
            <a:noAutofit/>
          </a:bodyPr>
          <a:lstStyle/>
          <a:p>
            <a:pPr marL="0" marR="0" lvl="0" indent="0" algn="l" rtl="0">
              <a:spcBef>
                <a:spcPts val="0"/>
              </a:spcBef>
              <a:spcAft>
                <a:spcPts val="0"/>
              </a:spcAft>
              <a:buClr>
                <a:srgbClr val="262626"/>
              </a:buClr>
              <a:buSzPts val="3300"/>
              <a:buFont typeface="Century Gothic"/>
              <a:buNone/>
            </a:pPr>
            <a:r>
              <a:rPr lang="en" sz="3300" b="0" i="0" u="none" strike="noStrike" cap="none">
                <a:solidFill>
                  <a:srgbClr val="262626"/>
                </a:solidFill>
                <a:latin typeface="Century Gothic"/>
                <a:ea typeface="Century Gothic"/>
                <a:cs typeface="Century Gothic"/>
                <a:sym typeface="Century Gothic"/>
              </a:rPr>
              <a:t>Core Concepts</a:t>
            </a:r>
            <a:endParaRPr sz="3300" b="0" i="0" u="none" strike="noStrike" cap="none">
              <a:solidFill>
                <a:srgbClr val="262626"/>
              </a:solidFill>
              <a:latin typeface="Century Gothic"/>
              <a:ea typeface="Century Gothic"/>
              <a:cs typeface="Century Gothic"/>
              <a:sym typeface="Century Gothic"/>
            </a:endParaRPr>
          </a:p>
        </p:txBody>
      </p:sp>
      <p:sp>
        <p:nvSpPr>
          <p:cNvPr id="408" name="Shape 408"/>
          <p:cNvSpPr txBox="1">
            <a:spLocks noGrp="1"/>
          </p:cNvSpPr>
          <p:nvPr>
            <p:ph type="body" idx="1"/>
          </p:nvPr>
        </p:nvSpPr>
        <p:spPr>
          <a:xfrm>
            <a:off x="1177666" y="864680"/>
            <a:ext cx="7689738" cy="3927013"/>
          </a:xfrm>
          <a:prstGeom prst="rect">
            <a:avLst/>
          </a:prstGeom>
          <a:noFill/>
          <a:ln>
            <a:noFill/>
          </a:ln>
        </p:spPr>
        <p:txBody>
          <a:bodyPr spcFirstLastPara="1" wrap="square" lIns="68575" tIns="34275" rIns="68575" bIns="34275" anchor="t" anchorCtr="0">
            <a:noAutofit/>
          </a:bodyPr>
          <a:lstStyle/>
          <a:p>
            <a:pPr marL="254000" marR="0" lvl="0" indent="-260350" algn="l" rtl="0">
              <a:lnSpc>
                <a:spcPct val="80000"/>
              </a:lnSpc>
              <a:spcBef>
                <a:spcPts val="0"/>
              </a:spcBef>
              <a:spcAft>
                <a:spcPts val="0"/>
              </a:spcAft>
              <a:buClr>
                <a:schemeClr val="accent1"/>
              </a:buClr>
              <a:buSzPts val="1700"/>
              <a:buFont typeface="Noto Sans Symbols"/>
              <a:buChar char="•"/>
            </a:pPr>
            <a:r>
              <a:rPr lang="en" sz="1700" b="1" i="0" u="none" strike="noStrike" cap="none">
                <a:solidFill>
                  <a:srgbClr val="3F3F3F"/>
                </a:solidFill>
                <a:latin typeface="Century Gothic"/>
                <a:ea typeface="Century Gothic"/>
                <a:cs typeface="Century Gothic"/>
                <a:sym typeface="Century Gothic"/>
              </a:rPr>
              <a:t>CO2 is produced from burning, cellular </a:t>
            </a:r>
            <a:br>
              <a:rPr lang="en" sz="1700" b="1" i="0" u="none" strike="noStrike" cap="none">
                <a:solidFill>
                  <a:srgbClr val="3F3F3F"/>
                </a:solidFill>
                <a:latin typeface="Century Gothic"/>
                <a:ea typeface="Century Gothic"/>
                <a:cs typeface="Century Gothic"/>
                <a:sym typeface="Century Gothic"/>
              </a:rPr>
            </a:br>
            <a:r>
              <a:rPr lang="en" sz="1700" b="1" i="0" u="none" strike="noStrike" cap="none">
                <a:solidFill>
                  <a:srgbClr val="3F3F3F"/>
                </a:solidFill>
                <a:latin typeface="Century Gothic"/>
                <a:ea typeface="Century Gothic"/>
                <a:cs typeface="Century Gothic"/>
                <a:sym typeface="Century Gothic"/>
              </a:rPr>
              <a:t>respiration, and from decomposition. </a:t>
            </a:r>
            <a:endParaRPr sz="1100"/>
          </a:p>
          <a:p>
            <a:pPr marL="558800" marR="0" lvl="1" indent="-222250" algn="l" rtl="0">
              <a:lnSpc>
                <a:spcPct val="80000"/>
              </a:lnSpc>
              <a:spcBef>
                <a:spcPts val="800"/>
              </a:spcBef>
              <a:spcAft>
                <a:spcPts val="0"/>
              </a:spcAft>
              <a:buClr>
                <a:schemeClr val="accent1"/>
              </a:buClr>
              <a:buSzPts val="1500"/>
              <a:buFont typeface="Noto Sans Symbols"/>
              <a:buChar char="•"/>
            </a:pPr>
            <a:r>
              <a:rPr lang="en" sz="1500" b="0" i="0" u="none" strike="noStrike" cap="none">
                <a:solidFill>
                  <a:srgbClr val="3F3F3F"/>
                </a:solidFill>
                <a:latin typeface="Century Gothic"/>
                <a:ea typeface="Century Gothic"/>
                <a:cs typeface="Century Gothic"/>
                <a:sym typeface="Century Gothic"/>
              </a:rPr>
              <a:t>If we increase the rates of burning, </a:t>
            </a:r>
            <a:br>
              <a:rPr lang="en" sz="1500" b="0" i="0" u="none" strike="noStrike" cap="none">
                <a:solidFill>
                  <a:srgbClr val="3F3F3F"/>
                </a:solidFill>
                <a:latin typeface="Century Gothic"/>
                <a:ea typeface="Century Gothic"/>
                <a:cs typeface="Century Gothic"/>
                <a:sym typeface="Century Gothic"/>
              </a:rPr>
            </a:br>
            <a:r>
              <a:rPr lang="en" sz="1500" b="0" i="0" u="none" strike="noStrike" cap="none">
                <a:solidFill>
                  <a:srgbClr val="3F3F3F"/>
                </a:solidFill>
                <a:latin typeface="Century Gothic"/>
                <a:ea typeface="Century Gothic"/>
                <a:cs typeface="Century Gothic"/>
                <a:sym typeface="Century Gothic"/>
              </a:rPr>
              <a:t>respiration, and/or decomposition, </a:t>
            </a:r>
            <a:br>
              <a:rPr lang="en" sz="1500" b="0" i="0" u="none" strike="noStrike" cap="none">
                <a:solidFill>
                  <a:srgbClr val="3F3F3F"/>
                </a:solidFill>
                <a:latin typeface="Century Gothic"/>
                <a:ea typeface="Century Gothic"/>
                <a:cs typeface="Century Gothic"/>
                <a:sym typeface="Century Gothic"/>
              </a:rPr>
            </a:br>
            <a:r>
              <a:rPr lang="en" sz="1500" b="0" i="0" u="none" strike="noStrike" cap="none">
                <a:solidFill>
                  <a:srgbClr val="3F3F3F"/>
                </a:solidFill>
                <a:latin typeface="Century Gothic"/>
                <a:ea typeface="Century Gothic"/>
                <a:cs typeface="Century Gothic"/>
                <a:sym typeface="Century Gothic"/>
              </a:rPr>
              <a:t>more CO2 will be released. </a:t>
            </a:r>
            <a:endParaRPr sz="1100"/>
          </a:p>
          <a:p>
            <a:pPr marL="558800" marR="0" lvl="1" indent="-222250" algn="l" rtl="0">
              <a:lnSpc>
                <a:spcPct val="80000"/>
              </a:lnSpc>
              <a:spcBef>
                <a:spcPts val="800"/>
              </a:spcBef>
              <a:spcAft>
                <a:spcPts val="0"/>
              </a:spcAft>
              <a:buClr>
                <a:schemeClr val="accent1"/>
              </a:buClr>
              <a:buSzPts val="1500"/>
              <a:buFont typeface="Noto Sans Symbols"/>
              <a:buChar char="•"/>
            </a:pPr>
            <a:r>
              <a:rPr lang="en" sz="1500" b="0" i="0" u="none" strike="noStrike" cap="none">
                <a:solidFill>
                  <a:srgbClr val="FF0000"/>
                </a:solidFill>
                <a:latin typeface="Century Gothic"/>
                <a:ea typeface="Century Gothic"/>
                <a:cs typeface="Century Gothic"/>
                <a:sym typeface="Century Gothic"/>
              </a:rPr>
              <a:t>The only way to actively remove atmospheric CO2 is via photosynthesis</a:t>
            </a:r>
            <a:r>
              <a:rPr lang="en" sz="1500" b="0" i="0" u="none" strike="noStrike" cap="none">
                <a:solidFill>
                  <a:srgbClr val="3F3F3F"/>
                </a:solidFill>
                <a:latin typeface="Century Gothic"/>
                <a:ea typeface="Century Gothic"/>
                <a:cs typeface="Century Gothic"/>
                <a:sym typeface="Century Gothic"/>
              </a:rPr>
              <a:t>.</a:t>
            </a:r>
            <a:endParaRPr sz="1100"/>
          </a:p>
          <a:p>
            <a:pPr marL="558800" marR="0" lvl="1" indent="-222250" algn="l" rtl="0">
              <a:lnSpc>
                <a:spcPct val="80000"/>
              </a:lnSpc>
              <a:spcBef>
                <a:spcPts val="800"/>
              </a:spcBef>
              <a:spcAft>
                <a:spcPts val="0"/>
              </a:spcAft>
              <a:buClr>
                <a:schemeClr val="accent1"/>
              </a:buClr>
              <a:buSzPts val="1500"/>
              <a:buFont typeface="Noto Sans Symbols"/>
              <a:buChar char="•"/>
            </a:pPr>
            <a:r>
              <a:rPr lang="en" sz="1500" b="0" i="0" u="none" strike="noStrike" cap="none">
                <a:solidFill>
                  <a:srgbClr val="3F3F3F"/>
                </a:solidFill>
                <a:latin typeface="Century Gothic"/>
                <a:ea typeface="Century Gothic"/>
                <a:cs typeface="Century Gothic"/>
                <a:sym typeface="Century Gothic"/>
              </a:rPr>
              <a:t>While we can’t change the amount of carbon that exists, we can change the amounts of different kinds of carbon molecules (e.g. CO2 vs. glucose).</a:t>
            </a:r>
            <a:endParaRPr sz="1100"/>
          </a:p>
          <a:p>
            <a:pPr marL="254000" marR="0" lvl="0" indent="-260350" algn="l" rtl="0">
              <a:lnSpc>
                <a:spcPct val="80000"/>
              </a:lnSpc>
              <a:spcBef>
                <a:spcPts val="800"/>
              </a:spcBef>
              <a:spcAft>
                <a:spcPts val="0"/>
              </a:spcAft>
              <a:buClr>
                <a:schemeClr val="accent1"/>
              </a:buClr>
              <a:buSzPts val="1700"/>
              <a:buFont typeface="Noto Sans Symbols"/>
              <a:buChar char="•"/>
            </a:pPr>
            <a:r>
              <a:rPr lang="en" sz="1700" b="1" i="0" u="none" strike="noStrike" cap="none">
                <a:solidFill>
                  <a:srgbClr val="3F3F3F"/>
                </a:solidFill>
                <a:latin typeface="Century Gothic"/>
                <a:ea typeface="Century Gothic"/>
                <a:cs typeface="Century Gothic"/>
                <a:sym typeface="Century Gothic"/>
              </a:rPr>
              <a:t>CO2 is a dipole molecule. This means that it has an unevenly distributed atomic charge which can scatter and reflect heat energy (just like a blanket). </a:t>
            </a:r>
            <a:endParaRPr sz="1100"/>
          </a:p>
          <a:p>
            <a:pPr marL="558800" marR="0" lvl="1" indent="-222250" algn="l" rtl="0">
              <a:lnSpc>
                <a:spcPct val="80000"/>
              </a:lnSpc>
              <a:spcBef>
                <a:spcPts val="800"/>
              </a:spcBef>
              <a:spcAft>
                <a:spcPts val="0"/>
              </a:spcAft>
              <a:buClr>
                <a:schemeClr val="accent1"/>
              </a:buClr>
              <a:buSzPts val="1500"/>
              <a:buFont typeface="Noto Sans Symbols"/>
              <a:buChar char="•"/>
            </a:pPr>
            <a:r>
              <a:rPr lang="en" sz="1500" b="0" i="0" u="none" strike="noStrike" cap="none">
                <a:solidFill>
                  <a:srgbClr val="3F3F3F"/>
                </a:solidFill>
                <a:latin typeface="Century Gothic"/>
                <a:ea typeface="Century Gothic"/>
                <a:cs typeface="Century Gothic"/>
                <a:sym typeface="Century Gothic"/>
              </a:rPr>
              <a:t>The more CO2 we have, the more heat </a:t>
            </a:r>
            <a:br>
              <a:rPr lang="en" sz="1500" b="0" i="0" u="none" strike="noStrike" cap="none">
                <a:solidFill>
                  <a:srgbClr val="3F3F3F"/>
                </a:solidFill>
                <a:latin typeface="Century Gothic"/>
                <a:ea typeface="Century Gothic"/>
                <a:cs typeface="Century Gothic"/>
                <a:sym typeface="Century Gothic"/>
              </a:rPr>
            </a:br>
            <a:r>
              <a:rPr lang="en" sz="1500" b="0" i="0" u="none" strike="noStrike" cap="none">
                <a:solidFill>
                  <a:srgbClr val="3F3F3F"/>
                </a:solidFill>
                <a:latin typeface="Century Gothic"/>
                <a:ea typeface="Century Gothic"/>
                <a:cs typeface="Century Gothic"/>
                <a:sym typeface="Century Gothic"/>
              </a:rPr>
              <a:t>is scattered back towards the earth. </a:t>
            </a:r>
            <a:endParaRPr sz="1500" b="0" i="0" u="none" strike="noStrike" cap="none">
              <a:solidFill>
                <a:srgbClr val="3F3F3F"/>
              </a:solidFill>
              <a:latin typeface="Century Gothic"/>
              <a:ea typeface="Century Gothic"/>
              <a:cs typeface="Century Gothic"/>
              <a:sym typeface="Century Gothic"/>
            </a:endParaRPr>
          </a:p>
          <a:p>
            <a:pPr marL="254000" marR="0" lvl="0" indent="-260350" algn="l" rtl="0">
              <a:lnSpc>
                <a:spcPct val="80000"/>
              </a:lnSpc>
              <a:spcBef>
                <a:spcPts val="800"/>
              </a:spcBef>
              <a:spcAft>
                <a:spcPts val="0"/>
              </a:spcAft>
              <a:buClr>
                <a:schemeClr val="accent1"/>
              </a:buClr>
              <a:buSzPts val="1700"/>
              <a:buFont typeface="Noto Sans Symbols"/>
              <a:buChar char="•"/>
            </a:pPr>
            <a:r>
              <a:rPr lang="en" sz="1700" b="1" i="0" u="none" strike="noStrike" cap="none">
                <a:solidFill>
                  <a:srgbClr val="3F3F3F"/>
                </a:solidFill>
                <a:latin typeface="Century Gothic"/>
                <a:ea typeface="Century Gothic"/>
                <a:cs typeface="Century Gothic"/>
                <a:sym typeface="Century Gothic"/>
              </a:rPr>
              <a:t>We’ve known about this since 1862.</a:t>
            </a:r>
            <a:endParaRPr sz="1100"/>
          </a:p>
          <a:p>
            <a:pPr marL="558800" marR="0" lvl="1" indent="-222250" algn="l" rtl="0">
              <a:lnSpc>
                <a:spcPct val="80000"/>
              </a:lnSpc>
              <a:spcBef>
                <a:spcPts val="800"/>
              </a:spcBef>
              <a:spcAft>
                <a:spcPts val="0"/>
              </a:spcAft>
              <a:buClr>
                <a:schemeClr val="accent1"/>
              </a:buClr>
              <a:buSzPts val="1500"/>
              <a:buFont typeface="Noto Sans Symbols"/>
              <a:buChar char="•"/>
            </a:pPr>
            <a:r>
              <a:rPr lang="en" sz="1500" b="0" i="0" u="sng" strike="noStrike" cap="none">
                <a:solidFill>
                  <a:schemeClr val="hlink"/>
                </a:solidFill>
                <a:latin typeface="Century Gothic"/>
                <a:ea typeface="Century Gothic"/>
                <a:cs typeface="Century Gothic"/>
                <a:sym typeface="Century Gothic"/>
                <a:hlinkClick r:id="rId3"/>
              </a:rPr>
              <a:t>John Tyndall published his findings on </a:t>
            </a:r>
            <a:r>
              <a:rPr lang="en" sz="1500" b="0" i="0" u="sng" strike="noStrike" cap="none">
                <a:solidFill>
                  <a:schemeClr val="hlink"/>
                </a:solidFill>
                <a:latin typeface="Century Gothic"/>
                <a:ea typeface="Century Gothic"/>
                <a:cs typeface="Century Gothic"/>
                <a:sym typeface="Century Gothic"/>
                <a:hlinkClick r:id="rId3"/>
              </a:rPr>
              <a:t/>
            </a:r>
            <a:br>
              <a:rPr lang="en" sz="1500" b="0" i="0" u="sng" strike="noStrike" cap="none">
                <a:solidFill>
                  <a:schemeClr val="hlink"/>
                </a:solidFill>
                <a:latin typeface="Century Gothic"/>
                <a:ea typeface="Century Gothic"/>
                <a:cs typeface="Century Gothic"/>
                <a:sym typeface="Century Gothic"/>
                <a:hlinkClick r:id="rId3"/>
              </a:rPr>
            </a:br>
            <a:r>
              <a:rPr lang="en" sz="1500" b="0" i="0" u="sng" strike="noStrike" cap="none">
                <a:solidFill>
                  <a:schemeClr val="hlink"/>
                </a:solidFill>
                <a:latin typeface="Century Gothic"/>
                <a:ea typeface="Century Gothic"/>
                <a:cs typeface="Century Gothic"/>
                <a:sym typeface="Century Gothic"/>
                <a:hlinkClick r:id="rId3"/>
              </a:rPr>
              <a:t>CO2 in the midst of the US Civil War. </a:t>
            </a:r>
            <a:endParaRPr sz="1500" b="0" i="0" u="none" strike="noStrike" cap="none">
              <a:solidFill>
                <a:srgbClr val="42493A"/>
              </a:solidFill>
              <a:latin typeface="Century Gothic"/>
              <a:ea typeface="Century Gothic"/>
              <a:cs typeface="Century Gothic"/>
              <a:sym typeface="Century Gothic"/>
            </a:endParaRPr>
          </a:p>
          <a:p>
            <a:pPr marL="254000" marR="0" lvl="0" indent="-152400" algn="l" rtl="0">
              <a:lnSpc>
                <a:spcPct val="80000"/>
              </a:lnSpc>
              <a:spcBef>
                <a:spcPts val="800"/>
              </a:spcBef>
              <a:spcAft>
                <a:spcPts val="0"/>
              </a:spcAft>
              <a:buClr>
                <a:schemeClr val="accent1"/>
              </a:buClr>
              <a:buSzPts val="1700"/>
              <a:buFont typeface="Noto Sans Symbols"/>
              <a:buNone/>
            </a:pPr>
            <a:endParaRPr sz="1700" b="1" i="0" u="none" strike="noStrike" cap="none">
              <a:solidFill>
                <a:srgbClr val="3F3F3F"/>
              </a:solidFill>
              <a:latin typeface="Century Gothic"/>
              <a:ea typeface="Century Gothic"/>
              <a:cs typeface="Century Gothic"/>
              <a:sym typeface="Century Gothic"/>
            </a:endParaRPr>
          </a:p>
        </p:txBody>
      </p:sp>
      <p:sp>
        <p:nvSpPr>
          <p:cNvPr id="409" name="Shape 409"/>
          <p:cNvSpPr txBox="1">
            <a:spLocks noGrp="1"/>
          </p:cNvSpPr>
          <p:nvPr>
            <p:ph type="sldNum" idx="12"/>
          </p:nvPr>
        </p:nvSpPr>
        <p:spPr>
          <a:xfrm>
            <a:off x="398859" y="590836"/>
            <a:ext cx="584825" cy="273844"/>
          </a:xfrm>
          <a:prstGeom prst="rect">
            <a:avLst/>
          </a:prstGeom>
          <a:noFill/>
          <a:ln>
            <a:noFill/>
          </a:ln>
        </p:spPr>
        <p:txBody>
          <a:bodyPr spcFirstLastPara="1" wrap="square" lIns="68575" tIns="34275" rIns="68575" bIns="34275" anchor="ctr" anchorCtr="0">
            <a:noAutofit/>
          </a:bodyPr>
          <a:lstStyle/>
          <a:p>
            <a:pPr marL="0" marR="0" lvl="0" indent="0" algn="r" rtl="0">
              <a:spcBef>
                <a:spcPts val="0"/>
              </a:spcBef>
              <a:spcAft>
                <a:spcPts val="0"/>
              </a:spcAft>
              <a:buNone/>
            </a:pPr>
            <a:fld id="{00000000-1234-1234-1234-123412341234}" type="slidenum">
              <a:rPr lang="en" sz="1500">
                <a:solidFill>
                  <a:srgbClr val="FEFFFF"/>
                </a:solidFill>
                <a:latin typeface="Century Gothic"/>
                <a:ea typeface="Century Gothic"/>
                <a:cs typeface="Century Gothic"/>
                <a:sym typeface="Century Gothic"/>
              </a:rPr>
              <a:t>24</a:t>
            </a:fld>
            <a:endParaRPr sz="1500">
              <a:solidFill>
                <a:srgbClr val="FEFFFF"/>
              </a:solidFill>
              <a:latin typeface="Century Gothic"/>
              <a:ea typeface="Century Gothic"/>
              <a:cs typeface="Century Gothic"/>
              <a:sym typeface="Century Gothic"/>
            </a:endParaRPr>
          </a:p>
        </p:txBody>
      </p:sp>
      <p:grpSp>
        <p:nvGrpSpPr>
          <p:cNvPr id="410" name="Shape 410"/>
          <p:cNvGrpSpPr/>
          <p:nvPr/>
        </p:nvGrpSpPr>
        <p:grpSpPr>
          <a:xfrm>
            <a:off x="6165392" y="3501585"/>
            <a:ext cx="2486777" cy="1651006"/>
            <a:chOff x="9220200" y="4784499"/>
            <a:chExt cx="2997200" cy="2224776"/>
          </a:xfrm>
        </p:grpSpPr>
        <p:pic>
          <p:nvPicPr>
            <p:cNvPr id="411" name="Shape 411"/>
            <p:cNvPicPr preferRelativeResize="0"/>
            <p:nvPr/>
          </p:nvPicPr>
          <p:blipFill rotWithShape="1">
            <a:blip r:embed="rId4">
              <a:alphaModFix/>
            </a:blip>
            <a:srcRect l="4355" t="15886" r="59451" b="22853"/>
            <a:stretch/>
          </p:blipFill>
          <p:spPr>
            <a:xfrm>
              <a:off x="9220200" y="5332875"/>
              <a:ext cx="2997200" cy="1676400"/>
            </a:xfrm>
            <a:prstGeom prst="ellipse">
              <a:avLst/>
            </a:prstGeom>
            <a:noFill/>
            <a:ln>
              <a:noFill/>
            </a:ln>
          </p:spPr>
        </p:pic>
        <p:sp>
          <p:nvSpPr>
            <p:cNvPr id="412" name="Shape 412"/>
            <p:cNvSpPr/>
            <p:nvPr/>
          </p:nvSpPr>
          <p:spPr>
            <a:xfrm>
              <a:off x="9451831" y="4784499"/>
              <a:ext cx="2533946" cy="769767"/>
            </a:xfrm>
            <a:prstGeom prst="rect">
              <a:avLst/>
            </a:prstGeom>
            <a:noFill/>
            <a:ln>
              <a:noFill/>
            </a:ln>
          </p:spPr>
          <p:txBody>
            <a:bodyPr spcFirstLastPara="1" wrap="square" lIns="68575" tIns="34275" rIns="68575" bIns="34275" anchor="t" anchorCtr="0">
              <a:noAutofit/>
            </a:bodyPr>
            <a:lstStyle/>
            <a:p>
              <a:pPr marL="0" marR="0" lvl="0" indent="0" algn="l" rtl="0">
                <a:spcBef>
                  <a:spcPts val="0"/>
                </a:spcBef>
                <a:spcAft>
                  <a:spcPts val="0"/>
                </a:spcAft>
                <a:buNone/>
              </a:pPr>
              <a:r>
                <a:rPr lang="en" sz="4100">
                  <a:solidFill>
                    <a:schemeClr val="dk1"/>
                  </a:solidFill>
                  <a:latin typeface="Century Gothic"/>
                  <a:ea typeface="Century Gothic"/>
                  <a:cs typeface="Century Gothic"/>
                  <a:sym typeface="Century Gothic"/>
                </a:rPr>
                <a:t>  -   +   -  </a:t>
              </a:r>
              <a:endParaRPr sz="4100">
                <a:solidFill>
                  <a:schemeClr val="dk1"/>
                </a:solidFill>
                <a:latin typeface="Century Gothic"/>
                <a:ea typeface="Century Gothic"/>
                <a:cs typeface="Century Gothic"/>
                <a:sym typeface="Century Gothic"/>
              </a:endParaRPr>
            </a:p>
          </p:txBody>
        </p:sp>
      </p:grpSp>
      <p:pic>
        <p:nvPicPr>
          <p:cNvPr id="413" name="Shape 413"/>
          <p:cNvPicPr preferRelativeResize="0"/>
          <p:nvPr/>
        </p:nvPicPr>
        <p:blipFill rotWithShape="1">
          <a:blip r:embed="rId5">
            <a:alphaModFix/>
          </a:blip>
          <a:srcRect/>
          <a:stretch/>
        </p:blipFill>
        <p:spPr>
          <a:xfrm>
            <a:off x="5964030" y="-233615"/>
            <a:ext cx="2896115" cy="2332638"/>
          </a:xfrm>
          <a:prstGeom prst="rect">
            <a:avLst/>
          </a:prstGeom>
          <a:noFill/>
          <a:ln>
            <a:noFill/>
          </a:ln>
        </p:spPr>
      </p:pic>
      <p:sp>
        <p:nvSpPr>
          <p:cNvPr id="414" name="Shape 414"/>
          <p:cNvSpPr/>
          <p:nvPr/>
        </p:nvSpPr>
        <p:spPr>
          <a:xfrm>
            <a:off x="8265860" y="1799006"/>
            <a:ext cx="662681" cy="161583"/>
          </a:xfrm>
          <a:prstGeom prst="rect">
            <a:avLst/>
          </a:prstGeom>
          <a:noFill/>
          <a:ln>
            <a:noFill/>
          </a:ln>
        </p:spPr>
        <p:txBody>
          <a:bodyPr spcFirstLastPara="1" wrap="square" lIns="68575" tIns="34275" rIns="68575" bIns="34275" anchor="t" anchorCtr="0">
            <a:noAutofit/>
          </a:bodyPr>
          <a:lstStyle/>
          <a:p>
            <a:pPr marL="0" marR="0" lvl="0" indent="0" algn="l" rtl="0">
              <a:spcBef>
                <a:spcPts val="0"/>
              </a:spcBef>
              <a:spcAft>
                <a:spcPts val="0"/>
              </a:spcAft>
              <a:buNone/>
            </a:pPr>
            <a:r>
              <a:rPr lang="en" sz="600" i="1" u="sng">
                <a:solidFill>
                  <a:schemeClr val="hlink"/>
                </a:solidFill>
                <a:latin typeface="Arial"/>
                <a:ea typeface="Arial"/>
                <a:cs typeface="Arial"/>
                <a:sym typeface="Arial"/>
                <a:hlinkClick r:id="rId6"/>
              </a:rPr>
              <a:t>Source: S-Cool</a:t>
            </a:r>
            <a:endParaRPr sz="600" i="1">
              <a:solidFill>
                <a:schemeClr val="dk1"/>
              </a:solidFill>
              <a:latin typeface="Century Gothic"/>
              <a:ea typeface="Century Gothic"/>
              <a:cs typeface="Century Gothic"/>
              <a:sym typeface="Century Gothic"/>
            </a:endParaRPr>
          </a:p>
        </p:txBody>
      </p:sp>
      <p:sp>
        <p:nvSpPr>
          <p:cNvPr id="415" name="Shape 415"/>
          <p:cNvSpPr/>
          <p:nvPr/>
        </p:nvSpPr>
        <p:spPr>
          <a:xfrm>
            <a:off x="7964234" y="4828693"/>
            <a:ext cx="1155605" cy="161583"/>
          </a:xfrm>
          <a:prstGeom prst="rect">
            <a:avLst/>
          </a:prstGeom>
          <a:noFill/>
          <a:ln>
            <a:noFill/>
          </a:ln>
        </p:spPr>
        <p:txBody>
          <a:bodyPr spcFirstLastPara="1" wrap="square" lIns="68575" tIns="34275" rIns="68575" bIns="34275" anchor="t" anchorCtr="0">
            <a:noAutofit/>
          </a:bodyPr>
          <a:lstStyle/>
          <a:p>
            <a:pPr marL="0" marR="0" lvl="0" indent="0" algn="l" rtl="0">
              <a:spcBef>
                <a:spcPts val="0"/>
              </a:spcBef>
              <a:spcAft>
                <a:spcPts val="0"/>
              </a:spcAft>
              <a:buNone/>
            </a:pPr>
            <a:r>
              <a:rPr lang="en" sz="600" i="1" u="sng">
                <a:solidFill>
                  <a:schemeClr val="hlink"/>
                </a:solidFill>
                <a:latin typeface="Arial"/>
                <a:ea typeface="Arial"/>
                <a:cs typeface="Arial"/>
                <a:sym typeface="Arial"/>
                <a:hlinkClick r:id="rId7"/>
              </a:rPr>
              <a:t>Source: Chemistry LibreTexts</a:t>
            </a:r>
            <a:endParaRPr sz="600" i="1">
              <a:solidFill>
                <a:schemeClr val="dk1"/>
              </a:solidFill>
              <a:latin typeface="Century Gothic"/>
              <a:ea typeface="Century Gothic"/>
              <a:cs typeface="Century Gothic"/>
              <a:sym typeface="Century Gothic"/>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419"/>
        <p:cNvGrpSpPr/>
        <p:nvPr/>
      </p:nvGrpSpPr>
      <p:grpSpPr>
        <a:xfrm>
          <a:off x="0" y="0"/>
          <a:ext cx="0" cy="0"/>
          <a:chOff x="0" y="0"/>
          <a:chExt cx="0" cy="0"/>
        </a:xfrm>
      </p:grpSpPr>
      <p:sp>
        <p:nvSpPr>
          <p:cNvPr id="420" name="Shape 420"/>
          <p:cNvSpPr txBox="1">
            <a:spLocks noGrp="1"/>
          </p:cNvSpPr>
          <p:nvPr>
            <p:ph type="title"/>
          </p:nvPr>
        </p:nvSpPr>
        <p:spPr>
          <a:xfrm>
            <a:off x="1368166" y="55447"/>
            <a:ext cx="7689738" cy="960667"/>
          </a:xfrm>
          <a:prstGeom prst="rect">
            <a:avLst/>
          </a:prstGeom>
          <a:noFill/>
          <a:ln>
            <a:noFill/>
          </a:ln>
        </p:spPr>
        <p:txBody>
          <a:bodyPr spcFirstLastPara="1" wrap="square" lIns="68575" tIns="34275" rIns="68575" bIns="34275" anchor="t" anchorCtr="0">
            <a:noAutofit/>
          </a:bodyPr>
          <a:lstStyle/>
          <a:p>
            <a:pPr marL="0" marR="0" lvl="0" indent="0" algn="l" rtl="0">
              <a:spcBef>
                <a:spcPts val="0"/>
              </a:spcBef>
              <a:spcAft>
                <a:spcPts val="0"/>
              </a:spcAft>
              <a:buClr>
                <a:srgbClr val="262626"/>
              </a:buClr>
              <a:buSzPts val="3300"/>
              <a:buFont typeface="Century Gothic"/>
              <a:buNone/>
            </a:pPr>
            <a:endParaRPr sz="3300" b="0" i="0" u="none" strike="noStrike" cap="none">
              <a:solidFill>
                <a:srgbClr val="262626"/>
              </a:solidFill>
              <a:latin typeface="Century Gothic"/>
              <a:ea typeface="Century Gothic"/>
              <a:cs typeface="Century Gothic"/>
              <a:sym typeface="Century Gothic"/>
            </a:endParaRPr>
          </a:p>
        </p:txBody>
      </p:sp>
      <p:pic>
        <p:nvPicPr>
          <p:cNvPr id="421" name="Shape 421"/>
          <p:cNvPicPr preferRelativeResize="0">
            <a:picLocks noGrp="1"/>
          </p:cNvPicPr>
          <p:nvPr>
            <p:ph type="body" idx="1"/>
          </p:nvPr>
        </p:nvPicPr>
        <p:blipFill rotWithShape="1">
          <a:blip r:embed="rId3">
            <a:alphaModFix/>
          </a:blip>
          <a:srcRect l="1429" t="11228" b="42743"/>
          <a:stretch/>
        </p:blipFill>
        <p:spPr>
          <a:xfrm>
            <a:off x="569081" y="151109"/>
            <a:ext cx="8523824" cy="2499101"/>
          </a:xfrm>
          <a:prstGeom prst="snip2SameRect">
            <a:avLst>
              <a:gd name="adj1" fmla="val 16667"/>
              <a:gd name="adj2" fmla="val 0"/>
            </a:avLst>
          </a:prstGeom>
          <a:noFill/>
          <a:ln>
            <a:noFill/>
          </a:ln>
        </p:spPr>
      </p:pic>
      <p:sp>
        <p:nvSpPr>
          <p:cNvPr id="422" name="Shape 422"/>
          <p:cNvSpPr txBox="1">
            <a:spLocks noGrp="1"/>
          </p:cNvSpPr>
          <p:nvPr>
            <p:ph type="sldNum" idx="12"/>
          </p:nvPr>
        </p:nvSpPr>
        <p:spPr>
          <a:xfrm>
            <a:off x="398859" y="590836"/>
            <a:ext cx="584825" cy="273844"/>
          </a:xfrm>
          <a:prstGeom prst="rect">
            <a:avLst/>
          </a:prstGeom>
          <a:noFill/>
          <a:ln>
            <a:noFill/>
          </a:ln>
        </p:spPr>
        <p:txBody>
          <a:bodyPr spcFirstLastPara="1" wrap="square" lIns="68575" tIns="34275" rIns="68575" bIns="34275" anchor="ctr" anchorCtr="0">
            <a:noAutofit/>
          </a:bodyPr>
          <a:lstStyle/>
          <a:p>
            <a:pPr marL="0" marR="0" lvl="0" indent="0" algn="r" rtl="0">
              <a:spcBef>
                <a:spcPts val="0"/>
              </a:spcBef>
              <a:spcAft>
                <a:spcPts val="0"/>
              </a:spcAft>
              <a:buNone/>
            </a:pPr>
            <a:fld id="{00000000-1234-1234-1234-123412341234}" type="slidenum">
              <a:rPr lang="en" sz="1500">
                <a:solidFill>
                  <a:srgbClr val="FEFFFF"/>
                </a:solidFill>
                <a:latin typeface="Century Gothic"/>
                <a:ea typeface="Century Gothic"/>
                <a:cs typeface="Century Gothic"/>
                <a:sym typeface="Century Gothic"/>
              </a:rPr>
              <a:t>25</a:t>
            </a:fld>
            <a:endParaRPr sz="1500">
              <a:solidFill>
                <a:srgbClr val="FEFFFF"/>
              </a:solidFill>
              <a:latin typeface="Century Gothic"/>
              <a:ea typeface="Century Gothic"/>
              <a:cs typeface="Century Gothic"/>
              <a:sym typeface="Century Gothic"/>
            </a:endParaRPr>
          </a:p>
        </p:txBody>
      </p:sp>
      <p:sp>
        <p:nvSpPr>
          <p:cNvPr id="423" name="Shape 423"/>
          <p:cNvSpPr txBox="1"/>
          <p:nvPr/>
        </p:nvSpPr>
        <p:spPr>
          <a:xfrm>
            <a:off x="569081" y="2650211"/>
            <a:ext cx="8210024" cy="2382863"/>
          </a:xfrm>
          <a:prstGeom prst="rect">
            <a:avLst/>
          </a:prstGeom>
          <a:solidFill>
            <a:schemeClr val="lt2"/>
          </a:solidFill>
          <a:ln>
            <a:noFill/>
          </a:ln>
        </p:spPr>
        <p:txBody>
          <a:bodyPr spcFirstLastPara="1" wrap="square" lIns="68575" tIns="34275" rIns="68575" bIns="34275" anchor="t" anchorCtr="0">
            <a:noAutofit/>
          </a:bodyPr>
          <a:lstStyle/>
          <a:p>
            <a:pPr marL="254000" marR="0" lvl="0" indent="-260350" algn="l" rtl="0">
              <a:lnSpc>
                <a:spcPct val="80000"/>
              </a:lnSpc>
              <a:spcBef>
                <a:spcPts val="0"/>
              </a:spcBef>
              <a:spcAft>
                <a:spcPts val="0"/>
              </a:spcAft>
              <a:buClr>
                <a:schemeClr val="accent1"/>
              </a:buClr>
              <a:buSzPts val="1700"/>
              <a:buFont typeface="Noto Sans Symbols"/>
              <a:buChar char="•"/>
            </a:pPr>
            <a:r>
              <a:rPr lang="en" sz="1700" b="1">
                <a:solidFill>
                  <a:srgbClr val="3F3F3F"/>
                </a:solidFill>
                <a:latin typeface="Century Gothic"/>
                <a:ea typeface="Century Gothic"/>
                <a:cs typeface="Century Gothic"/>
                <a:sym typeface="Century Gothic"/>
              </a:rPr>
              <a:t>Because CO2 is dipolar, it can scatter heat energy in all directions. </a:t>
            </a:r>
            <a:endParaRPr sz="1100"/>
          </a:p>
          <a:p>
            <a:pPr marL="558800" marR="0" lvl="1" indent="-222250" algn="l" rtl="0">
              <a:lnSpc>
                <a:spcPct val="80000"/>
              </a:lnSpc>
              <a:spcBef>
                <a:spcPts val="800"/>
              </a:spcBef>
              <a:spcAft>
                <a:spcPts val="0"/>
              </a:spcAft>
              <a:buClr>
                <a:schemeClr val="accent1"/>
              </a:buClr>
              <a:buSzPts val="1500"/>
              <a:buFont typeface="Noto Sans Symbols"/>
              <a:buChar char="•"/>
            </a:pPr>
            <a:r>
              <a:rPr lang="en" sz="1500" b="0" i="0" u="none" strike="noStrike" cap="none">
                <a:solidFill>
                  <a:srgbClr val="3F3F3F"/>
                </a:solidFill>
                <a:latin typeface="Century Gothic"/>
                <a:ea typeface="Century Gothic"/>
                <a:cs typeface="Century Gothic"/>
                <a:sym typeface="Century Gothic"/>
              </a:rPr>
              <a:t>This means that ~50% of that heat is reflected back towards the earth’s surface.</a:t>
            </a:r>
            <a:endParaRPr sz="1100"/>
          </a:p>
          <a:p>
            <a:pPr marL="558800" marR="0" lvl="1" indent="-222250" algn="l" rtl="0">
              <a:lnSpc>
                <a:spcPct val="80000"/>
              </a:lnSpc>
              <a:spcBef>
                <a:spcPts val="800"/>
              </a:spcBef>
              <a:spcAft>
                <a:spcPts val="0"/>
              </a:spcAft>
              <a:buClr>
                <a:schemeClr val="accent1"/>
              </a:buClr>
              <a:buSzPts val="1500"/>
              <a:buFont typeface="Noto Sans Symbols"/>
              <a:buChar char="•"/>
            </a:pPr>
            <a:r>
              <a:rPr lang="en" sz="1500" b="0" i="0" u="none" strike="noStrike" cap="none">
                <a:solidFill>
                  <a:srgbClr val="3F3F3F"/>
                </a:solidFill>
                <a:latin typeface="Century Gothic"/>
                <a:ea typeface="Century Gothic"/>
                <a:cs typeface="Century Gothic"/>
                <a:sym typeface="Century Gothic"/>
              </a:rPr>
              <a:t>Even though N2 and O2 together comprise 99% of the atmosphere, they have little effect on temperature because they are not dipolar. </a:t>
            </a:r>
            <a:endParaRPr sz="1100"/>
          </a:p>
          <a:p>
            <a:pPr marL="254000" marR="0" lvl="1" indent="-260350" algn="l" rtl="0">
              <a:lnSpc>
                <a:spcPct val="80000"/>
              </a:lnSpc>
              <a:spcBef>
                <a:spcPts val="800"/>
              </a:spcBef>
              <a:spcAft>
                <a:spcPts val="0"/>
              </a:spcAft>
              <a:buClr>
                <a:schemeClr val="accent1"/>
              </a:buClr>
              <a:buSzPts val="1500"/>
              <a:buFont typeface="Noto Sans Symbols"/>
              <a:buChar char="•"/>
            </a:pPr>
            <a:r>
              <a:rPr lang="en" sz="1500" b="1" i="0" u="none" strike="noStrike" cap="none">
                <a:solidFill>
                  <a:srgbClr val="3F3F3F"/>
                </a:solidFill>
                <a:latin typeface="Century Gothic"/>
                <a:ea typeface="Century Gothic"/>
                <a:cs typeface="Century Gothic"/>
                <a:sym typeface="Century Gothic"/>
              </a:rPr>
              <a:t>More CO2 results in more heat retention, which warms the planet.</a:t>
            </a:r>
            <a:endParaRPr sz="1100"/>
          </a:p>
          <a:p>
            <a:pPr marL="558800" marR="0" lvl="1" indent="-222250" algn="l" rtl="0">
              <a:lnSpc>
                <a:spcPct val="80000"/>
              </a:lnSpc>
              <a:spcBef>
                <a:spcPts val="800"/>
              </a:spcBef>
              <a:spcAft>
                <a:spcPts val="0"/>
              </a:spcAft>
              <a:buClr>
                <a:schemeClr val="accent1"/>
              </a:buClr>
              <a:buSzPts val="1500"/>
              <a:buFont typeface="Noto Sans Symbols"/>
              <a:buChar char="•"/>
            </a:pPr>
            <a:r>
              <a:rPr lang="en" sz="1500" b="0" i="0" u="none" strike="noStrike" cap="none">
                <a:solidFill>
                  <a:srgbClr val="3F3F3F"/>
                </a:solidFill>
                <a:latin typeface="Century Gothic"/>
                <a:ea typeface="Century Gothic"/>
                <a:cs typeface="Century Gothic"/>
                <a:sym typeface="Century Gothic"/>
              </a:rPr>
              <a:t>Because CO2 mimics the effects of a greenhouse (allows </a:t>
            </a:r>
            <a:br>
              <a:rPr lang="en" sz="1500" b="0" i="0" u="none" strike="noStrike" cap="none">
                <a:solidFill>
                  <a:srgbClr val="3F3F3F"/>
                </a:solidFill>
                <a:latin typeface="Century Gothic"/>
                <a:ea typeface="Century Gothic"/>
                <a:cs typeface="Century Gothic"/>
                <a:sym typeface="Century Gothic"/>
              </a:rPr>
            </a:br>
            <a:r>
              <a:rPr lang="en" sz="1500" b="0" i="0" u="none" strike="noStrike" cap="none">
                <a:solidFill>
                  <a:srgbClr val="3F3F3F"/>
                </a:solidFill>
                <a:latin typeface="Century Gothic"/>
                <a:ea typeface="Century Gothic"/>
                <a:cs typeface="Century Gothic"/>
                <a:sym typeface="Century Gothic"/>
              </a:rPr>
              <a:t>light to pass but retains some of the heat), we call it a </a:t>
            </a:r>
            <a:br>
              <a:rPr lang="en" sz="1500" b="0" i="0" u="none" strike="noStrike" cap="none">
                <a:solidFill>
                  <a:srgbClr val="3F3F3F"/>
                </a:solidFill>
                <a:latin typeface="Century Gothic"/>
                <a:ea typeface="Century Gothic"/>
                <a:cs typeface="Century Gothic"/>
                <a:sym typeface="Century Gothic"/>
              </a:rPr>
            </a:br>
            <a:r>
              <a:rPr lang="en" sz="1500" b="0" i="0" u="sng" strike="noStrike" cap="none">
                <a:solidFill>
                  <a:srgbClr val="3F3F3F"/>
                </a:solidFill>
                <a:latin typeface="Century Gothic"/>
                <a:ea typeface="Century Gothic"/>
                <a:cs typeface="Century Gothic"/>
                <a:sym typeface="Century Gothic"/>
              </a:rPr>
              <a:t>Greenhouse Gas</a:t>
            </a:r>
            <a:r>
              <a:rPr lang="en" sz="1500" b="0" i="0" u="none" strike="noStrike" cap="none">
                <a:solidFill>
                  <a:srgbClr val="3F3F3F"/>
                </a:solidFill>
                <a:latin typeface="Century Gothic"/>
                <a:ea typeface="Century Gothic"/>
                <a:cs typeface="Century Gothic"/>
                <a:sym typeface="Century Gothic"/>
              </a:rPr>
              <a:t>.</a:t>
            </a:r>
            <a:endParaRPr sz="1100"/>
          </a:p>
          <a:p>
            <a:pPr marL="558800" marR="0" lvl="1" indent="-215900" algn="l" rtl="0">
              <a:lnSpc>
                <a:spcPct val="80000"/>
              </a:lnSpc>
              <a:spcBef>
                <a:spcPts val="800"/>
              </a:spcBef>
              <a:spcAft>
                <a:spcPts val="0"/>
              </a:spcAft>
              <a:buClr>
                <a:schemeClr val="accent1"/>
              </a:buClr>
              <a:buSzPts val="600"/>
              <a:buFont typeface="Noto Sans Symbols"/>
              <a:buChar char="•"/>
            </a:pPr>
            <a:r>
              <a:rPr lang="en" sz="600" b="0" i="0" u="none" strike="noStrike" cap="none">
                <a:solidFill>
                  <a:srgbClr val="3F3F3F"/>
                </a:solidFill>
                <a:latin typeface="Century Gothic"/>
                <a:ea typeface="Century Gothic"/>
                <a:cs typeface="Century Gothic"/>
                <a:sym typeface="Century Gothic"/>
              </a:rPr>
              <a:t>Water is also dipolar but has less of an impact on heat retention because it spends much less time in the atmosphere. </a:t>
            </a:r>
            <a:endParaRPr sz="600" b="0" i="0" u="none" strike="noStrike" cap="none">
              <a:solidFill>
                <a:srgbClr val="3F3F3F"/>
              </a:solidFill>
              <a:latin typeface="Century Gothic"/>
              <a:ea typeface="Century Gothic"/>
              <a:cs typeface="Century Gothic"/>
              <a:sym typeface="Century Gothic"/>
            </a:endParaRPr>
          </a:p>
        </p:txBody>
      </p:sp>
      <p:pic>
        <p:nvPicPr>
          <p:cNvPr id="424" name="Shape 424"/>
          <p:cNvPicPr preferRelativeResize="0"/>
          <p:nvPr/>
        </p:nvPicPr>
        <p:blipFill rotWithShape="1">
          <a:blip r:embed="rId4">
            <a:alphaModFix/>
          </a:blip>
          <a:srcRect/>
          <a:stretch/>
        </p:blipFill>
        <p:spPr>
          <a:xfrm>
            <a:off x="7067057" y="3616138"/>
            <a:ext cx="1990847" cy="1493135"/>
          </a:xfrm>
          <a:prstGeom prst="rect">
            <a:avLst/>
          </a:prstGeom>
          <a:noFill/>
          <a:ln>
            <a:noFill/>
          </a:ln>
        </p:spPr>
      </p:pic>
      <p:sp>
        <p:nvSpPr>
          <p:cNvPr id="425" name="Shape 425"/>
          <p:cNvSpPr/>
          <p:nvPr/>
        </p:nvSpPr>
        <p:spPr>
          <a:xfrm>
            <a:off x="7240588" y="4999352"/>
            <a:ext cx="1695416" cy="161583"/>
          </a:xfrm>
          <a:prstGeom prst="rect">
            <a:avLst/>
          </a:prstGeom>
          <a:noFill/>
          <a:ln>
            <a:noFill/>
          </a:ln>
        </p:spPr>
        <p:txBody>
          <a:bodyPr spcFirstLastPara="1" wrap="square" lIns="68575" tIns="34275" rIns="68575" bIns="34275" anchor="t" anchorCtr="0">
            <a:noAutofit/>
          </a:bodyPr>
          <a:lstStyle/>
          <a:p>
            <a:pPr marL="0" marR="0" lvl="0" indent="0" algn="l" rtl="0">
              <a:spcBef>
                <a:spcPts val="0"/>
              </a:spcBef>
              <a:spcAft>
                <a:spcPts val="0"/>
              </a:spcAft>
              <a:buNone/>
            </a:pPr>
            <a:r>
              <a:rPr lang="en" sz="600" i="1" u="sng">
                <a:solidFill>
                  <a:schemeClr val="hlink"/>
                </a:solidFill>
                <a:latin typeface="Arial"/>
                <a:ea typeface="Arial"/>
                <a:cs typeface="Arial"/>
                <a:sym typeface="Arial"/>
                <a:hlinkClick r:id="rId5"/>
              </a:rPr>
              <a:t>Source: UCAR Center for Science Education </a:t>
            </a:r>
            <a:endParaRPr sz="600" i="1">
              <a:solidFill>
                <a:schemeClr val="dk1"/>
              </a:solidFill>
              <a:latin typeface="Century Gothic"/>
              <a:ea typeface="Century Gothic"/>
              <a:cs typeface="Century Gothic"/>
              <a:sym typeface="Century Gothic"/>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429"/>
        <p:cNvGrpSpPr/>
        <p:nvPr/>
      </p:nvGrpSpPr>
      <p:grpSpPr>
        <a:xfrm>
          <a:off x="0" y="0"/>
          <a:ext cx="0" cy="0"/>
          <a:chOff x="0" y="0"/>
          <a:chExt cx="0" cy="0"/>
        </a:xfrm>
      </p:grpSpPr>
      <p:sp>
        <p:nvSpPr>
          <p:cNvPr id="430" name="Shape 430"/>
          <p:cNvSpPr txBox="1">
            <a:spLocks noGrp="1"/>
          </p:cNvSpPr>
          <p:nvPr>
            <p:ph type="title"/>
          </p:nvPr>
        </p:nvSpPr>
        <p:spPr>
          <a:xfrm>
            <a:off x="1368166" y="55447"/>
            <a:ext cx="7689738" cy="960667"/>
          </a:xfrm>
          <a:prstGeom prst="rect">
            <a:avLst/>
          </a:prstGeom>
          <a:noFill/>
          <a:ln>
            <a:noFill/>
          </a:ln>
        </p:spPr>
        <p:txBody>
          <a:bodyPr spcFirstLastPara="1" wrap="square" lIns="68575" tIns="34275" rIns="68575" bIns="34275" anchor="t" anchorCtr="0">
            <a:noAutofit/>
          </a:bodyPr>
          <a:lstStyle/>
          <a:p>
            <a:pPr marL="0" marR="0" lvl="0" indent="0" algn="l" rtl="0">
              <a:spcBef>
                <a:spcPts val="0"/>
              </a:spcBef>
              <a:spcAft>
                <a:spcPts val="0"/>
              </a:spcAft>
              <a:buClr>
                <a:srgbClr val="262626"/>
              </a:buClr>
              <a:buSzPts val="3300"/>
              <a:buFont typeface="Century Gothic"/>
              <a:buNone/>
            </a:pPr>
            <a:r>
              <a:rPr lang="en" sz="3300" b="0" i="0" u="none" strike="noStrike" cap="none">
                <a:solidFill>
                  <a:srgbClr val="262626"/>
                </a:solidFill>
                <a:latin typeface="Century Gothic"/>
                <a:ea typeface="Century Gothic"/>
                <a:cs typeface="Century Gothic"/>
                <a:sym typeface="Century Gothic"/>
              </a:rPr>
              <a:t>Increasing Greenhouse Gases </a:t>
            </a:r>
            <a:endParaRPr sz="3300" b="0" i="0" u="none" strike="noStrike" cap="none">
              <a:solidFill>
                <a:srgbClr val="262626"/>
              </a:solidFill>
              <a:latin typeface="Century Gothic"/>
              <a:ea typeface="Century Gothic"/>
              <a:cs typeface="Century Gothic"/>
              <a:sym typeface="Century Gothic"/>
            </a:endParaRPr>
          </a:p>
        </p:txBody>
      </p:sp>
      <p:sp>
        <p:nvSpPr>
          <p:cNvPr id="431" name="Shape 431"/>
          <p:cNvSpPr txBox="1">
            <a:spLocks noGrp="1"/>
          </p:cNvSpPr>
          <p:nvPr>
            <p:ph type="sldNum" idx="12"/>
          </p:nvPr>
        </p:nvSpPr>
        <p:spPr>
          <a:xfrm>
            <a:off x="398859" y="590836"/>
            <a:ext cx="584825" cy="273844"/>
          </a:xfrm>
          <a:prstGeom prst="rect">
            <a:avLst/>
          </a:prstGeom>
          <a:noFill/>
          <a:ln>
            <a:noFill/>
          </a:ln>
        </p:spPr>
        <p:txBody>
          <a:bodyPr spcFirstLastPara="1" wrap="square" lIns="68575" tIns="34275" rIns="68575" bIns="34275" anchor="ctr" anchorCtr="0">
            <a:noAutofit/>
          </a:bodyPr>
          <a:lstStyle/>
          <a:p>
            <a:pPr marL="0" marR="0" lvl="0" indent="0" algn="r" rtl="0">
              <a:spcBef>
                <a:spcPts val="0"/>
              </a:spcBef>
              <a:spcAft>
                <a:spcPts val="0"/>
              </a:spcAft>
              <a:buNone/>
            </a:pPr>
            <a:fld id="{00000000-1234-1234-1234-123412341234}" type="slidenum">
              <a:rPr lang="en" sz="1500">
                <a:solidFill>
                  <a:srgbClr val="FEFFFF"/>
                </a:solidFill>
                <a:latin typeface="Century Gothic"/>
                <a:ea typeface="Century Gothic"/>
                <a:cs typeface="Century Gothic"/>
                <a:sym typeface="Century Gothic"/>
              </a:rPr>
              <a:t>26</a:t>
            </a:fld>
            <a:endParaRPr sz="1500">
              <a:solidFill>
                <a:srgbClr val="FEFFFF"/>
              </a:solidFill>
              <a:latin typeface="Century Gothic"/>
              <a:ea typeface="Century Gothic"/>
              <a:cs typeface="Century Gothic"/>
              <a:sym typeface="Century Gothic"/>
            </a:endParaRPr>
          </a:p>
        </p:txBody>
      </p:sp>
      <p:sp>
        <p:nvSpPr>
          <p:cNvPr id="432" name="Shape 432"/>
          <p:cNvSpPr txBox="1">
            <a:spLocks noGrp="1"/>
          </p:cNvSpPr>
          <p:nvPr>
            <p:ph type="body" idx="1"/>
          </p:nvPr>
        </p:nvSpPr>
        <p:spPr>
          <a:xfrm>
            <a:off x="503634" y="1016116"/>
            <a:ext cx="4660709" cy="3775578"/>
          </a:xfrm>
          <a:prstGeom prst="rect">
            <a:avLst/>
          </a:prstGeom>
          <a:solidFill>
            <a:srgbClr val="F1EFE1"/>
          </a:solidFill>
          <a:ln>
            <a:noFill/>
          </a:ln>
        </p:spPr>
        <p:txBody>
          <a:bodyPr spcFirstLastPara="1" wrap="square" lIns="68575" tIns="34275" rIns="68575" bIns="34275" anchor="t" anchorCtr="0">
            <a:noAutofit/>
          </a:bodyPr>
          <a:lstStyle/>
          <a:p>
            <a:pPr marL="254000" marR="0" lvl="0" indent="-260350" algn="l" rtl="0">
              <a:lnSpc>
                <a:spcPct val="80000"/>
              </a:lnSpc>
              <a:spcBef>
                <a:spcPts val="0"/>
              </a:spcBef>
              <a:spcAft>
                <a:spcPts val="0"/>
              </a:spcAft>
              <a:buClr>
                <a:schemeClr val="accent1"/>
              </a:buClr>
              <a:buSzPts val="1700"/>
              <a:buFont typeface="Noto Sans Symbols"/>
              <a:buChar char="•"/>
            </a:pPr>
            <a:r>
              <a:rPr lang="en" sz="1700" b="1" i="0" u="none" strike="noStrike" cap="none">
                <a:solidFill>
                  <a:srgbClr val="3F3F3F"/>
                </a:solidFill>
                <a:latin typeface="Century Gothic"/>
                <a:ea typeface="Century Gothic"/>
                <a:cs typeface="Century Gothic"/>
                <a:sym typeface="Century Gothic"/>
              </a:rPr>
              <a:t>By increasing heat retaining gases like CO2, you also increase heat retention in the atmosphere. </a:t>
            </a:r>
            <a:endParaRPr sz="1100"/>
          </a:p>
          <a:p>
            <a:pPr marL="558800" marR="0" lvl="1" indent="-222250" algn="l" rtl="0">
              <a:lnSpc>
                <a:spcPct val="80000"/>
              </a:lnSpc>
              <a:spcBef>
                <a:spcPts val="800"/>
              </a:spcBef>
              <a:spcAft>
                <a:spcPts val="0"/>
              </a:spcAft>
              <a:buClr>
                <a:schemeClr val="accent1"/>
              </a:buClr>
              <a:buSzPts val="1500"/>
              <a:buFont typeface="Noto Sans Symbols"/>
              <a:buChar char="•"/>
            </a:pPr>
            <a:r>
              <a:rPr lang="en" sz="1500" b="0" i="0" u="none" strike="noStrike" cap="none">
                <a:solidFill>
                  <a:srgbClr val="3F3F3F"/>
                </a:solidFill>
                <a:latin typeface="Century Gothic"/>
                <a:ea typeface="Century Gothic"/>
                <a:cs typeface="Century Gothic"/>
                <a:sym typeface="Century Gothic"/>
              </a:rPr>
              <a:t>When you increase the heat retention of the atmosphere, you also change the climate.</a:t>
            </a:r>
            <a:endParaRPr sz="1500" b="0" i="0" u="none" strike="noStrike" cap="none">
              <a:solidFill>
                <a:srgbClr val="3F3F3F"/>
              </a:solidFill>
              <a:latin typeface="Century Gothic"/>
              <a:ea typeface="Century Gothic"/>
              <a:cs typeface="Century Gothic"/>
              <a:sym typeface="Century Gothic"/>
            </a:endParaRPr>
          </a:p>
          <a:p>
            <a:pPr marL="254000" marR="0" lvl="0" indent="-260350" algn="l" rtl="0">
              <a:lnSpc>
                <a:spcPct val="80000"/>
              </a:lnSpc>
              <a:spcBef>
                <a:spcPts val="800"/>
              </a:spcBef>
              <a:spcAft>
                <a:spcPts val="0"/>
              </a:spcAft>
              <a:buClr>
                <a:schemeClr val="accent1"/>
              </a:buClr>
              <a:buSzPts val="1700"/>
              <a:buFont typeface="Noto Sans Symbols"/>
              <a:buChar char="•"/>
            </a:pPr>
            <a:r>
              <a:rPr lang="en" sz="1700" b="1" i="0" u="sng" strike="noStrike" cap="none">
                <a:solidFill>
                  <a:srgbClr val="3F3F3F"/>
                </a:solidFill>
                <a:latin typeface="Century Gothic"/>
                <a:ea typeface="Century Gothic"/>
                <a:cs typeface="Century Gothic"/>
                <a:sym typeface="Century Gothic"/>
              </a:rPr>
              <a:t>Climate change</a:t>
            </a:r>
            <a:r>
              <a:rPr lang="en" sz="1700" b="1" i="0" u="none" strike="noStrike" cap="none">
                <a:solidFill>
                  <a:srgbClr val="3F3F3F"/>
                </a:solidFill>
                <a:latin typeface="Century Gothic"/>
                <a:ea typeface="Century Gothic"/>
                <a:cs typeface="Century Gothic"/>
                <a:sym typeface="Century Gothic"/>
              </a:rPr>
              <a:t> is when the planet’s atmospheric conditions change as a result of increased heat retention due to an increase in greenhouse gases. </a:t>
            </a:r>
            <a:endParaRPr sz="1100"/>
          </a:p>
          <a:p>
            <a:pPr marL="558800" marR="0" lvl="1" indent="-222250" algn="l" rtl="0">
              <a:lnSpc>
                <a:spcPct val="80000"/>
              </a:lnSpc>
              <a:spcBef>
                <a:spcPts val="800"/>
              </a:spcBef>
              <a:spcAft>
                <a:spcPts val="0"/>
              </a:spcAft>
              <a:buClr>
                <a:schemeClr val="accent1"/>
              </a:buClr>
              <a:buSzPts val="1500"/>
              <a:buFont typeface="Noto Sans Symbols"/>
              <a:buChar char="•"/>
            </a:pPr>
            <a:r>
              <a:rPr lang="en" sz="1500" b="0" i="0" u="none" strike="noStrike" cap="none">
                <a:solidFill>
                  <a:srgbClr val="3F3F3F"/>
                </a:solidFill>
                <a:latin typeface="Century Gothic"/>
                <a:ea typeface="Century Gothic"/>
                <a:cs typeface="Century Gothic"/>
                <a:sym typeface="Century Gothic"/>
              </a:rPr>
              <a:t>Climate change was first described in 1895 when Swedish chemist Svante Arrhenius wrote about it in his paper: </a:t>
            </a:r>
            <a:r>
              <a:rPr lang="en" sz="1500" b="0" i="0" u="sng" strike="noStrike" cap="none">
                <a:solidFill>
                  <a:schemeClr val="hlink"/>
                </a:solidFill>
                <a:latin typeface="Century Gothic"/>
                <a:ea typeface="Century Gothic"/>
                <a:cs typeface="Century Gothic"/>
                <a:sym typeface="Century Gothic"/>
                <a:hlinkClick r:id="rId3"/>
              </a:rPr>
              <a:t>“On the Influence of Carbonic Acid in the Air upon the Temperature of the Ground.”</a:t>
            </a:r>
            <a:r>
              <a:rPr lang="en" sz="1500" b="0" i="0" u="none" strike="noStrike" cap="none">
                <a:solidFill>
                  <a:srgbClr val="3F3F3F"/>
                </a:solidFill>
                <a:latin typeface="Century Gothic"/>
                <a:ea typeface="Century Gothic"/>
                <a:cs typeface="Century Gothic"/>
                <a:sym typeface="Century Gothic"/>
              </a:rPr>
              <a:t> </a:t>
            </a:r>
            <a:endParaRPr sz="1500" b="0" i="0" u="none" strike="noStrike" cap="none">
              <a:solidFill>
                <a:srgbClr val="3F3F3F"/>
              </a:solidFill>
              <a:latin typeface="Century Gothic"/>
              <a:ea typeface="Century Gothic"/>
              <a:cs typeface="Century Gothic"/>
              <a:sym typeface="Century Gothic"/>
            </a:endParaRPr>
          </a:p>
        </p:txBody>
      </p:sp>
      <p:pic>
        <p:nvPicPr>
          <p:cNvPr id="433" name="Shape 433"/>
          <p:cNvPicPr preferRelativeResize="0"/>
          <p:nvPr/>
        </p:nvPicPr>
        <p:blipFill rotWithShape="1">
          <a:blip r:embed="rId4">
            <a:alphaModFix/>
          </a:blip>
          <a:srcRect b="4450"/>
          <a:stretch/>
        </p:blipFill>
        <p:spPr>
          <a:xfrm>
            <a:off x="5288797" y="613808"/>
            <a:ext cx="3740951" cy="2081648"/>
          </a:xfrm>
          <a:prstGeom prst="rect">
            <a:avLst/>
          </a:prstGeom>
          <a:noFill/>
          <a:ln>
            <a:noFill/>
          </a:ln>
        </p:spPr>
      </p:pic>
      <p:pic>
        <p:nvPicPr>
          <p:cNvPr id="434" name="Shape 434"/>
          <p:cNvPicPr preferRelativeResize="0"/>
          <p:nvPr/>
        </p:nvPicPr>
        <p:blipFill rotWithShape="1">
          <a:blip r:embed="rId5">
            <a:alphaModFix/>
          </a:blip>
          <a:srcRect/>
          <a:stretch/>
        </p:blipFill>
        <p:spPr>
          <a:xfrm>
            <a:off x="5335291" y="2733513"/>
            <a:ext cx="3614981" cy="2409987"/>
          </a:xfrm>
          <a:prstGeom prst="rect">
            <a:avLst/>
          </a:prstGeom>
          <a:noFill/>
          <a:ln>
            <a:noFill/>
          </a:ln>
        </p:spPr>
      </p:pic>
      <p:sp>
        <p:nvSpPr>
          <p:cNvPr id="435" name="Shape 435"/>
          <p:cNvSpPr/>
          <p:nvPr/>
        </p:nvSpPr>
        <p:spPr>
          <a:xfrm rot="5400000">
            <a:off x="8467675" y="4446179"/>
            <a:ext cx="1133964" cy="173124"/>
          </a:xfrm>
          <a:prstGeom prst="rect">
            <a:avLst/>
          </a:prstGeom>
          <a:noFill/>
          <a:ln>
            <a:noFill/>
          </a:ln>
        </p:spPr>
        <p:txBody>
          <a:bodyPr spcFirstLastPara="1" wrap="square" lIns="68575" tIns="34275" rIns="68575" bIns="34275" anchor="t" anchorCtr="0">
            <a:noAutofit/>
          </a:bodyPr>
          <a:lstStyle/>
          <a:p>
            <a:pPr marL="0" marR="0" lvl="0" indent="0" algn="l" rtl="0">
              <a:spcBef>
                <a:spcPts val="0"/>
              </a:spcBef>
              <a:spcAft>
                <a:spcPts val="0"/>
              </a:spcAft>
              <a:buNone/>
            </a:pPr>
            <a:r>
              <a:rPr lang="en" sz="700" i="1" u="sng">
                <a:solidFill>
                  <a:schemeClr val="hlink"/>
                </a:solidFill>
                <a:latin typeface="Arial"/>
                <a:ea typeface="Arial"/>
                <a:cs typeface="Arial"/>
                <a:sym typeface="Arial"/>
                <a:hlinkClick r:id="rId6"/>
              </a:rPr>
              <a:t>Source: A Greener Future</a:t>
            </a:r>
            <a:endParaRPr sz="700" i="1">
              <a:solidFill>
                <a:schemeClr val="dk1"/>
              </a:solidFill>
              <a:latin typeface="Century Gothic"/>
              <a:ea typeface="Century Gothic"/>
              <a:cs typeface="Century Gothic"/>
              <a:sym typeface="Century Gothic"/>
            </a:endParaRPr>
          </a:p>
        </p:txBody>
      </p:sp>
      <p:sp>
        <p:nvSpPr>
          <p:cNvPr id="436" name="Shape 436"/>
          <p:cNvSpPr/>
          <p:nvPr/>
        </p:nvSpPr>
        <p:spPr>
          <a:xfrm rot="5400000">
            <a:off x="8140867" y="1487913"/>
            <a:ext cx="1845697" cy="173124"/>
          </a:xfrm>
          <a:prstGeom prst="rect">
            <a:avLst/>
          </a:prstGeom>
          <a:noFill/>
          <a:ln>
            <a:noFill/>
          </a:ln>
        </p:spPr>
        <p:txBody>
          <a:bodyPr spcFirstLastPara="1" wrap="square" lIns="68575" tIns="34275" rIns="68575" bIns="34275" anchor="t" anchorCtr="0">
            <a:noAutofit/>
          </a:bodyPr>
          <a:lstStyle/>
          <a:p>
            <a:pPr marL="0" marR="0" lvl="0" indent="0" algn="l" rtl="0">
              <a:spcBef>
                <a:spcPts val="0"/>
              </a:spcBef>
              <a:spcAft>
                <a:spcPts val="0"/>
              </a:spcAft>
              <a:buNone/>
            </a:pPr>
            <a:r>
              <a:rPr lang="en" sz="700" i="1" u="sng">
                <a:solidFill>
                  <a:schemeClr val="hlink"/>
                </a:solidFill>
                <a:latin typeface="Arial"/>
                <a:ea typeface="Arial"/>
                <a:cs typeface="Arial"/>
                <a:sym typeface="Arial"/>
                <a:hlinkClick r:id="rId7"/>
              </a:rPr>
              <a:t>Source: Conservation in a Changing Climate</a:t>
            </a:r>
            <a:endParaRPr sz="700" i="1">
              <a:solidFill>
                <a:schemeClr val="dk1"/>
              </a:solidFill>
              <a:latin typeface="Century Gothic"/>
              <a:ea typeface="Century Gothic"/>
              <a:cs typeface="Century Gothic"/>
              <a:sym typeface="Century Gothic"/>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440"/>
        <p:cNvGrpSpPr/>
        <p:nvPr/>
      </p:nvGrpSpPr>
      <p:grpSpPr>
        <a:xfrm>
          <a:off x="0" y="0"/>
          <a:ext cx="0" cy="0"/>
          <a:chOff x="0" y="0"/>
          <a:chExt cx="0" cy="0"/>
        </a:xfrm>
      </p:grpSpPr>
      <p:sp>
        <p:nvSpPr>
          <p:cNvPr id="441" name="Shape 441"/>
          <p:cNvSpPr txBox="1">
            <a:spLocks noGrp="1"/>
          </p:cNvSpPr>
          <p:nvPr>
            <p:ph type="title"/>
          </p:nvPr>
        </p:nvSpPr>
        <p:spPr>
          <a:xfrm>
            <a:off x="1272916" y="93548"/>
            <a:ext cx="7689738" cy="960667"/>
          </a:xfrm>
          <a:prstGeom prst="rect">
            <a:avLst/>
          </a:prstGeom>
          <a:noFill/>
          <a:ln>
            <a:noFill/>
          </a:ln>
        </p:spPr>
        <p:txBody>
          <a:bodyPr spcFirstLastPara="1" wrap="square" lIns="68575" tIns="34275" rIns="68575" bIns="34275" anchor="t" anchorCtr="0">
            <a:noAutofit/>
          </a:bodyPr>
          <a:lstStyle/>
          <a:p>
            <a:pPr marL="0" marR="0" lvl="0" indent="0" algn="l" rtl="0">
              <a:spcBef>
                <a:spcPts val="0"/>
              </a:spcBef>
              <a:spcAft>
                <a:spcPts val="0"/>
              </a:spcAft>
              <a:buClr>
                <a:srgbClr val="262626"/>
              </a:buClr>
              <a:buSzPts val="3300"/>
              <a:buFont typeface="Century Gothic"/>
              <a:buNone/>
            </a:pPr>
            <a:r>
              <a:rPr lang="en" sz="3300" b="0" i="0" u="none" strike="noStrike" cap="none">
                <a:solidFill>
                  <a:srgbClr val="262626"/>
                </a:solidFill>
                <a:latin typeface="Century Gothic"/>
                <a:ea typeface="Century Gothic"/>
                <a:cs typeface="Century Gothic"/>
                <a:sym typeface="Century Gothic"/>
              </a:rPr>
              <a:t>Why should we care? </a:t>
            </a:r>
            <a:endParaRPr sz="3300" b="0" i="0" u="none" strike="noStrike" cap="none">
              <a:solidFill>
                <a:srgbClr val="262626"/>
              </a:solidFill>
              <a:latin typeface="Century Gothic"/>
              <a:ea typeface="Century Gothic"/>
              <a:cs typeface="Century Gothic"/>
              <a:sym typeface="Century Gothic"/>
            </a:endParaRPr>
          </a:p>
        </p:txBody>
      </p:sp>
      <p:sp>
        <p:nvSpPr>
          <p:cNvPr id="442" name="Shape 442"/>
          <p:cNvSpPr txBox="1">
            <a:spLocks noGrp="1"/>
          </p:cNvSpPr>
          <p:nvPr>
            <p:ph type="body" idx="1"/>
          </p:nvPr>
        </p:nvSpPr>
        <p:spPr>
          <a:xfrm>
            <a:off x="254578" y="1102677"/>
            <a:ext cx="5441372" cy="3974985"/>
          </a:xfrm>
          <a:prstGeom prst="rect">
            <a:avLst/>
          </a:prstGeom>
          <a:solidFill>
            <a:srgbClr val="F1EFE1"/>
          </a:solidFill>
          <a:ln>
            <a:noFill/>
          </a:ln>
        </p:spPr>
        <p:txBody>
          <a:bodyPr spcFirstLastPara="1" wrap="square" lIns="68575" tIns="34275" rIns="68575" bIns="34275" anchor="t" anchorCtr="0">
            <a:noAutofit/>
          </a:bodyPr>
          <a:lstStyle/>
          <a:p>
            <a:pPr marL="254000" marR="0" lvl="0" indent="-260350" algn="l" rtl="0">
              <a:lnSpc>
                <a:spcPct val="80000"/>
              </a:lnSpc>
              <a:spcBef>
                <a:spcPts val="0"/>
              </a:spcBef>
              <a:spcAft>
                <a:spcPts val="0"/>
              </a:spcAft>
              <a:buClr>
                <a:schemeClr val="accent1"/>
              </a:buClr>
              <a:buSzPts val="1900"/>
              <a:buFont typeface="Noto Sans Symbols"/>
              <a:buChar char="•"/>
            </a:pPr>
            <a:r>
              <a:rPr lang="en" sz="1900" b="1" i="0" u="none" strike="noStrike" cap="none">
                <a:solidFill>
                  <a:srgbClr val="FF0000"/>
                </a:solidFill>
                <a:latin typeface="Century Gothic"/>
                <a:ea typeface="Century Gothic"/>
                <a:cs typeface="Century Gothic"/>
                <a:sym typeface="Century Gothic"/>
              </a:rPr>
              <a:t>Increasing the levels of greenhouse gases will increase atmospheric heat retention, which changes climate patterns. </a:t>
            </a:r>
            <a:endParaRPr sz="1100"/>
          </a:p>
          <a:p>
            <a:pPr marL="558800" marR="0" lvl="1" indent="-215900" algn="l" rtl="0">
              <a:lnSpc>
                <a:spcPct val="80000"/>
              </a:lnSpc>
              <a:spcBef>
                <a:spcPts val="800"/>
              </a:spcBef>
              <a:spcAft>
                <a:spcPts val="0"/>
              </a:spcAft>
              <a:buClr>
                <a:schemeClr val="accent1"/>
              </a:buClr>
              <a:buSzPts val="1600"/>
              <a:buFont typeface="Noto Sans Symbols"/>
              <a:buChar char="•"/>
            </a:pPr>
            <a:r>
              <a:rPr lang="en" sz="1600" b="0" i="0" u="none" strike="noStrike" cap="none">
                <a:solidFill>
                  <a:srgbClr val="3F3F3F"/>
                </a:solidFill>
                <a:latin typeface="Century Gothic"/>
                <a:ea typeface="Century Gothic"/>
                <a:cs typeface="Century Gothic"/>
                <a:sym typeface="Century Gothic"/>
              </a:rPr>
              <a:t>Large amounts of combustion (such as from the use of fossil fuels) will lead to the increase of CO2 that causes these changes.</a:t>
            </a:r>
            <a:br>
              <a:rPr lang="en" sz="1600" b="0" i="0" u="none" strike="noStrike" cap="none">
                <a:solidFill>
                  <a:srgbClr val="3F3F3F"/>
                </a:solidFill>
                <a:latin typeface="Century Gothic"/>
                <a:ea typeface="Century Gothic"/>
                <a:cs typeface="Century Gothic"/>
                <a:sym typeface="Century Gothic"/>
              </a:rPr>
            </a:br>
            <a:endParaRPr sz="1600" b="0" i="0" u="none" strike="noStrike" cap="none">
              <a:solidFill>
                <a:srgbClr val="3F3F3F"/>
              </a:solidFill>
              <a:latin typeface="Century Gothic"/>
              <a:ea typeface="Century Gothic"/>
              <a:cs typeface="Century Gothic"/>
              <a:sym typeface="Century Gothic"/>
            </a:endParaRPr>
          </a:p>
          <a:p>
            <a:pPr marL="254000" marR="0" lvl="0" indent="-260350" algn="l" rtl="0">
              <a:lnSpc>
                <a:spcPct val="80000"/>
              </a:lnSpc>
              <a:spcBef>
                <a:spcPts val="800"/>
              </a:spcBef>
              <a:spcAft>
                <a:spcPts val="0"/>
              </a:spcAft>
              <a:buClr>
                <a:schemeClr val="accent1"/>
              </a:buClr>
              <a:buSzPts val="1900"/>
              <a:buFont typeface="Noto Sans Symbols"/>
              <a:buChar char="•"/>
            </a:pPr>
            <a:r>
              <a:rPr lang="en" sz="1900" b="1" i="0" u="none" strike="noStrike" cap="none">
                <a:solidFill>
                  <a:srgbClr val="3F3F3F"/>
                </a:solidFill>
                <a:latin typeface="Century Gothic"/>
                <a:ea typeface="Century Gothic"/>
                <a:cs typeface="Century Gothic"/>
                <a:sym typeface="Century Gothic"/>
              </a:rPr>
              <a:t>A warmer climate can hold onto more precipitation for longer periods of time. </a:t>
            </a:r>
            <a:endParaRPr sz="1100"/>
          </a:p>
          <a:p>
            <a:pPr marL="558800" marR="0" lvl="1" indent="-215900" algn="l" rtl="0">
              <a:lnSpc>
                <a:spcPct val="80000"/>
              </a:lnSpc>
              <a:spcBef>
                <a:spcPts val="800"/>
              </a:spcBef>
              <a:spcAft>
                <a:spcPts val="0"/>
              </a:spcAft>
              <a:buClr>
                <a:schemeClr val="accent1"/>
              </a:buClr>
              <a:buSzPts val="1600"/>
              <a:buFont typeface="Noto Sans Symbols"/>
              <a:buChar char="•"/>
            </a:pPr>
            <a:r>
              <a:rPr lang="en" sz="1600" b="0" i="0" u="none" strike="noStrike" cap="none">
                <a:solidFill>
                  <a:srgbClr val="3F3F3F"/>
                </a:solidFill>
                <a:latin typeface="Century Gothic"/>
                <a:ea typeface="Century Gothic"/>
                <a:cs typeface="Century Gothic"/>
                <a:sym typeface="Century Gothic"/>
              </a:rPr>
              <a:t>This results in higher frequency of strong storms, flooding, and droughts. </a:t>
            </a:r>
            <a:endParaRPr sz="1100"/>
          </a:p>
          <a:p>
            <a:pPr marL="558800" marR="0" lvl="1" indent="-215900" algn="l" rtl="0">
              <a:lnSpc>
                <a:spcPct val="80000"/>
              </a:lnSpc>
              <a:spcBef>
                <a:spcPts val="800"/>
              </a:spcBef>
              <a:spcAft>
                <a:spcPts val="0"/>
              </a:spcAft>
              <a:buClr>
                <a:schemeClr val="accent1"/>
              </a:buClr>
              <a:buSzPts val="1600"/>
              <a:buFont typeface="Noto Sans Symbols"/>
              <a:buChar char="•"/>
            </a:pPr>
            <a:r>
              <a:rPr lang="en" sz="1600" b="0" i="0" u="none" strike="noStrike" cap="none">
                <a:solidFill>
                  <a:srgbClr val="FF0000"/>
                </a:solidFill>
                <a:latin typeface="Century Gothic"/>
                <a:ea typeface="Century Gothic"/>
                <a:cs typeface="Century Gothic"/>
                <a:sym typeface="Century Gothic"/>
              </a:rPr>
              <a:t>These changes reduce biodiversity, impair ecosystem services, and reduces the abilities of humans to produce food. </a:t>
            </a:r>
            <a:endParaRPr sz="1600" b="0" i="0" u="none" strike="noStrike" cap="none">
              <a:solidFill>
                <a:srgbClr val="FF0000"/>
              </a:solidFill>
              <a:latin typeface="Century Gothic"/>
              <a:ea typeface="Century Gothic"/>
              <a:cs typeface="Century Gothic"/>
              <a:sym typeface="Century Gothic"/>
            </a:endParaRPr>
          </a:p>
        </p:txBody>
      </p:sp>
      <p:sp>
        <p:nvSpPr>
          <p:cNvPr id="443" name="Shape 443"/>
          <p:cNvSpPr txBox="1">
            <a:spLocks noGrp="1"/>
          </p:cNvSpPr>
          <p:nvPr>
            <p:ph type="sldNum" idx="12"/>
          </p:nvPr>
        </p:nvSpPr>
        <p:spPr>
          <a:xfrm>
            <a:off x="398859" y="590836"/>
            <a:ext cx="584825" cy="273844"/>
          </a:xfrm>
          <a:prstGeom prst="rect">
            <a:avLst/>
          </a:prstGeom>
          <a:noFill/>
          <a:ln>
            <a:noFill/>
          </a:ln>
        </p:spPr>
        <p:txBody>
          <a:bodyPr spcFirstLastPara="1" wrap="square" lIns="68575" tIns="34275" rIns="68575" bIns="34275" anchor="ctr" anchorCtr="0">
            <a:noAutofit/>
          </a:bodyPr>
          <a:lstStyle/>
          <a:p>
            <a:pPr marL="0" marR="0" lvl="0" indent="0" algn="r" rtl="0">
              <a:spcBef>
                <a:spcPts val="0"/>
              </a:spcBef>
              <a:spcAft>
                <a:spcPts val="0"/>
              </a:spcAft>
              <a:buNone/>
            </a:pPr>
            <a:fld id="{00000000-1234-1234-1234-123412341234}" type="slidenum">
              <a:rPr lang="en" sz="1500">
                <a:solidFill>
                  <a:srgbClr val="FEFFFF"/>
                </a:solidFill>
                <a:latin typeface="Century Gothic"/>
                <a:ea typeface="Century Gothic"/>
                <a:cs typeface="Century Gothic"/>
                <a:sym typeface="Century Gothic"/>
              </a:rPr>
              <a:t>27</a:t>
            </a:fld>
            <a:endParaRPr sz="1500">
              <a:solidFill>
                <a:srgbClr val="FEFFFF"/>
              </a:solidFill>
              <a:latin typeface="Century Gothic"/>
              <a:ea typeface="Century Gothic"/>
              <a:cs typeface="Century Gothic"/>
              <a:sym typeface="Century Gothic"/>
            </a:endParaRPr>
          </a:p>
        </p:txBody>
      </p:sp>
      <p:pic>
        <p:nvPicPr>
          <p:cNvPr id="444" name="Shape 444"/>
          <p:cNvPicPr preferRelativeResize="0"/>
          <p:nvPr/>
        </p:nvPicPr>
        <p:blipFill rotWithShape="1">
          <a:blip r:embed="rId3">
            <a:alphaModFix/>
          </a:blip>
          <a:srcRect l="19230" t="9987" b="11309"/>
          <a:stretch/>
        </p:blipFill>
        <p:spPr>
          <a:xfrm>
            <a:off x="5827778" y="-1702"/>
            <a:ext cx="3298536" cy="2641177"/>
          </a:xfrm>
          <a:prstGeom prst="rect">
            <a:avLst/>
          </a:prstGeom>
          <a:noFill/>
          <a:ln>
            <a:noFill/>
          </a:ln>
        </p:spPr>
      </p:pic>
      <p:pic>
        <p:nvPicPr>
          <p:cNvPr id="445" name="Shape 445"/>
          <p:cNvPicPr preferRelativeResize="0"/>
          <p:nvPr/>
        </p:nvPicPr>
        <p:blipFill rotWithShape="1">
          <a:blip r:embed="rId4">
            <a:alphaModFix/>
          </a:blip>
          <a:srcRect t="14245" b="24450"/>
          <a:stretch/>
        </p:blipFill>
        <p:spPr>
          <a:xfrm>
            <a:off x="5827778" y="2609851"/>
            <a:ext cx="3282017" cy="2517688"/>
          </a:xfrm>
          <a:prstGeom prst="rect">
            <a:avLst/>
          </a:prstGeom>
          <a:noFill/>
          <a:ln>
            <a:noFill/>
          </a:ln>
        </p:spPr>
      </p:pic>
      <p:pic>
        <p:nvPicPr>
          <p:cNvPr id="446" name="Shape 446"/>
          <p:cNvPicPr preferRelativeResize="0"/>
          <p:nvPr/>
        </p:nvPicPr>
        <p:blipFill rotWithShape="1">
          <a:blip r:embed="rId5">
            <a:alphaModFix/>
          </a:blip>
          <a:srcRect l="17039" r="18702" b="94539"/>
          <a:stretch/>
        </p:blipFill>
        <p:spPr>
          <a:xfrm>
            <a:off x="6534150" y="111207"/>
            <a:ext cx="2494326" cy="174188"/>
          </a:xfrm>
          <a:prstGeom prst="rect">
            <a:avLst/>
          </a:prstGeom>
          <a:noFill/>
          <a:ln>
            <a:noFill/>
          </a:ln>
        </p:spPr>
      </p:pic>
      <p:pic>
        <p:nvPicPr>
          <p:cNvPr id="447" name="Shape 447"/>
          <p:cNvPicPr preferRelativeResize="0"/>
          <p:nvPr/>
        </p:nvPicPr>
        <p:blipFill rotWithShape="1">
          <a:blip r:embed="rId4">
            <a:alphaModFix/>
          </a:blip>
          <a:srcRect l="12395" t="1954" r="12465" b="91129"/>
          <a:stretch/>
        </p:blipFill>
        <p:spPr>
          <a:xfrm>
            <a:off x="6528440" y="2759328"/>
            <a:ext cx="2327022" cy="268061"/>
          </a:xfrm>
          <a:prstGeom prst="rect">
            <a:avLst/>
          </a:prstGeom>
          <a:noFill/>
          <a:ln>
            <a:noFill/>
          </a:ln>
        </p:spPr>
      </p:pic>
      <p:pic>
        <p:nvPicPr>
          <p:cNvPr id="448" name="Shape 448"/>
          <p:cNvPicPr preferRelativeResize="0"/>
          <p:nvPr/>
        </p:nvPicPr>
        <p:blipFill rotWithShape="1">
          <a:blip r:embed="rId4">
            <a:alphaModFix/>
          </a:blip>
          <a:srcRect l="4749" t="84546" r="2944"/>
          <a:stretch/>
        </p:blipFill>
        <p:spPr>
          <a:xfrm>
            <a:off x="5798831" y="4770530"/>
            <a:ext cx="1456884" cy="305197"/>
          </a:xfrm>
          <a:prstGeom prst="rect">
            <a:avLst/>
          </a:prstGeom>
          <a:noFill/>
          <a:ln>
            <a:noFill/>
          </a:ln>
        </p:spPr>
      </p:pic>
      <p:pic>
        <p:nvPicPr>
          <p:cNvPr id="449" name="Shape 449"/>
          <p:cNvPicPr preferRelativeResize="0"/>
          <p:nvPr/>
        </p:nvPicPr>
        <p:blipFill rotWithShape="1">
          <a:blip r:embed="rId3">
            <a:alphaModFix/>
          </a:blip>
          <a:srcRect l="27522" t="88354" r="12409"/>
          <a:stretch/>
        </p:blipFill>
        <p:spPr>
          <a:xfrm>
            <a:off x="6398726" y="2232820"/>
            <a:ext cx="1955409" cy="311516"/>
          </a:xfrm>
          <a:prstGeom prst="rect">
            <a:avLst/>
          </a:prstGeom>
          <a:noFill/>
          <a:ln>
            <a:noFill/>
          </a:ln>
        </p:spPr>
      </p:pic>
      <p:sp>
        <p:nvSpPr>
          <p:cNvPr id="450" name="Shape 450"/>
          <p:cNvSpPr/>
          <p:nvPr/>
        </p:nvSpPr>
        <p:spPr>
          <a:xfrm>
            <a:off x="3611648" y="4970377"/>
            <a:ext cx="2172710" cy="173124"/>
          </a:xfrm>
          <a:prstGeom prst="rect">
            <a:avLst/>
          </a:prstGeom>
          <a:noFill/>
          <a:ln>
            <a:noFill/>
          </a:ln>
        </p:spPr>
        <p:txBody>
          <a:bodyPr spcFirstLastPara="1" wrap="square" lIns="68575" tIns="34275" rIns="68575" bIns="34275" anchor="t" anchorCtr="0">
            <a:noAutofit/>
          </a:bodyPr>
          <a:lstStyle/>
          <a:p>
            <a:pPr marL="0" marR="0" lvl="0" indent="0" algn="l" rtl="0">
              <a:spcBef>
                <a:spcPts val="0"/>
              </a:spcBef>
              <a:spcAft>
                <a:spcPts val="0"/>
              </a:spcAft>
              <a:buNone/>
            </a:pPr>
            <a:r>
              <a:rPr lang="en" sz="700" u="sng">
                <a:solidFill>
                  <a:schemeClr val="hlink"/>
                </a:solidFill>
                <a:latin typeface="Roboto"/>
                <a:ea typeface="Roboto"/>
                <a:cs typeface="Roboto"/>
                <a:sym typeface="Roboto"/>
                <a:hlinkClick r:id="rId6"/>
              </a:rPr>
              <a:t>Source: National Climate Assessment - GlobalChange.gov</a:t>
            </a:r>
            <a:endParaRPr sz="700">
              <a:solidFill>
                <a:schemeClr val="dk1"/>
              </a:solidFill>
              <a:latin typeface="Century Gothic"/>
              <a:ea typeface="Century Gothic"/>
              <a:cs typeface="Century Gothic"/>
              <a:sym typeface="Century Gothic"/>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455"/>
        <p:cNvGrpSpPr/>
        <p:nvPr/>
      </p:nvGrpSpPr>
      <p:grpSpPr>
        <a:xfrm>
          <a:off x="0" y="0"/>
          <a:ext cx="0" cy="0"/>
          <a:chOff x="0" y="0"/>
          <a:chExt cx="0" cy="0"/>
        </a:xfrm>
      </p:grpSpPr>
      <p:sp>
        <p:nvSpPr>
          <p:cNvPr id="456" name="Shape 456"/>
          <p:cNvSpPr txBox="1">
            <a:spLocks noGrp="1"/>
          </p:cNvSpPr>
          <p:nvPr>
            <p:ph type="title"/>
          </p:nvPr>
        </p:nvSpPr>
        <p:spPr>
          <a:xfrm>
            <a:off x="1368166" y="55447"/>
            <a:ext cx="7689738" cy="960667"/>
          </a:xfrm>
          <a:prstGeom prst="rect">
            <a:avLst/>
          </a:prstGeom>
          <a:noFill/>
          <a:ln>
            <a:noFill/>
          </a:ln>
        </p:spPr>
        <p:txBody>
          <a:bodyPr spcFirstLastPara="1" wrap="square" lIns="68575" tIns="34275" rIns="68575" bIns="34275" anchor="t" anchorCtr="0">
            <a:noAutofit/>
          </a:bodyPr>
          <a:lstStyle/>
          <a:p>
            <a:pPr marL="0" marR="0" lvl="0" indent="0" algn="l" rtl="0">
              <a:spcBef>
                <a:spcPts val="0"/>
              </a:spcBef>
              <a:spcAft>
                <a:spcPts val="0"/>
              </a:spcAft>
              <a:buClr>
                <a:srgbClr val="262626"/>
              </a:buClr>
              <a:buSzPts val="3300"/>
              <a:buFont typeface="Century Gothic"/>
              <a:buNone/>
            </a:pPr>
            <a:r>
              <a:rPr lang="en" sz="3300" b="0" i="0" u="none" strike="noStrike" cap="none">
                <a:solidFill>
                  <a:srgbClr val="262626"/>
                </a:solidFill>
                <a:latin typeface="Century Gothic"/>
                <a:ea typeface="Century Gothic"/>
                <a:cs typeface="Century Gothic"/>
                <a:sym typeface="Century Gothic"/>
              </a:rPr>
              <a:t>Agriculture &amp; Climate Change</a:t>
            </a:r>
            <a:endParaRPr sz="3300" b="0" i="0" u="none" strike="noStrike" cap="none">
              <a:solidFill>
                <a:srgbClr val="262626"/>
              </a:solidFill>
              <a:latin typeface="Century Gothic"/>
              <a:ea typeface="Century Gothic"/>
              <a:cs typeface="Century Gothic"/>
              <a:sym typeface="Century Gothic"/>
            </a:endParaRPr>
          </a:p>
        </p:txBody>
      </p:sp>
      <p:sp>
        <p:nvSpPr>
          <p:cNvPr id="457" name="Shape 457"/>
          <p:cNvSpPr txBox="1">
            <a:spLocks noGrp="1"/>
          </p:cNvSpPr>
          <p:nvPr>
            <p:ph type="body" idx="1"/>
          </p:nvPr>
        </p:nvSpPr>
        <p:spPr>
          <a:xfrm>
            <a:off x="1368166" y="752476"/>
            <a:ext cx="7689738" cy="4039218"/>
          </a:xfrm>
          <a:prstGeom prst="rect">
            <a:avLst/>
          </a:prstGeom>
          <a:noFill/>
          <a:ln>
            <a:noFill/>
          </a:ln>
        </p:spPr>
        <p:txBody>
          <a:bodyPr spcFirstLastPara="1" wrap="square" lIns="68575" tIns="34275" rIns="68575" bIns="34275" anchor="t" anchorCtr="0">
            <a:noAutofit/>
          </a:bodyPr>
          <a:lstStyle/>
          <a:p>
            <a:pPr marL="254000" marR="0" lvl="0" indent="-247650" algn="l" rtl="0">
              <a:spcBef>
                <a:spcPts val="0"/>
              </a:spcBef>
              <a:spcAft>
                <a:spcPts val="0"/>
              </a:spcAft>
              <a:buClr>
                <a:schemeClr val="accent1"/>
              </a:buClr>
              <a:buSzPts val="1500"/>
              <a:buFont typeface="Noto Sans Symbols"/>
              <a:buChar char="•"/>
            </a:pPr>
            <a:r>
              <a:rPr lang="en" sz="1500" b="1" i="0" u="none" strike="noStrike" cap="none">
                <a:solidFill>
                  <a:srgbClr val="3F3F3F"/>
                </a:solidFill>
                <a:latin typeface="Century Gothic"/>
                <a:ea typeface="Century Gothic"/>
                <a:cs typeface="Century Gothic"/>
                <a:sym typeface="Century Gothic"/>
              </a:rPr>
              <a:t>We are already seeing the effects of increased atmospheric heat retention: </a:t>
            </a:r>
            <a:r>
              <a:rPr lang="en" sz="1400" b="1" i="0" u="none" strike="noStrike" cap="none">
                <a:solidFill>
                  <a:srgbClr val="3F3F3F"/>
                </a:solidFill>
                <a:latin typeface="Century Gothic"/>
                <a:ea typeface="Century Gothic"/>
                <a:cs typeface="Century Gothic"/>
                <a:sym typeface="Century Gothic"/>
              </a:rPr>
              <a:t>	</a:t>
            </a:r>
            <a:endParaRPr sz="1100"/>
          </a:p>
          <a:p>
            <a:pPr marL="254000" marR="0" lvl="0" indent="-254000" algn="l" rtl="0">
              <a:spcBef>
                <a:spcPts val="800"/>
              </a:spcBef>
              <a:spcAft>
                <a:spcPts val="0"/>
              </a:spcAft>
              <a:buClr>
                <a:schemeClr val="accent1"/>
              </a:buClr>
              <a:buSzPts val="1400"/>
              <a:buFont typeface="Noto Sans Symbols"/>
              <a:buChar char="•"/>
            </a:pPr>
            <a:r>
              <a:rPr lang="en" sz="1400" b="0" i="0" u="none" strike="noStrike" cap="none">
                <a:solidFill>
                  <a:srgbClr val="3F3F3F"/>
                </a:solidFill>
                <a:latin typeface="Century Gothic"/>
                <a:ea typeface="Century Gothic"/>
                <a:cs typeface="Century Gothic"/>
                <a:sym typeface="Century Gothic"/>
              </a:rPr>
              <a:t>Currently the </a:t>
            </a:r>
            <a:r>
              <a:rPr lang="en" sz="1400" b="1" i="0" u="none" strike="noStrike" cap="none">
                <a:solidFill>
                  <a:srgbClr val="3F3F3F"/>
                </a:solidFill>
                <a:latin typeface="Century Gothic"/>
                <a:ea typeface="Century Gothic"/>
                <a:cs typeface="Century Gothic"/>
                <a:sym typeface="Century Gothic"/>
              </a:rPr>
              <a:t>US dairy industry </a:t>
            </a:r>
            <a:r>
              <a:rPr lang="en" sz="1400" b="0" i="0" u="none" strike="noStrike" cap="none">
                <a:solidFill>
                  <a:srgbClr val="3F3F3F"/>
                </a:solidFill>
                <a:latin typeface="Century Gothic"/>
                <a:ea typeface="Century Gothic"/>
                <a:cs typeface="Century Gothic"/>
                <a:sym typeface="Century Gothic"/>
              </a:rPr>
              <a:t>has 1.9% production losses due to climate change, representing $</a:t>
            </a:r>
            <a:r>
              <a:rPr lang="en" sz="1400" b="1" i="0" u="none" strike="noStrike" cap="none">
                <a:solidFill>
                  <a:srgbClr val="3F3F3F"/>
                </a:solidFill>
                <a:latin typeface="Century Gothic"/>
                <a:ea typeface="Century Gothic"/>
                <a:cs typeface="Century Gothic"/>
                <a:sym typeface="Century Gothic"/>
              </a:rPr>
              <a:t>670 million in losses </a:t>
            </a:r>
            <a:r>
              <a:rPr lang="en" sz="1400" b="0" i="0" u="none" strike="noStrike" cap="none">
                <a:solidFill>
                  <a:srgbClr val="3F3F3F"/>
                </a:solidFill>
                <a:latin typeface="Century Gothic"/>
                <a:ea typeface="Century Gothic"/>
                <a:cs typeface="Century Gothic"/>
                <a:sym typeface="Century Gothic"/>
              </a:rPr>
              <a:t>to the industry. </a:t>
            </a:r>
            <a:r>
              <a:rPr lang="en" sz="1400" b="1" i="0" u="none" strike="noStrike" cap="none">
                <a:solidFill>
                  <a:srgbClr val="3F3F3F"/>
                </a:solidFill>
                <a:latin typeface="Century Gothic"/>
                <a:ea typeface="Century Gothic"/>
                <a:cs typeface="Century Gothic"/>
                <a:sym typeface="Century Gothic"/>
              </a:rPr>
              <a:t>This will increase to 6.3%/losses of $2.2 billion </a:t>
            </a:r>
            <a:r>
              <a:rPr lang="en" sz="1400" b="0" i="0" u="none" strike="noStrike" cap="none">
                <a:solidFill>
                  <a:srgbClr val="3F3F3F"/>
                </a:solidFill>
                <a:latin typeface="Century Gothic"/>
                <a:ea typeface="Century Gothic"/>
                <a:cs typeface="Century Gothic"/>
                <a:sym typeface="Century Gothic"/>
              </a:rPr>
              <a:t>by the end of the century. </a:t>
            </a:r>
            <a:endParaRPr sz="1400" b="0" i="0" u="none" strike="noStrike" cap="none">
              <a:solidFill>
                <a:srgbClr val="3F3F3F"/>
              </a:solidFill>
              <a:latin typeface="Century Gothic"/>
              <a:ea typeface="Century Gothic"/>
              <a:cs typeface="Century Gothic"/>
              <a:sym typeface="Century Gothic"/>
            </a:endParaRPr>
          </a:p>
          <a:p>
            <a:pPr marL="254000" marR="0" lvl="0" indent="-254000" algn="l" rtl="0">
              <a:spcBef>
                <a:spcPts val="800"/>
              </a:spcBef>
              <a:spcAft>
                <a:spcPts val="0"/>
              </a:spcAft>
              <a:buClr>
                <a:schemeClr val="accent1"/>
              </a:buClr>
              <a:buSzPts val="1400"/>
              <a:buFont typeface="Noto Sans Symbols"/>
              <a:buChar char="•"/>
            </a:pPr>
            <a:r>
              <a:rPr lang="en" sz="1400" b="0" i="0" u="none" strike="noStrike" cap="none">
                <a:solidFill>
                  <a:srgbClr val="3F3F3F"/>
                </a:solidFill>
                <a:latin typeface="Century Gothic"/>
                <a:ea typeface="Century Gothic"/>
                <a:cs typeface="Century Gothic"/>
                <a:sym typeface="Century Gothic"/>
              </a:rPr>
              <a:t>An increase of 10 F in the maximum summer temperature </a:t>
            </a:r>
            <a:r>
              <a:rPr lang="en" sz="1400" b="1" i="0" u="none" strike="noStrike" cap="none">
                <a:solidFill>
                  <a:srgbClr val="3F3F3F"/>
                </a:solidFill>
                <a:latin typeface="Century Gothic"/>
                <a:ea typeface="Century Gothic"/>
                <a:cs typeface="Century Gothic"/>
                <a:sym typeface="Century Gothic"/>
              </a:rPr>
              <a:t>reduces corn and soybean </a:t>
            </a:r>
            <a:r>
              <a:rPr lang="en" sz="1400" b="0" i="0" u="none" strike="noStrike" cap="none">
                <a:solidFill>
                  <a:srgbClr val="3F3F3F"/>
                </a:solidFill>
                <a:latin typeface="Century Gothic"/>
                <a:ea typeface="Century Gothic"/>
                <a:cs typeface="Century Gothic"/>
                <a:sym typeface="Century Gothic"/>
              </a:rPr>
              <a:t>yields by </a:t>
            </a:r>
            <a:r>
              <a:rPr lang="en" sz="1400" b="1" i="0" u="none" strike="noStrike" cap="none">
                <a:solidFill>
                  <a:srgbClr val="3F3F3F"/>
                </a:solidFill>
                <a:latin typeface="Century Gothic"/>
                <a:ea typeface="Century Gothic"/>
                <a:cs typeface="Century Gothic"/>
                <a:sym typeface="Century Gothic"/>
              </a:rPr>
              <a:t>nearly 2 tons of grain per acre</a:t>
            </a:r>
            <a:r>
              <a:rPr lang="en" sz="1400" b="0" i="0" u="none" strike="noStrike" cap="none">
                <a:solidFill>
                  <a:srgbClr val="3F3F3F"/>
                </a:solidFill>
                <a:latin typeface="Century Gothic"/>
                <a:ea typeface="Century Gothic"/>
                <a:cs typeface="Century Gothic"/>
                <a:sym typeface="Century Gothic"/>
              </a:rPr>
              <a:t>. Based on 13.7 million acres of corn in the US and a July futures price of $162 per ton, that equates to </a:t>
            </a:r>
            <a:r>
              <a:rPr lang="en" sz="1400" b="1" i="0" u="none" strike="noStrike" cap="none">
                <a:solidFill>
                  <a:srgbClr val="3F3F3F"/>
                </a:solidFill>
                <a:latin typeface="Century Gothic"/>
                <a:ea typeface="Century Gothic"/>
                <a:cs typeface="Century Gothic"/>
                <a:sym typeface="Century Gothic"/>
              </a:rPr>
              <a:t>a loss of $4.4 billion</a:t>
            </a:r>
            <a:r>
              <a:rPr lang="en" sz="1400" b="0" i="0" u="none" strike="noStrike" cap="none">
                <a:solidFill>
                  <a:srgbClr val="3F3F3F"/>
                </a:solidFill>
                <a:latin typeface="Century Gothic"/>
                <a:ea typeface="Century Gothic"/>
                <a:cs typeface="Century Gothic"/>
                <a:sym typeface="Century Gothic"/>
              </a:rPr>
              <a:t>. </a:t>
            </a:r>
            <a:endParaRPr sz="1400" b="0" i="0" u="none" strike="noStrike" cap="none">
              <a:solidFill>
                <a:srgbClr val="3F3F3F"/>
              </a:solidFill>
              <a:latin typeface="Century Gothic"/>
              <a:ea typeface="Century Gothic"/>
              <a:cs typeface="Century Gothic"/>
              <a:sym typeface="Century Gothic"/>
            </a:endParaRPr>
          </a:p>
          <a:p>
            <a:pPr marL="254000" marR="0" lvl="0" indent="-254000" algn="l" rtl="0">
              <a:spcBef>
                <a:spcPts val="800"/>
              </a:spcBef>
              <a:spcAft>
                <a:spcPts val="0"/>
              </a:spcAft>
              <a:buClr>
                <a:schemeClr val="accent1"/>
              </a:buClr>
              <a:buSzPts val="1400"/>
              <a:buFont typeface="Noto Sans Symbols"/>
              <a:buChar char="•"/>
            </a:pPr>
            <a:r>
              <a:rPr lang="en" sz="1400" b="0" i="0" u="none" strike="noStrike" cap="none">
                <a:solidFill>
                  <a:srgbClr val="3F3F3F"/>
                </a:solidFill>
                <a:latin typeface="Century Gothic"/>
                <a:ea typeface="Century Gothic"/>
                <a:cs typeface="Century Gothic"/>
                <a:sym typeface="Century Gothic"/>
              </a:rPr>
              <a:t>Global </a:t>
            </a:r>
            <a:r>
              <a:rPr lang="en" sz="1400" b="1" i="0" u="none" strike="noStrike" cap="none">
                <a:solidFill>
                  <a:srgbClr val="3F3F3F"/>
                </a:solidFill>
                <a:latin typeface="Century Gothic"/>
                <a:ea typeface="Century Gothic"/>
                <a:cs typeface="Century Gothic"/>
                <a:sym typeface="Century Gothic"/>
              </a:rPr>
              <a:t>wheat production </a:t>
            </a:r>
            <a:r>
              <a:rPr lang="en" sz="1400" b="0" i="0" u="none" strike="noStrike" cap="none">
                <a:solidFill>
                  <a:srgbClr val="3F3F3F"/>
                </a:solidFill>
                <a:latin typeface="Century Gothic"/>
                <a:ea typeface="Century Gothic"/>
                <a:cs typeface="Century Gothic"/>
                <a:sym typeface="Century Gothic"/>
              </a:rPr>
              <a:t>is estimated to fall by 6% for each 1°C </a:t>
            </a:r>
            <a:br>
              <a:rPr lang="en" sz="1400" b="0" i="0" u="none" strike="noStrike" cap="none">
                <a:solidFill>
                  <a:srgbClr val="3F3F3F"/>
                </a:solidFill>
                <a:latin typeface="Century Gothic"/>
                <a:ea typeface="Century Gothic"/>
                <a:cs typeface="Century Gothic"/>
                <a:sym typeface="Century Gothic"/>
              </a:rPr>
            </a:br>
            <a:r>
              <a:rPr lang="en" sz="1400" b="0" i="0" u="none" strike="noStrike" cap="none">
                <a:solidFill>
                  <a:srgbClr val="3F3F3F"/>
                </a:solidFill>
                <a:latin typeface="Century Gothic"/>
                <a:ea typeface="Century Gothic"/>
                <a:cs typeface="Century Gothic"/>
                <a:sym typeface="Century Gothic"/>
              </a:rPr>
              <a:t>increase. The US wheat industry is worth $9 billion, so by </a:t>
            </a:r>
            <a:br>
              <a:rPr lang="en" sz="1400" b="0" i="0" u="none" strike="noStrike" cap="none">
                <a:solidFill>
                  <a:srgbClr val="3F3F3F"/>
                </a:solidFill>
                <a:latin typeface="Century Gothic"/>
                <a:ea typeface="Century Gothic"/>
                <a:cs typeface="Century Gothic"/>
                <a:sym typeface="Century Gothic"/>
              </a:rPr>
            </a:br>
            <a:r>
              <a:rPr lang="en" sz="1400" b="0" i="0" u="none" strike="noStrike" cap="none">
                <a:solidFill>
                  <a:srgbClr val="3F3F3F"/>
                </a:solidFill>
                <a:latin typeface="Century Gothic"/>
                <a:ea typeface="Century Gothic"/>
                <a:cs typeface="Century Gothic"/>
                <a:sym typeface="Century Gothic"/>
              </a:rPr>
              <a:t>mid-century we could see </a:t>
            </a:r>
            <a:r>
              <a:rPr lang="en" sz="1400" b="1" i="0" u="none" strike="noStrike" cap="none">
                <a:solidFill>
                  <a:srgbClr val="3F3F3F"/>
                </a:solidFill>
                <a:latin typeface="Century Gothic"/>
                <a:ea typeface="Century Gothic"/>
                <a:cs typeface="Century Gothic"/>
                <a:sym typeface="Century Gothic"/>
              </a:rPr>
              <a:t>losses of $1 billion or more</a:t>
            </a:r>
            <a:r>
              <a:rPr lang="en" sz="1400" b="0" i="0" u="none" strike="noStrike" cap="none">
                <a:solidFill>
                  <a:srgbClr val="3F3F3F"/>
                </a:solidFill>
                <a:latin typeface="Century Gothic"/>
                <a:ea typeface="Century Gothic"/>
                <a:cs typeface="Century Gothic"/>
                <a:sym typeface="Century Gothic"/>
              </a:rPr>
              <a:t>. </a:t>
            </a:r>
            <a:endParaRPr sz="1400" b="0" i="0" u="none" strike="noStrike" cap="none">
              <a:solidFill>
                <a:srgbClr val="3F3F3F"/>
              </a:solidFill>
              <a:latin typeface="Century Gothic"/>
              <a:ea typeface="Century Gothic"/>
              <a:cs typeface="Century Gothic"/>
              <a:sym typeface="Century Gothic"/>
            </a:endParaRPr>
          </a:p>
          <a:p>
            <a:pPr marL="254000" marR="0" lvl="0" indent="-254000" algn="l" rtl="0">
              <a:spcBef>
                <a:spcPts val="800"/>
              </a:spcBef>
              <a:spcAft>
                <a:spcPts val="0"/>
              </a:spcAft>
              <a:buClr>
                <a:schemeClr val="accent1"/>
              </a:buClr>
              <a:buSzPts val="1400"/>
              <a:buFont typeface="Noto Sans Symbols"/>
              <a:buChar char="•"/>
            </a:pPr>
            <a:r>
              <a:rPr lang="en" sz="1400" b="0" i="0" u="none" strike="noStrike" cap="none">
                <a:solidFill>
                  <a:srgbClr val="3F3F3F"/>
                </a:solidFill>
                <a:latin typeface="Century Gothic"/>
                <a:ea typeface="Century Gothic"/>
                <a:cs typeface="Century Gothic"/>
                <a:sym typeface="Century Gothic"/>
              </a:rPr>
              <a:t>An early thaw/freeze cycle can cause millions of dollars in losses </a:t>
            </a:r>
            <a:br>
              <a:rPr lang="en" sz="1400" b="0" i="0" u="none" strike="noStrike" cap="none">
                <a:solidFill>
                  <a:srgbClr val="3F3F3F"/>
                </a:solidFill>
                <a:latin typeface="Century Gothic"/>
                <a:ea typeface="Century Gothic"/>
                <a:cs typeface="Century Gothic"/>
                <a:sym typeface="Century Gothic"/>
              </a:rPr>
            </a:br>
            <a:r>
              <a:rPr lang="en" sz="1400" b="0" i="0" u="none" strike="noStrike" cap="none">
                <a:solidFill>
                  <a:srgbClr val="3F3F3F"/>
                </a:solidFill>
                <a:latin typeface="Century Gothic"/>
                <a:ea typeface="Century Gothic"/>
                <a:cs typeface="Century Gothic"/>
                <a:sym typeface="Century Gothic"/>
              </a:rPr>
              <a:t>to fruit &amp; berry crops. Premature budding due to a warm winter </a:t>
            </a:r>
            <a:br>
              <a:rPr lang="en" sz="1400" b="0" i="0" u="none" strike="noStrike" cap="none">
                <a:solidFill>
                  <a:srgbClr val="3F3F3F"/>
                </a:solidFill>
                <a:latin typeface="Century Gothic"/>
                <a:ea typeface="Century Gothic"/>
                <a:cs typeface="Century Gothic"/>
                <a:sym typeface="Century Gothic"/>
              </a:rPr>
            </a:br>
            <a:r>
              <a:rPr lang="en" sz="1400" b="0" i="0" u="none" strike="noStrike" cap="none">
                <a:solidFill>
                  <a:srgbClr val="3F3F3F"/>
                </a:solidFill>
                <a:latin typeface="Century Gothic"/>
                <a:ea typeface="Century Gothic"/>
                <a:cs typeface="Century Gothic"/>
                <a:sym typeface="Century Gothic"/>
              </a:rPr>
              <a:t>caused </a:t>
            </a:r>
            <a:r>
              <a:rPr lang="en" sz="1400" b="1" i="0" u="none" strike="noStrike" cap="none">
                <a:solidFill>
                  <a:srgbClr val="3F3F3F"/>
                </a:solidFill>
                <a:latin typeface="Century Gothic"/>
                <a:ea typeface="Century Gothic"/>
                <a:cs typeface="Century Gothic"/>
                <a:sym typeface="Century Gothic"/>
              </a:rPr>
              <a:t>$220 million in losses of Michigan cherries </a:t>
            </a:r>
            <a:r>
              <a:rPr lang="en" sz="1400" b="0" i="0" u="none" strike="noStrike" cap="none">
                <a:solidFill>
                  <a:srgbClr val="3F3F3F"/>
                </a:solidFill>
                <a:latin typeface="Century Gothic"/>
                <a:ea typeface="Century Gothic"/>
                <a:cs typeface="Century Gothic"/>
                <a:sym typeface="Century Gothic"/>
              </a:rPr>
              <a:t>in 2012 in one </a:t>
            </a:r>
            <a:br>
              <a:rPr lang="en" sz="1400" b="0" i="0" u="none" strike="noStrike" cap="none">
                <a:solidFill>
                  <a:srgbClr val="3F3F3F"/>
                </a:solidFill>
                <a:latin typeface="Century Gothic"/>
                <a:ea typeface="Century Gothic"/>
                <a:cs typeface="Century Gothic"/>
                <a:sym typeface="Century Gothic"/>
              </a:rPr>
            </a:br>
            <a:r>
              <a:rPr lang="en" sz="1400" b="0" i="0" u="none" strike="noStrike" cap="none">
                <a:solidFill>
                  <a:srgbClr val="3F3F3F"/>
                </a:solidFill>
                <a:latin typeface="Century Gothic"/>
                <a:ea typeface="Century Gothic"/>
                <a:cs typeface="Century Gothic"/>
                <a:sym typeface="Century Gothic"/>
              </a:rPr>
              <a:t>year alone for one state. </a:t>
            </a:r>
            <a:endParaRPr sz="1400" b="0" i="0" u="none" strike="noStrike" cap="none">
              <a:solidFill>
                <a:srgbClr val="3F3F3F"/>
              </a:solidFill>
              <a:latin typeface="Century Gothic"/>
              <a:ea typeface="Century Gothic"/>
              <a:cs typeface="Century Gothic"/>
              <a:sym typeface="Century Gothic"/>
            </a:endParaRPr>
          </a:p>
          <a:p>
            <a:pPr marL="254000" marR="0" lvl="0" indent="-254000" algn="l" rtl="0">
              <a:spcBef>
                <a:spcPts val="800"/>
              </a:spcBef>
              <a:spcAft>
                <a:spcPts val="0"/>
              </a:spcAft>
              <a:buClr>
                <a:schemeClr val="accent1"/>
              </a:buClr>
              <a:buSzPts val="1400"/>
              <a:buFont typeface="Noto Sans Symbols"/>
              <a:buChar char="•"/>
            </a:pPr>
            <a:r>
              <a:rPr lang="en" sz="1400" b="0" i="0" u="none" strike="noStrike" cap="none">
                <a:solidFill>
                  <a:srgbClr val="3F3F3F"/>
                </a:solidFill>
                <a:latin typeface="Century Gothic"/>
                <a:ea typeface="Century Gothic"/>
                <a:cs typeface="Century Gothic"/>
                <a:sym typeface="Century Gothic"/>
              </a:rPr>
              <a:t>Climate change is projected to </a:t>
            </a:r>
            <a:r>
              <a:rPr lang="en" sz="1400" b="1" i="0" u="none" strike="noStrike" cap="none">
                <a:solidFill>
                  <a:srgbClr val="3F3F3F"/>
                </a:solidFill>
                <a:latin typeface="Century Gothic"/>
                <a:ea typeface="Century Gothic"/>
                <a:cs typeface="Century Gothic"/>
                <a:sym typeface="Century Gothic"/>
              </a:rPr>
              <a:t>reduce</a:t>
            </a:r>
            <a:r>
              <a:rPr lang="en" sz="1400" b="0" i="0" u="none" strike="noStrike" cap="none">
                <a:solidFill>
                  <a:srgbClr val="3F3F3F"/>
                </a:solidFill>
                <a:latin typeface="Century Gothic"/>
                <a:ea typeface="Century Gothic"/>
                <a:cs typeface="Century Gothic"/>
                <a:sym typeface="Century Gothic"/>
              </a:rPr>
              <a:t> the global area suitable </a:t>
            </a:r>
            <a:br>
              <a:rPr lang="en" sz="1400" b="0" i="0" u="none" strike="noStrike" cap="none">
                <a:solidFill>
                  <a:srgbClr val="3F3F3F"/>
                </a:solidFill>
                <a:latin typeface="Century Gothic"/>
                <a:ea typeface="Century Gothic"/>
                <a:cs typeface="Century Gothic"/>
                <a:sym typeface="Century Gothic"/>
              </a:rPr>
            </a:br>
            <a:r>
              <a:rPr lang="en" sz="1400" b="0" i="0" u="none" strike="noStrike" cap="none">
                <a:solidFill>
                  <a:srgbClr val="3F3F3F"/>
                </a:solidFill>
                <a:latin typeface="Century Gothic"/>
                <a:ea typeface="Century Gothic"/>
                <a:cs typeface="Century Gothic"/>
                <a:sym typeface="Century Gothic"/>
              </a:rPr>
              <a:t>for </a:t>
            </a:r>
            <a:r>
              <a:rPr lang="en" sz="1400" b="1" i="0" u="none" strike="noStrike" cap="none">
                <a:solidFill>
                  <a:srgbClr val="3F3F3F"/>
                </a:solidFill>
                <a:latin typeface="Century Gothic"/>
                <a:ea typeface="Century Gothic"/>
                <a:cs typeface="Century Gothic"/>
                <a:sym typeface="Century Gothic"/>
              </a:rPr>
              <a:t>coffee production by as much as 50% by 2050</a:t>
            </a:r>
            <a:r>
              <a:rPr lang="en" sz="1400" b="0" i="0" u="none" strike="noStrike" cap="none">
                <a:solidFill>
                  <a:srgbClr val="3F3F3F"/>
                </a:solidFill>
                <a:latin typeface="Century Gothic"/>
                <a:ea typeface="Century Gothic"/>
                <a:cs typeface="Century Gothic"/>
                <a:sym typeface="Century Gothic"/>
              </a:rPr>
              <a:t>. By 2080, wild </a:t>
            </a:r>
            <a:br>
              <a:rPr lang="en" sz="1400" b="0" i="0" u="none" strike="noStrike" cap="none">
                <a:solidFill>
                  <a:srgbClr val="3F3F3F"/>
                </a:solidFill>
                <a:latin typeface="Century Gothic"/>
                <a:ea typeface="Century Gothic"/>
                <a:cs typeface="Century Gothic"/>
                <a:sym typeface="Century Gothic"/>
              </a:rPr>
            </a:br>
            <a:r>
              <a:rPr lang="en" sz="1400" b="0" i="0" u="none" strike="noStrike" cap="none">
                <a:solidFill>
                  <a:srgbClr val="3F3F3F"/>
                </a:solidFill>
                <a:latin typeface="Century Gothic"/>
                <a:ea typeface="Century Gothic"/>
                <a:cs typeface="Century Gothic"/>
                <a:sym typeface="Century Gothic"/>
              </a:rPr>
              <a:t>may be become extinct. Coffee bean exports generate $20 billion/yr. </a:t>
            </a:r>
            <a:br>
              <a:rPr lang="en" sz="1400" b="0" i="0" u="none" strike="noStrike" cap="none">
                <a:solidFill>
                  <a:srgbClr val="3F3F3F"/>
                </a:solidFill>
                <a:latin typeface="Century Gothic"/>
                <a:ea typeface="Century Gothic"/>
                <a:cs typeface="Century Gothic"/>
                <a:sym typeface="Century Gothic"/>
              </a:rPr>
            </a:br>
            <a:r>
              <a:rPr lang="en" sz="1400" b="0" i="0" u="none" strike="noStrike" cap="none">
                <a:solidFill>
                  <a:srgbClr val="3F3F3F"/>
                </a:solidFill>
                <a:latin typeface="Century Gothic"/>
                <a:ea typeface="Century Gothic"/>
                <a:cs typeface="Century Gothic"/>
                <a:sym typeface="Century Gothic"/>
              </a:rPr>
              <a:t/>
            </a:r>
            <a:br>
              <a:rPr lang="en" sz="1400" b="0" i="0" u="none" strike="noStrike" cap="none">
                <a:solidFill>
                  <a:srgbClr val="3F3F3F"/>
                </a:solidFill>
                <a:latin typeface="Century Gothic"/>
                <a:ea typeface="Century Gothic"/>
                <a:cs typeface="Century Gothic"/>
                <a:sym typeface="Century Gothic"/>
              </a:rPr>
            </a:br>
            <a:endParaRPr sz="1100" b="1" i="0" u="none" strike="noStrike" cap="none">
              <a:solidFill>
                <a:srgbClr val="3F3F3F"/>
              </a:solidFill>
              <a:latin typeface="Century Gothic"/>
              <a:ea typeface="Century Gothic"/>
              <a:cs typeface="Century Gothic"/>
              <a:sym typeface="Century Gothic"/>
            </a:endParaRPr>
          </a:p>
        </p:txBody>
      </p:sp>
      <p:sp>
        <p:nvSpPr>
          <p:cNvPr id="458" name="Shape 458"/>
          <p:cNvSpPr txBox="1">
            <a:spLocks noGrp="1"/>
          </p:cNvSpPr>
          <p:nvPr>
            <p:ph type="sldNum" idx="12"/>
          </p:nvPr>
        </p:nvSpPr>
        <p:spPr>
          <a:xfrm>
            <a:off x="398859" y="590836"/>
            <a:ext cx="584825" cy="273844"/>
          </a:xfrm>
          <a:prstGeom prst="rect">
            <a:avLst/>
          </a:prstGeom>
          <a:noFill/>
          <a:ln>
            <a:noFill/>
          </a:ln>
        </p:spPr>
        <p:txBody>
          <a:bodyPr spcFirstLastPara="1" wrap="square" lIns="68575" tIns="34275" rIns="68575" bIns="34275" anchor="ctr" anchorCtr="0">
            <a:noAutofit/>
          </a:bodyPr>
          <a:lstStyle/>
          <a:p>
            <a:pPr marL="0" marR="0" lvl="0" indent="0" algn="r" rtl="0">
              <a:spcBef>
                <a:spcPts val="0"/>
              </a:spcBef>
              <a:spcAft>
                <a:spcPts val="0"/>
              </a:spcAft>
              <a:buNone/>
            </a:pPr>
            <a:fld id="{00000000-1234-1234-1234-123412341234}" type="slidenum">
              <a:rPr lang="en" sz="1500">
                <a:solidFill>
                  <a:srgbClr val="FEFFFF"/>
                </a:solidFill>
                <a:latin typeface="Century Gothic"/>
                <a:ea typeface="Century Gothic"/>
                <a:cs typeface="Century Gothic"/>
                <a:sym typeface="Century Gothic"/>
              </a:rPr>
              <a:t>28</a:t>
            </a:fld>
            <a:endParaRPr sz="1500">
              <a:solidFill>
                <a:srgbClr val="FEFFFF"/>
              </a:solidFill>
              <a:latin typeface="Century Gothic"/>
              <a:ea typeface="Century Gothic"/>
              <a:cs typeface="Century Gothic"/>
              <a:sym typeface="Century Gothic"/>
            </a:endParaRPr>
          </a:p>
        </p:txBody>
      </p:sp>
      <p:sp>
        <p:nvSpPr>
          <p:cNvPr id="459" name="Shape 459"/>
          <p:cNvSpPr/>
          <p:nvPr/>
        </p:nvSpPr>
        <p:spPr>
          <a:xfrm>
            <a:off x="95250" y="2996759"/>
            <a:ext cx="1253866" cy="2146742"/>
          </a:xfrm>
          <a:prstGeom prst="rect">
            <a:avLst/>
          </a:prstGeom>
          <a:noFill/>
          <a:ln>
            <a:noFill/>
          </a:ln>
        </p:spPr>
        <p:txBody>
          <a:bodyPr spcFirstLastPara="1" wrap="square" lIns="68575" tIns="34275" rIns="68575" bIns="34275" anchor="t" anchorCtr="0">
            <a:noAutofit/>
          </a:bodyPr>
          <a:lstStyle/>
          <a:p>
            <a:pPr marL="0" marR="0" lvl="0" indent="0" algn="l" rtl="0">
              <a:spcBef>
                <a:spcPts val="0"/>
              </a:spcBef>
              <a:spcAft>
                <a:spcPts val="0"/>
              </a:spcAft>
              <a:buNone/>
            </a:pPr>
            <a:r>
              <a:rPr lang="en" sz="400">
                <a:solidFill>
                  <a:srgbClr val="7F7F7F"/>
                </a:solidFill>
                <a:latin typeface="Helvetica Neue"/>
                <a:ea typeface="Helvetica Neue"/>
                <a:cs typeface="Helvetica Neue"/>
                <a:sym typeface="Helvetica Neue"/>
              </a:rPr>
              <a:t>(Sources: Mauger, G., Bauman, Y., Nennich, T., &amp; Salathé, E. (2015). Impacts of Climate Change on Milk Production in the United States. The Professional Geographer, 67(1), 121–131.</a:t>
            </a:r>
            <a:r>
              <a:rPr lang="en" sz="400">
                <a:solidFill>
                  <a:srgbClr val="7F7F7F"/>
                </a:solidFill>
                <a:latin typeface="Century Gothic"/>
                <a:ea typeface="Century Gothic"/>
                <a:cs typeface="Century Gothic"/>
                <a:sym typeface="Century Gothic"/>
              </a:rPr>
              <a:t/>
            </a:r>
            <a:br>
              <a:rPr lang="en" sz="400">
                <a:solidFill>
                  <a:srgbClr val="7F7F7F"/>
                </a:solidFill>
                <a:latin typeface="Century Gothic"/>
                <a:ea typeface="Century Gothic"/>
                <a:cs typeface="Century Gothic"/>
                <a:sym typeface="Century Gothic"/>
              </a:rPr>
            </a:br>
            <a:r>
              <a:rPr lang="en" sz="400">
                <a:solidFill>
                  <a:srgbClr val="7F7F7F"/>
                </a:solidFill>
                <a:latin typeface="Helvetica Neue"/>
                <a:ea typeface="Helvetica Neue"/>
                <a:cs typeface="Helvetica Neue"/>
                <a:sym typeface="Helvetica Neue"/>
              </a:rPr>
              <a:t>Key, N., &amp; Sneeringer, S. (2014). Potential Effects of Climate Change on the Productivity of U.S. Dairies. American Journal of Agricultural Economics, 96(4), 1136–1156. AND Klinedinst, P. L., Wilhite, D. A., Hahn, G. L., &amp; Hubbard, K. G. (1993). The potential effects of climate change on summer season dairy cattle milk production and reproduction. Climatic Change, 23(1), 21–36.</a:t>
            </a:r>
            <a:r>
              <a:rPr lang="en" sz="400">
                <a:solidFill>
                  <a:srgbClr val="7F7F7F"/>
                </a:solidFill>
                <a:latin typeface="Century Gothic"/>
                <a:ea typeface="Century Gothic"/>
                <a:cs typeface="Century Gothic"/>
                <a:sym typeface="Century Gothic"/>
              </a:rPr>
              <a:t/>
            </a:r>
            <a:br>
              <a:rPr lang="en" sz="400">
                <a:solidFill>
                  <a:srgbClr val="7F7F7F"/>
                </a:solidFill>
                <a:latin typeface="Century Gothic"/>
                <a:ea typeface="Century Gothic"/>
                <a:cs typeface="Century Gothic"/>
                <a:sym typeface="Century Gothic"/>
              </a:rPr>
            </a:br>
            <a:r>
              <a:rPr lang="en" sz="400">
                <a:solidFill>
                  <a:srgbClr val="7F7F7F"/>
                </a:solidFill>
                <a:latin typeface="Helvetica Neue"/>
                <a:ea typeface="Helvetica Neue"/>
                <a:cs typeface="Helvetica Neue"/>
                <a:sym typeface="Helvetica Neue"/>
              </a:rPr>
              <a:t>Mishra, V., and K. A. Cherkauer (2010), Retrospective droughts in the crop growing season: Implications to corn and soybean yield in the Midwestern United States, Agricultural and Forest Meteorology, 150(7-8), 1030–1045</a:t>
            </a:r>
            <a:r>
              <a:rPr lang="en" sz="400">
                <a:solidFill>
                  <a:srgbClr val="7F7F7F"/>
                </a:solidFill>
                <a:latin typeface="Century Gothic"/>
                <a:ea typeface="Century Gothic"/>
                <a:cs typeface="Century Gothic"/>
                <a:sym typeface="Century Gothic"/>
              </a:rPr>
              <a:t/>
            </a:r>
            <a:br>
              <a:rPr lang="en" sz="400">
                <a:solidFill>
                  <a:srgbClr val="7F7F7F"/>
                </a:solidFill>
                <a:latin typeface="Century Gothic"/>
                <a:ea typeface="Century Gothic"/>
                <a:cs typeface="Century Gothic"/>
                <a:sym typeface="Century Gothic"/>
              </a:rPr>
            </a:br>
            <a:r>
              <a:rPr lang="en" sz="400">
                <a:solidFill>
                  <a:srgbClr val="7F7F7F"/>
                </a:solidFill>
                <a:latin typeface="Helvetica Neue"/>
                <a:ea typeface="Helvetica Neue"/>
                <a:cs typeface="Helvetica Neue"/>
                <a:sym typeface="Helvetica Neue"/>
              </a:rPr>
              <a:t>Tack, J., Barkley, A., &amp; Nalley, L. L. (2015). Effect of warming temperatures on US wheat yields. Proceedings of the National Academy of Sciences, 112(22), 6931–6936.</a:t>
            </a:r>
            <a:r>
              <a:rPr lang="en" sz="400">
                <a:solidFill>
                  <a:srgbClr val="7F7F7F"/>
                </a:solidFill>
                <a:latin typeface="Century Gothic"/>
                <a:ea typeface="Century Gothic"/>
                <a:cs typeface="Century Gothic"/>
                <a:sym typeface="Century Gothic"/>
              </a:rPr>
              <a:t/>
            </a:r>
            <a:br>
              <a:rPr lang="en" sz="400">
                <a:solidFill>
                  <a:srgbClr val="7F7F7F"/>
                </a:solidFill>
                <a:latin typeface="Century Gothic"/>
                <a:ea typeface="Century Gothic"/>
                <a:cs typeface="Century Gothic"/>
                <a:sym typeface="Century Gothic"/>
              </a:rPr>
            </a:br>
            <a:r>
              <a:rPr lang="en" sz="400">
                <a:solidFill>
                  <a:srgbClr val="7F7F7F"/>
                </a:solidFill>
                <a:latin typeface="Helvetica Neue"/>
                <a:ea typeface="Helvetica Neue"/>
                <a:cs typeface="Helvetica Neue"/>
                <a:sym typeface="Helvetica Neue"/>
              </a:rPr>
              <a:t>National Oceanic and Atmospheric Administration. 2013. Regional Climate Trends and Scenarios for the U.S. National Climate Assessment Part 3. Climate of the Midwest U.S. NOAA Technical Report NESDIS 142-3</a:t>
            </a:r>
            <a:r>
              <a:rPr lang="en" sz="400">
                <a:solidFill>
                  <a:srgbClr val="7F7F7F"/>
                </a:solidFill>
                <a:latin typeface="Century Gothic"/>
                <a:ea typeface="Century Gothic"/>
                <a:cs typeface="Century Gothic"/>
                <a:sym typeface="Century Gothic"/>
              </a:rPr>
              <a:t/>
            </a:r>
            <a:br>
              <a:rPr lang="en" sz="400">
                <a:solidFill>
                  <a:srgbClr val="7F7F7F"/>
                </a:solidFill>
                <a:latin typeface="Century Gothic"/>
                <a:ea typeface="Century Gothic"/>
                <a:cs typeface="Century Gothic"/>
                <a:sym typeface="Century Gothic"/>
              </a:rPr>
            </a:br>
            <a:r>
              <a:rPr lang="en" sz="400">
                <a:solidFill>
                  <a:srgbClr val="7F7F7F"/>
                </a:solidFill>
                <a:latin typeface="Helvetica Neue"/>
                <a:ea typeface="Helvetica Neue"/>
                <a:cs typeface="Helvetica Neue"/>
                <a:sym typeface="Helvetica Neue"/>
              </a:rPr>
              <a:t>USGCRP (2014). Hatfield, J., G. Takle, R. Grotjahn, P. Holden, R. C. Izaurralde, T. Mader, E. Marshall, and D. Liverman, 2014: Ch. 6: Agri­culture. Climate Change Impacts in the United States: The Third National Climate Assessment, J. M. Melillo, Terese (T.C.) Richmond, and G. W. Yohe, Eds., U.S. Global Change Research Program, 150-174</a:t>
            </a:r>
            <a:r>
              <a:rPr lang="en" sz="400">
                <a:solidFill>
                  <a:srgbClr val="7F7F7F"/>
                </a:solidFill>
                <a:latin typeface="Century Gothic"/>
                <a:ea typeface="Century Gothic"/>
                <a:cs typeface="Century Gothic"/>
                <a:sym typeface="Century Gothic"/>
              </a:rPr>
              <a:t/>
            </a:r>
            <a:br>
              <a:rPr lang="en" sz="400">
                <a:solidFill>
                  <a:srgbClr val="7F7F7F"/>
                </a:solidFill>
                <a:latin typeface="Century Gothic"/>
                <a:ea typeface="Century Gothic"/>
                <a:cs typeface="Century Gothic"/>
                <a:sym typeface="Century Gothic"/>
              </a:rPr>
            </a:br>
            <a:r>
              <a:rPr lang="en" sz="400">
                <a:solidFill>
                  <a:srgbClr val="7F7F7F"/>
                </a:solidFill>
                <a:latin typeface="Helvetica Neue"/>
                <a:ea typeface="Helvetica Neue"/>
                <a:cs typeface="Helvetica Neue"/>
                <a:sym typeface="Helvetica Neue"/>
              </a:rPr>
              <a:t>Robertson, P. 2015. Climate Change &amp; Michigan Agriculture. PowerPoint Presentation, Nov. 10th, 2015.)</a:t>
            </a:r>
            <a:endParaRPr sz="400">
              <a:solidFill>
                <a:srgbClr val="7F7F7F"/>
              </a:solidFill>
              <a:latin typeface="Century Gothic"/>
              <a:ea typeface="Century Gothic"/>
              <a:cs typeface="Century Gothic"/>
              <a:sym typeface="Century Gothic"/>
            </a:endParaRPr>
          </a:p>
        </p:txBody>
      </p:sp>
      <p:pic>
        <p:nvPicPr>
          <p:cNvPr id="460" name="Shape 460"/>
          <p:cNvPicPr preferRelativeResize="0"/>
          <p:nvPr/>
        </p:nvPicPr>
        <p:blipFill rotWithShape="1">
          <a:blip r:embed="rId3">
            <a:alphaModFix/>
          </a:blip>
          <a:srcRect/>
          <a:stretch/>
        </p:blipFill>
        <p:spPr>
          <a:xfrm>
            <a:off x="7410023" y="2624975"/>
            <a:ext cx="1618551" cy="2215650"/>
          </a:xfrm>
          <a:prstGeom prst="rect">
            <a:avLst/>
          </a:prstGeom>
          <a:noFill/>
          <a:ln>
            <a:noFill/>
          </a:ln>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464"/>
        <p:cNvGrpSpPr/>
        <p:nvPr/>
      </p:nvGrpSpPr>
      <p:grpSpPr>
        <a:xfrm>
          <a:off x="0" y="0"/>
          <a:ext cx="0" cy="0"/>
          <a:chOff x="0" y="0"/>
          <a:chExt cx="0" cy="0"/>
        </a:xfrm>
      </p:grpSpPr>
      <p:sp>
        <p:nvSpPr>
          <p:cNvPr id="465" name="Shape 465"/>
          <p:cNvSpPr txBox="1">
            <a:spLocks noGrp="1"/>
          </p:cNvSpPr>
          <p:nvPr>
            <p:ph type="title"/>
          </p:nvPr>
        </p:nvSpPr>
        <p:spPr>
          <a:xfrm>
            <a:off x="1368166" y="55447"/>
            <a:ext cx="7689738" cy="960667"/>
          </a:xfrm>
          <a:prstGeom prst="rect">
            <a:avLst/>
          </a:prstGeom>
          <a:noFill/>
          <a:ln>
            <a:noFill/>
          </a:ln>
        </p:spPr>
        <p:txBody>
          <a:bodyPr spcFirstLastPara="1" wrap="square" lIns="68575" tIns="34275" rIns="68575" bIns="34275" anchor="t" anchorCtr="0">
            <a:noAutofit/>
          </a:bodyPr>
          <a:lstStyle/>
          <a:p>
            <a:pPr marL="0" marR="0" lvl="0" indent="0" algn="l" rtl="0">
              <a:spcBef>
                <a:spcPts val="0"/>
              </a:spcBef>
              <a:spcAft>
                <a:spcPts val="0"/>
              </a:spcAft>
              <a:buClr>
                <a:srgbClr val="262626"/>
              </a:buClr>
              <a:buSzPts val="3000"/>
              <a:buFont typeface="Century Gothic"/>
              <a:buNone/>
            </a:pPr>
            <a:r>
              <a:rPr lang="en" sz="3000" b="0" i="0" u="none" strike="noStrike" cap="none">
                <a:solidFill>
                  <a:srgbClr val="262626"/>
                </a:solidFill>
                <a:latin typeface="Century Gothic"/>
                <a:ea typeface="Century Gothic"/>
                <a:cs typeface="Century Gothic"/>
                <a:sym typeface="Century Gothic"/>
              </a:rPr>
              <a:t>Return to Data </a:t>
            </a:r>
            <a:br>
              <a:rPr lang="en" sz="3000" b="0" i="0" u="none" strike="noStrike" cap="none">
                <a:solidFill>
                  <a:srgbClr val="262626"/>
                </a:solidFill>
                <a:latin typeface="Century Gothic"/>
                <a:ea typeface="Century Gothic"/>
                <a:cs typeface="Century Gothic"/>
                <a:sym typeface="Century Gothic"/>
              </a:rPr>
            </a:br>
            <a:r>
              <a:rPr lang="en" sz="3000" b="0" i="0" u="none" strike="noStrike" cap="none">
                <a:solidFill>
                  <a:srgbClr val="262626"/>
                </a:solidFill>
                <a:latin typeface="Century Gothic"/>
                <a:ea typeface="Century Gothic"/>
                <a:cs typeface="Century Gothic"/>
                <a:sym typeface="Century Gothic"/>
              </a:rPr>
              <a:t>Dive Activity</a:t>
            </a:r>
            <a:endParaRPr sz="3000" b="0" i="0" u="none" strike="noStrike" cap="none">
              <a:solidFill>
                <a:srgbClr val="262626"/>
              </a:solidFill>
              <a:latin typeface="Century Gothic"/>
              <a:ea typeface="Century Gothic"/>
              <a:cs typeface="Century Gothic"/>
              <a:sym typeface="Century Gothic"/>
            </a:endParaRPr>
          </a:p>
        </p:txBody>
      </p:sp>
      <p:sp>
        <p:nvSpPr>
          <p:cNvPr id="466" name="Shape 466"/>
          <p:cNvSpPr txBox="1">
            <a:spLocks noGrp="1"/>
          </p:cNvSpPr>
          <p:nvPr>
            <p:ph type="body" idx="1"/>
          </p:nvPr>
        </p:nvSpPr>
        <p:spPr>
          <a:xfrm>
            <a:off x="361230" y="1224023"/>
            <a:ext cx="3011714" cy="3672445"/>
          </a:xfrm>
          <a:prstGeom prst="rect">
            <a:avLst/>
          </a:prstGeom>
          <a:solidFill>
            <a:srgbClr val="F1EFE1"/>
          </a:solidFill>
          <a:ln>
            <a:noFill/>
          </a:ln>
        </p:spPr>
        <p:txBody>
          <a:bodyPr spcFirstLastPara="1" wrap="square" lIns="68575" tIns="34275" rIns="68575" bIns="34275" anchor="t" anchorCtr="0">
            <a:noAutofit/>
          </a:bodyPr>
          <a:lstStyle/>
          <a:p>
            <a:pPr marL="254000" marR="0" lvl="0" indent="-254000" algn="l" rtl="0">
              <a:spcBef>
                <a:spcPts val="0"/>
              </a:spcBef>
              <a:spcAft>
                <a:spcPts val="0"/>
              </a:spcAft>
              <a:buClr>
                <a:schemeClr val="accent1"/>
              </a:buClr>
              <a:buSzPts val="2200"/>
              <a:buFont typeface="Noto Sans Symbols"/>
              <a:buChar char="•"/>
            </a:pPr>
            <a:r>
              <a:rPr lang="en" sz="2200" b="1" i="0" u="none" strike="noStrike" cap="none">
                <a:solidFill>
                  <a:srgbClr val="3F3F3F"/>
                </a:solidFill>
                <a:latin typeface="Century Gothic"/>
                <a:ea typeface="Century Gothic"/>
                <a:cs typeface="Century Gothic"/>
                <a:sym typeface="Century Gothic"/>
              </a:rPr>
              <a:t>Convergent Discussion: </a:t>
            </a:r>
            <a:endParaRPr sz="1100"/>
          </a:p>
          <a:p>
            <a:pPr marL="558800" marR="0" lvl="1" indent="-209550" algn="l" rtl="0">
              <a:spcBef>
                <a:spcPts val="800"/>
              </a:spcBef>
              <a:spcAft>
                <a:spcPts val="0"/>
              </a:spcAft>
              <a:buClr>
                <a:schemeClr val="accent1"/>
              </a:buClr>
              <a:buSzPts val="1900"/>
              <a:buFont typeface="Noto Sans Symbols"/>
              <a:buChar char="•"/>
            </a:pPr>
            <a:r>
              <a:rPr lang="en" sz="1900" b="0" i="0" u="none" strike="noStrike" cap="none">
                <a:solidFill>
                  <a:srgbClr val="3F3F3F"/>
                </a:solidFill>
                <a:latin typeface="Century Gothic"/>
                <a:ea typeface="Century Gothic"/>
                <a:cs typeface="Century Gothic"/>
                <a:sym typeface="Century Gothic"/>
              </a:rPr>
              <a:t>What were your original ideas?</a:t>
            </a:r>
            <a:endParaRPr sz="1100"/>
          </a:p>
          <a:p>
            <a:pPr marL="558800" marR="0" lvl="1" indent="-209550" algn="l" rtl="0">
              <a:spcBef>
                <a:spcPts val="800"/>
              </a:spcBef>
              <a:spcAft>
                <a:spcPts val="0"/>
              </a:spcAft>
              <a:buClr>
                <a:schemeClr val="accent1"/>
              </a:buClr>
              <a:buSzPts val="1900"/>
              <a:buFont typeface="Noto Sans Symbols"/>
              <a:buChar char="•"/>
            </a:pPr>
            <a:r>
              <a:rPr lang="en" sz="1900" b="0" i="0" u="none" strike="noStrike" cap="none">
                <a:solidFill>
                  <a:srgbClr val="3F3F3F"/>
                </a:solidFill>
                <a:latin typeface="Century Gothic"/>
                <a:ea typeface="Century Gothic"/>
                <a:cs typeface="Century Gothic"/>
                <a:sym typeface="Century Gothic"/>
              </a:rPr>
              <a:t>Have they changed in light of this information?</a:t>
            </a:r>
            <a:endParaRPr sz="1100"/>
          </a:p>
          <a:p>
            <a:pPr marL="558800" marR="0" lvl="1" indent="-209550" algn="l" rtl="0">
              <a:spcBef>
                <a:spcPts val="800"/>
              </a:spcBef>
              <a:spcAft>
                <a:spcPts val="0"/>
              </a:spcAft>
              <a:buClr>
                <a:schemeClr val="accent1"/>
              </a:buClr>
              <a:buSzPts val="1900"/>
              <a:buFont typeface="Noto Sans Symbols"/>
              <a:buChar char="•"/>
            </a:pPr>
            <a:r>
              <a:rPr lang="en" sz="1900" b="0" i="0" u="none" strike="noStrike" cap="none">
                <a:solidFill>
                  <a:srgbClr val="3F3F3F"/>
                </a:solidFill>
                <a:latin typeface="Century Gothic"/>
                <a:ea typeface="Century Gothic"/>
                <a:cs typeface="Century Gothic"/>
                <a:sym typeface="Century Gothic"/>
              </a:rPr>
              <a:t>Any new ideas? </a:t>
            </a:r>
            <a:endParaRPr sz="1100"/>
          </a:p>
          <a:p>
            <a:pPr marL="558800" marR="0" lvl="1" indent="-209550" algn="l" rtl="0">
              <a:spcBef>
                <a:spcPts val="800"/>
              </a:spcBef>
              <a:spcAft>
                <a:spcPts val="0"/>
              </a:spcAft>
              <a:buClr>
                <a:schemeClr val="accent1"/>
              </a:buClr>
              <a:buSzPts val="1900"/>
              <a:buFont typeface="Noto Sans Symbols"/>
              <a:buChar char="•"/>
            </a:pPr>
            <a:r>
              <a:rPr lang="en" sz="1900" b="0" i="0" u="none" strike="noStrike" cap="none">
                <a:solidFill>
                  <a:srgbClr val="3F3F3F"/>
                </a:solidFill>
                <a:latin typeface="Century Gothic"/>
                <a:ea typeface="Century Gothic"/>
                <a:cs typeface="Century Gothic"/>
                <a:sym typeface="Century Gothic"/>
              </a:rPr>
              <a:t>What do we still not know? </a:t>
            </a:r>
            <a:endParaRPr sz="1900" b="0" i="0" u="none" strike="noStrike" cap="none">
              <a:solidFill>
                <a:srgbClr val="3F3F3F"/>
              </a:solidFill>
              <a:latin typeface="Century Gothic"/>
              <a:ea typeface="Century Gothic"/>
              <a:cs typeface="Century Gothic"/>
              <a:sym typeface="Century Gothic"/>
            </a:endParaRPr>
          </a:p>
        </p:txBody>
      </p:sp>
      <p:sp>
        <p:nvSpPr>
          <p:cNvPr id="467" name="Shape 467"/>
          <p:cNvSpPr txBox="1">
            <a:spLocks noGrp="1"/>
          </p:cNvSpPr>
          <p:nvPr>
            <p:ph type="sldNum" idx="12"/>
          </p:nvPr>
        </p:nvSpPr>
        <p:spPr>
          <a:xfrm>
            <a:off x="398859" y="590836"/>
            <a:ext cx="584825" cy="273844"/>
          </a:xfrm>
          <a:prstGeom prst="rect">
            <a:avLst/>
          </a:prstGeom>
          <a:noFill/>
          <a:ln>
            <a:noFill/>
          </a:ln>
        </p:spPr>
        <p:txBody>
          <a:bodyPr spcFirstLastPara="1" wrap="square" lIns="68575" tIns="34275" rIns="68575" bIns="34275" anchor="ctr" anchorCtr="0">
            <a:noAutofit/>
          </a:bodyPr>
          <a:lstStyle/>
          <a:p>
            <a:pPr marL="0" marR="0" lvl="0" indent="0" algn="r" rtl="0">
              <a:spcBef>
                <a:spcPts val="0"/>
              </a:spcBef>
              <a:spcAft>
                <a:spcPts val="0"/>
              </a:spcAft>
              <a:buNone/>
            </a:pPr>
            <a:fld id="{00000000-1234-1234-1234-123412341234}" type="slidenum">
              <a:rPr lang="en" sz="1500">
                <a:solidFill>
                  <a:srgbClr val="FEFFFF"/>
                </a:solidFill>
                <a:latin typeface="Century Gothic"/>
                <a:ea typeface="Century Gothic"/>
                <a:cs typeface="Century Gothic"/>
                <a:sym typeface="Century Gothic"/>
              </a:rPr>
              <a:t>29</a:t>
            </a:fld>
            <a:endParaRPr sz="1500">
              <a:solidFill>
                <a:srgbClr val="FEFFFF"/>
              </a:solidFill>
              <a:latin typeface="Century Gothic"/>
              <a:ea typeface="Century Gothic"/>
              <a:cs typeface="Century Gothic"/>
              <a:sym typeface="Century Gothic"/>
            </a:endParaRPr>
          </a:p>
        </p:txBody>
      </p:sp>
      <p:pic>
        <p:nvPicPr>
          <p:cNvPr id="468" name="Shape 468"/>
          <p:cNvPicPr preferRelativeResize="0"/>
          <p:nvPr/>
        </p:nvPicPr>
        <p:blipFill rotWithShape="1">
          <a:blip r:embed="rId3">
            <a:alphaModFix/>
          </a:blip>
          <a:srcRect l="5808"/>
          <a:stretch/>
        </p:blipFill>
        <p:spPr>
          <a:xfrm>
            <a:off x="4305300" y="55447"/>
            <a:ext cx="4439947" cy="2646323"/>
          </a:xfrm>
          <a:prstGeom prst="rect">
            <a:avLst/>
          </a:prstGeom>
          <a:noFill/>
          <a:ln>
            <a:noFill/>
          </a:ln>
        </p:spPr>
      </p:pic>
      <p:pic>
        <p:nvPicPr>
          <p:cNvPr id="469" name="Shape 469"/>
          <p:cNvPicPr preferRelativeResize="0"/>
          <p:nvPr/>
        </p:nvPicPr>
        <p:blipFill rotWithShape="1">
          <a:blip r:embed="rId4">
            <a:alphaModFix/>
          </a:blip>
          <a:srcRect/>
          <a:stretch/>
        </p:blipFill>
        <p:spPr>
          <a:xfrm>
            <a:off x="3657601" y="2609849"/>
            <a:ext cx="2254482" cy="2524107"/>
          </a:xfrm>
          <a:prstGeom prst="rect">
            <a:avLst/>
          </a:prstGeom>
          <a:noFill/>
          <a:ln>
            <a:noFill/>
          </a:ln>
        </p:spPr>
      </p:pic>
      <p:pic>
        <p:nvPicPr>
          <p:cNvPr id="470" name="Shape 470"/>
          <p:cNvPicPr preferRelativeResize="0"/>
          <p:nvPr/>
        </p:nvPicPr>
        <p:blipFill rotWithShape="1">
          <a:blip r:embed="rId5">
            <a:alphaModFix/>
          </a:blip>
          <a:srcRect/>
          <a:stretch/>
        </p:blipFill>
        <p:spPr>
          <a:xfrm>
            <a:off x="6029325" y="2784134"/>
            <a:ext cx="3114675" cy="2359131"/>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23"/>
        <p:cNvGrpSpPr/>
        <p:nvPr/>
      </p:nvGrpSpPr>
      <p:grpSpPr>
        <a:xfrm>
          <a:off x="0" y="0"/>
          <a:ext cx="0" cy="0"/>
          <a:chOff x="0" y="0"/>
          <a:chExt cx="0" cy="0"/>
        </a:xfrm>
      </p:grpSpPr>
      <p:sp>
        <p:nvSpPr>
          <p:cNvPr id="224" name="Shape 224"/>
          <p:cNvSpPr txBox="1">
            <a:spLocks noGrp="1"/>
          </p:cNvSpPr>
          <p:nvPr>
            <p:ph type="title"/>
          </p:nvPr>
        </p:nvSpPr>
        <p:spPr>
          <a:xfrm>
            <a:off x="1368166" y="55447"/>
            <a:ext cx="7689738" cy="960667"/>
          </a:xfrm>
          <a:prstGeom prst="rect">
            <a:avLst/>
          </a:prstGeom>
          <a:noFill/>
          <a:ln>
            <a:noFill/>
          </a:ln>
        </p:spPr>
        <p:txBody>
          <a:bodyPr spcFirstLastPara="1" wrap="square" lIns="68575" tIns="34275" rIns="68575" bIns="34275" anchor="t" anchorCtr="0">
            <a:noAutofit/>
          </a:bodyPr>
          <a:lstStyle/>
          <a:p>
            <a:pPr marL="0" marR="0" lvl="0" indent="0" algn="l" rtl="0">
              <a:spcBef>
                <a:spcPts val="0"/>
              </a:spcBef>
              <a:spcAft>
                <a:spcPts val="0"/>
              </a:spcAft>
              <a:buClr>
                <a:srgbClr val="262626"/>
              </a:buClr>
              <a:buSzPts val="3300"/>
              <a:buFont typeface="Century Gothic"/>
              <a:buNone/>
            </a:pPr>
            <a:r>
              <a:rPr lang="en" sz="3300" b="0" i="0" u="none" strike="noStrike" cap="none">
                <a:solidFill>
                  <a:srgbClr val="262626"/>
                </a:solidFill>
                <a:latin typeface="Century Gothic"/>
                <a:ea typeface="Century Gothic"/>
                <a:cs typeface="Century Gothic"/>
                <a:sym typeface="Century Gothic"/>
              </a:rPr>
              <a:t>Rules of Engagement</a:t>
            </a:r>
            <a:endParaRPr sz="3300" b="0" i="0" u="none" strike="noStrike" cap="none">
              <a:solidFill>
                <a:srgbClr val="262626"/>
              </a:solidFill>
              <a:latin typeface="Century Gothic"/>
              <a:ea typeface="Century Gothic"/>
              <a:cs typeface="Century Gothic"/>
              <a:sym typeface="Century Gothic"/>
            </a:endParaRPr>
          </a:p>
        </p:txBody>
      </p:sp>
      <p:sp>
        <p:nvSpPr>
          <p:cNvPr id="225" name="Shape 225"/>
          <p:cNvSpPr txBox="1">
            <a:spLocks noGrp="1"/>
          </p:cNvSpPr>
          <p:nvPr>
            <p:ph type="body" idx="1"/>
          </p:nvPr>
        </p:nvSpPr>
        <p:spPr>
          <a:xfrm>
            <a:off x="1368166" y="1119248"/>
            <a:ext cx="7689738" cy="3672445"/>
          </a:xfrm>
          <a:prstGeom prst="rect">
            <a:avLst/>
          </a:prstGeom>
          <a:noFill/>
          <a:ln>
            <a:noFill/>
          </a:ln>
        </p:spPr>
        <p:txBody>
          <a:bodyPr spcFirstLastPara="1" wrap="square" lIns="68575" tIns="34275" rIns="68575" bIns="34275" anchor="t" anchorCtr="0">
            <a:noAutofit/>
          </a:bodyPr>
          <a:lstStyle/>
          <a:p>
            <a:pPr marL="254000" marR="0" lvl="0" indent="-254000" algn="l" rtl="0">
              <a:lnSpc>
                <a:spcPct val="90000"/>
              </a:lnSpc>
              <a:spcBef>
                <a:spcPts val="0"/>
              </a:spcBef>
              <a:spcAft>
                <a:spcPts val="0"/>
              </a:spcAft>
              <a:buClr>
                <a:schemeClr val="accent1"/>
              </a:buClr>
              <a:buSzPts val="2400"/>
              <a:buFont typeface="Noto Sans Symbols"/>
              <a:buChar char="•"/>
            </a:pPr>
            <a:r>
              <a:rPr lang="en" sz="2400" b="1" i="0" u="none" strike="noStrike" cap="none">
                <a:solidFill>
                  <a:srgbClr val="3F3F3F"/>
                </a:solidFill>
                <a:latin typeface="Century Gothic"/>
                <a:ea typeface="Century Gothic"/>
                <a:cs typeface="Century Gothic"/>
                <a:sym typeface="Century Gothic"/>
              </a:rPr>
              <a:t>1. Assume best intentions. </a:t>
            </a:r>
            <a:endParaRPr sz="1100"/>
          </a:p>
          <a:p>
            <a:pPr marL="254000" marR="0" lvl="0" indent="-254000" algn="l" rtl="0">
              <a:lnSpc>
                <a:spcPct val="90000"/>
              </a:lnSpc>
              <a:spcBef>
                <a:spcPts val="800"/>
              </a:spcBef>
              <a:spcAft>
                <a:spcPts val="0"/>
              </a:spcAft>
              <a:buClr>
                <a:schemeClr val="accent1"/>
              </a:buClr>
              <a:buSzPts val="2400"/>
              <a:buFont typeface="Noto Sans Symbols"/>
              <a:buChar char="•"/>
            </a:pPr>
            <a:r>
              <a:rPr lang="en" sz="2400" b="1" i="0" u="none" strike="noStrike" cap="none">
                <a:solidFill>
                  <a:srgbClr val="3F3F3F"/>
                </a:solidFill>
                <a:latin typeface="Century Gothic"/>
                <a:ea typeface="Century Gothic"/>
                <a:cs typeface="Century Gothic"/>
                <a:sym typeface="Century Gothic"/>
              </a:rPr>
              <a:t>2. Back all claims with evidence. </a:t>
            </a:r>
            <a:endParaRPr sz="1100"/>
          </a:p>
          <a:p>
            <a:pPr marL="254000" marR="0" lvl="0" indent="-254000" algn="l" rtl="0">
              <a:lnSpc>
                <a:spcPct val="90000"/>
              </a:lnSpc>
              <a:spcBef>
                <a:spcPts val="800"/>
              </a:spcBef>
              <a:spcAft>
                <a:spcPts val="0"/>
              </a:spcAft>
              <a:buClr>
                <a:schemeClr val="accent1"/>
              </a:buClr>
              <a:buSzPts val="2400"/>
              <a:buFont typeface="Noto Sans Symbols"/>
              <a:buChar char="•"/>
            </a:pPr>
            <a:r>
              <a:rPr lang="en" sz="2400" b="1" i="0" u="none" strike="noStrike" cap="none">
                <a:solidFill>
                  <a:srgbClr val="3F3F3F"/>
                </a:solidFill>
                <a:latin typeface="Century Gothic"/>
                <a:ea typeface="Century Gothic"/>
                <a:cs typeface="Century Gothic"/>
                <a:sym typeface="Century Gothic"/>
              </a:rPr>
              <a:t>3. It is ok to question and challenge, as long the intent is to clarify. </a:t>
            </a:r>
            <a:endParaRPr sz="1100"/>
          </a:p>
          <a:p>
            <a:pPr marL="254000" marR="0" lvl="0" indent="-254000" algn="l" rtl="0">
              <a:lnSpc>
                <a:spcPct val="90000"/>
              </a:lnSpc>
              <a:spcBef>
                <a:spcPts val="800"/>
              </a:spcBef>
              <a:spcAft>
                <a:spcPts val="0"/>
              </a:spcAft>
              <a:buClr>
                <a:schemeClr val="accent1"/>
              </a:buClr>
              <a:buSzPts val="2400"/>
              <a:buFont typeface="Noto Sans Symbols"/>
              <a:buChar char="•"/>
            </a:pPr>
            <a:r>
              <a:rPr lang="en" sz="2400" b="1" i="0" u="none" strike="noStrike" cap="none">
                <a:solidFill>
                  <a:srgbClr val="3F3F3F"/>
                </a:solidFill>
                <a:latin typeface="Century Gothic"/>
                <a:ea typeface="Century Gothic"/>
                <a:cs typeface="Century Gothic"/>
                <a:sym typeface="Century Gothic"/>
              </a:rPr>
              <a:t>4. It is ok to be unsure about something. </a:t>
            </a:r>
            <a:endParaRPr sz="2400" b="1" i="0" u="none" strike="noStrike" cap="none">
              <a:solidFill>
                <a:srgbClr val="3F3F3F"/>
              </a:solidFill>
              <a:latin typeface="Century Gothic"/>
              <a:ea typeface="Century Gothic"/>
              <a:cs typeface="Century Gothic"/>
              <a:sym typeface="Century Gothic"/>
            </a:endParaRPr>
          </a:p>
          <a:p>
            <a:pPr marL="254000" marR="0" lvl="0" indent="-254000" algn="l" rtl="0">
              <a:lnSpc>
                <a:spcPct val="90000"/>
              </a:lnSpc>
              <a:spcBef>
                <a:spcPts val="800"/>
              </a:spcBef>
              <a:spcAft>
                <a:spcPts val="0"/>
              </a:spcAft>
              <a:buClr>
                <a:schemeClr val="accent1"/>
              </a:buClr>
              <a:buSzPts val="2400"/>
              <a:buFont typeface="Noto Sans Symbols"/>
              <a:buChar char="•"/>
            </a:pPr>
            <a:r>
              <a:rPr lang="en" sz="2400" b="1" i="0" u="none" strike="noStrike" cap="none">
                <a:solidFill>
                  <a:srgbClr val="3F3F3F"/>
                </a:solidFill>
                <a:latin typeface="Century Gothic"/>
                <a:ea typeface="Century Gothic"/>
                <a:cs typeface="Century Gothic"/>
                <a:sym typeface="Century Gothic"/>
              </a:rPr>
              <a:t>5. </a:t>
            </a:r>
            <a:r>
              <a:rPr lang="en" sz="2400" b="1" i="0" u="sng" strike="noStrike" cap="none">
                <a:solidFill>
                  <a:srgbClr val="3F3F3F"/>
                </a:solidFill>
                <a:latin typeface="Century Gothic"/>
                <a:ea typeface="Century Gothic"/>
                <a:cs typeface="Century Gothic"/>
                <a:sym typeface="Century Gothic"/>
              </a:rPr>
              <a:t>I know this is text-heavy and I’ll have to move too quickly. </a:t>
            </a:r>
            <a:endParaRPr sz="1100"/>
          </a:p>
          <a:p>
            <a:pPr marL="558800" marR="0" lvl="1" indent="-209550" algn="l" rtl="0">
              <a:lnSpc>
                <a:spcPct val="90000"/>
              </a:lnSpc>
              <a:spcBef>
                <a:spcPts val="800"/>
              </a:spcBef>
              <a:spcAft>
                <a:spcPts val="0"/>
              </a:spcAft>
              <a:buClr>
                <a:schemeClr val="accent1"/>
              </a:buClr>
              <a:buSzPts val="2100"/>
              <a:buFont typeface="Noto Sans Symbols"/>
              <a:buChar char="•"/>
            </a:pPr>
            <a:r>
              <a:rPr lang="en" sz="2100" b="0" i="0" u="none" strike="noStrike" cap="none">
                <a:solidFill>
                  <a:srgbClr val="3F3F3F"/>
                </a:solidFill>
                <a:latin typeface="Century Gothic"/>
                <a:ea typeface="Century Gothic"/>
                <a:cs typeface="Century Gothic"/>
                <a:sym typeface="Century Gothic"/>
              </a:rPr>
              <a:t>The intent is for you to be able to go back and dive deeper on your own at a later time.</a:t>
            </a:r>
            <a:endParaRPr sz="2100" b="0" i="0" u="none" strike="noStrike" cap="none">
              <a:solidFill>
                <a:srgbClr val="3F3F3F"/>
              </a:solidFill>
              <a:latin typeface="Century Gothic"/>
              <a:ea typeface="Century Gothic"/>
              <a:cs typeface="Century Gothic"/>
              <a:sym typeface="Century Gothic"/>
            </a:endParaRPr>
          </a:p>
        </p:txBody>
      </p:sp>
      <p:sp>
        <p:nvSpPr>
          <p:cNvPr id="226" name="Shape 226"/>
          <p:cNvSpPr txBox="1">
            <a:spLocks noGrp="1"/>
          </p:cNvSpPr>
          <p:nvPr>
            <p:ph type="sldNum" idx="12"/>
          </p:nvPr>
        </p:nvSpPr>
        <p:spPr>
          <a:xfrm>
            <a:off x="398859" y="590836"/>
            <a:ext cx="584825" cy="273844"/>
          </a:xfrm>
          <a:prstGeom prst="rect">
            <a:avLst/>
          </a:prstGeom>
          <a:noFill/>
          <a:ln>
            <a:noFill/>
          </a:ln>
        </p:spPr>
        <p:txBody>
          <a:bodyPr spcFirstLastPara="1" wrap="square" lIns="68575" tIns="34275" rIns="68575" bIns="34275" anchor="ctr" anchorCtr="0">
            <a:noAutofit/>
          </a:bodyPr>
          <a:lstStyle/>
          <a:p>
            <a:pPr marL="0" marR="0" lvl="0" indent="0" algn="r" rtl="0">
              <a:spcBef>
                <a:spcPts val="0"/>
              </a:spcBef>
              <a:spcAft>
                <a:spcPts val="0"/>
              </a:spcAft>
              <a:buNone/>
            </a:pPr>
            <a:fld id="{00000000-1234-1234-1234-123412341234}" type="slidenum">
              <a:rPr lang="en" sz="1500" b="0" i="0" u="none" strike="noStrike" cap="none">
                <a:solidFill>
                  <a:srgbClr val="FEFFFF"/>
                </a:solidFill>
                <a:latin typeface="Century Gothic"/>
                <a:ea typeface="Century Gothic"/>
                <a:cs typeface="Century Gothic"/>
                <a:sym typeface="Century Gothic"/>
              </a:rPr>
              <a:t>3</a:t>
            </a:fld>
            <a:endParaRPr sz="1500" b="0" i="0" u="none" strike="noStrike" cap="none">
              <a:solidFill>
                <a:srgbClr val="FEFFFF"/>
              </a:solidFill>
              <a:latin typeface="Century Gothic"/>
              <a:ea typeface="Century Gothic"/>
              <a:cs typeface="Century Gothic"/>
              <a:sym typeface="Century Gothic"/>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474"/>
        <p:cNvGrpSpPr/>
        <p:nvPr/>
      </p:nvGrpSpPr>
      <p:grpSpPr>
        <a:xfrm>
          <a:off x="0" y="0"/>
          <a:ext cx="0" cy="0"/>
          <a:chOff x="0" y="0"/>
          <a:chExt cx="0" cy="0"/>
        </a:xfrm>
      </p:grpSpPr>
      <p:sp>
        <p:nvSpPr>
          <p:cNvPr id="475" name="Shape 475"/>
          <p:cNvSpPr txBox="1">
            <a:spLocks noGrp="1"/>
          </p:cNvSpPr>
          <p:nvPr>
            <p:ph type="title"/>
          </p:nvPr>
        </p:nvSpPr>
        <p:spPr>
          <a:xfrm>
            <a:off x="1941909" y="1544063"/>
            <a:ext cx="6686549" cy="1101600"/>
          </a:xfrm>
          <a:prstGeom prst="rect">
            <a:avLst/>
          </a:prstGeom>
          <a:noFill/>
          <a:ln>
            <a:noFill/>
          </a:ln>
        </p:spPr>
        <p:txBody>
          <a:bodyPr spcFirstLastPara="1" wrap="square" lIns="68575" tIns="34275" rIns="68575" bIns="34275" anchor="b" anchorCtr="0">
            <a:noAutofit/>
          </a:bodyPr>
          <a:lstStyle/>
          <a:p>
            <a:pPr marL="0" marR="0" lvl="0" indent="0" algn="l" rtl="0">
              <a:spcBef>
                <a:spcPts val="0"/>
              </a:spcBef>
              <a:spcAft>
                <a:spcPts val="0"/>
              </a:spcAft>
              <a:buClr>
                <a:srgbClr val="262626"/>
              </a:buClr>
              <a:buSzPts val="3000"/>
              <a:buFont typeface="Century Gothic"/>
              <a:buNone/>
            </a:pPr>
            <a:r>
              <a:rPr lang="en" sz="3000" b="0" i="0" u="none" strike="noStrike" cap="none">
                <a:solidFill>
                  <a:srgbClr val="262626"/>
                </a:solidFill>
                <a:latin typeface="Century Gothic"/>
                <a:ea typeface="Century Gothic"/>
                <a:cs typeface="Century Gothic"/>
                <a:sym typeface="Century Gothic"/>
              </a:rPr>
              <a:t>Inquiry-based Investigations</a:t>
            </a:r>
            <a:endParaRPr sz="3000" b="0" i="0" u="none" strike="noStrike" cap="none">
              <a:solidFill>
                <a:srgbClr val="262626"/>
              </a:solidFill>
              <a:latin typeface="Century Gothic"/>
              <a:ea typeface="Century Gothic"/>
              <a:cs typeface="Century Gothic"/>
              <a:sym typeface="Century Gothic"/>
            </a:endParaRPr>
          </a:p>
        </p:txBody>
      </p:sp>
      <p:sp>
        <p:nvSpPr>
          <p:cNvPr id="476" name="Shape 476"/>
          <p:cNvSpPr txBox="1">
            <a:spLocks noGrp="1"/>
          </p:cNvSpPr>
          <p:nvPr>
            <p:ph type="body" idx="1"/>
          </p:nvPr>
        </p:nvSpPr>
        <p:spPr>
          <a:xfrm>
            <a:off x="1941909" y="2647597"/>
            <a:ext cx="6686549" cy="645300"/>
          </a:xfrm>
          <a:prstGeom prst="rect">
            <a:avLst/>
          </a:prstGeom>
          <a:noFill/>
          <a:ln>
            <a:noFill/>
          </a:ln>
        </p:spPr>
        <p:txBody>
          <a:bodyPr spcFirstLastPara="1" wrap="square" lIns="68575" tIns="34275" rIns="68575" bIns="34275" anchor="t" anchorCtr="0">
            <a:noAutofit/>
          </a:bodyPr>
          <a:lstStyle/>
          <a:p>
            <a:pPr marL="0" marR="0" lvl="0" indent="0" algn="l" rtl="0">
              <a:spcBef>
                <a:spcPts val="0"/>
              </a:spcBef>
              <a:spcAft>
                <a:spcPts val="0"/>
              </a:spcAft>
              <a:buClr>
                <a:schemeClr val="accent1"/>
              </a:buClr>
              <a:buSzPts val="1500"/>
              <a:buFont typeface="Noto Sans Symbols"/>
              <a:buNone/>
            </a:pPr>
            <a:r>
              <a:rPr lang="en" sz="1500" b="0" i="0" u="none" strike="noStrike" cap="none">
                <a:solidFill>
                  <a:srgbClr val="595959"/>
                </a:solidFill>
                <a:latin typeface="Century Gothic"/>
                <a:ea typeface="Century Gothic"/>
                <a:cs typeface="Century Gothic"/>
                <a:sym typeface="Century Gothic"/>
              </a:rPr>
              <a:t>Testing your understanding in real-time explorations. </a:t>
            </a:r>
            <a:endParaRPr sz="1500" b="0" i="0" u="none" strike="noStrike" cap="none">
              <a:solidFill>
                <a:srgbClr val="595959"/>
              </a:solidFill>
              <a:latin typeface="Century Gothic"/>
              <a:ea typeface="Century Gothic"/>
              <a:cs typeface="Century Gothic"/>
              <a:sym typeface="Century Gothic"/>
            </a:endParaRPr>
          </a:p>
        </p:txBody>
      </p:sp>
      <p:sp>
        <p:nvSpPr>
          <p:cNvPr id="477" name="Shape 477"/>
          <p:cNvSpPr txBox="1">
            <a:spLocks noGrp="1"/>
          </p:cNvSpPr>
          <p:nvPr>
            <p:ph type="sldNum" idx="12"/>
          </p:nvPr>
        </p:nvSpPr>
        <p:spPr>
          <a:xfrm>
            <a:off x="398859" y="2433104"/>
            <a:ext cx="584825" cy="273844"/>
          </a:xfrm>
          <a:prstGeom prst="rect">
            <a:avLst/>
          </a:prstGeom>
          <a:noFill/>
          <a:ln>
            <a:noFill/>
          </a:ln>
        </p:spPr>
        <p:txBody>
          <a:bodyPr spcFirstLastPara="1" wrap="square" lIns="68575" tIns="34275" rIns="68575" bIns="34275" anchor="ctr" anchorCtr="0">
            <a:noAutofit/>
          </a:bodyPr>
          <a:lstStyle/>
          <a:p>
            <a:pPr marL="0" marR="0" lvl="0" indent="0" algn="r" rtl="0">
              <a:spcBef>
                <a:spcPts val="0"/>
              </a:spcBef>
              <a:spcAft>
                <a:spcPts val="0"/>
              </a:spcAft>
              <a:buNone/>
            </a:pPr>
            <a:fld id="{00000000-1234-1234-1234-123412341234}" type="slidenum">
              <a:rPr lang="en" sz="1500">
                <a:solidFill>
                  <a:srgbClr val="FEFFFF"/>
                </a:solidFill>
                <a:latin typeface="Century Gothic"/>
                <a:ea typeface="Century Gothic"/>
                <a:cs typeface="Century Gothic"/>
                <a:sym typeface="Century Gothic"/>
              </a:rPr>
              <a:t>30</a:t>
            </a:fld>
            <a:endParaRPr sz="1500">
              <a:solidFill>
                <a:srgbClr val="FEFFFF"/>
              </a:solidFill>
              <a:latin typeface="Century Gothic"/>
              <a:ea typeface="Century Gothic"/>
              <a:cs typeface="Century Gothic"/>
              <a:sym typeface="Century Gothic"/>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481"/>
        <p:cNvGrpSpPr/>
        <p:nvPr/>
      </p:nvGrpSpPr>
      <p:grpSpPr>
        <a:xfrm>
          <a:off x="0" y="0"/>
          <a:ext cx="0" cy="0"/>
          <a:chOff x="0" y="0"/>
          <a:chExt cx="0" cy="0"/>
        </a:xfrm>
      </p:grpSpPr>
      <p:sp>
        <p:nvSpPr>
          <p:cNvPr id="482" name="Shape 482"/>
          <p:cNvSpPr txBox="1">
            <a:spLocks noGrp="1"/>
          </p:cNvSpPr>
          <p:nvPr>
            <p:ph type="title"/>
          </p:nvPr>
        </p:nvSpPr>
        <p:spPr>
          <a:xfrm>
            <a:off x="1368166" y="55447"/>
            <a:ext cx="7689738" cy="960667"/>
          </a:xfrm>
          <a:prstGeom prst="rect">
            <a:avLst/>
          </a:prstGeom>
          <a:noFill/>
          <a:ln>
            <a:noFill/>
          </a:ln>
        </p:spPr>
        <p:txBody>
          <a:bodyPr spcFirstLastPara="1" wrap="square" lIns="68575" tIns="34275" rIns="68575" bIns="34275" anchor="t" anchorCtr="0">
            <a:noAutofit/>
          </a:bodyPr>
          <a:lstStyle/>
          <a:p>
            <a:pPr marL="0" marR="0" lvl="0" indent="0" algn="l" rtl="0">
              <a:spcBef>
                <a:spcPts val="0"/>
              </a:spcBef>
              <a:spcAft>
                <a:spcPts val="0"/>
              </a:spcAft>
              <a:buClr>
                <a:srgbClr val="262626"/>
              </a:buClr>
              <a:buSzPts val="3300"/>
              <a:buFont typeface="Century Gothic"/>
              <a:buNone/>
            </a:pPr>
            <a:r>
              <a:rPr lang="en" sz="3300" b="0" i="0" u="none" strike="noStrike" cap="none">
                <a:solidFill>
                  <a:srgbClr val="262626"/>
                </a:solidFill>
                <a:latin typeface="Century Gothic"/>
                <a:ea typeface="Century Gothic"/>
                <a:cs typeface="Century Gothic"/>
                <a:sym typeface="Century Gothic"/>
              </a:rPr>
              <a:t>Table Top Climate Change</a:t>
            </a:r>
            <a:endParaRPr sz="3300" b="0" i="0" u="none" strike="noStrike" cap="none">
              <a:solidFill>
                <a:srgbClr val="262626"/>
              </a:solidFill>
              <a:latin typeface="Century Gothic"/>
              <a:ea typeface="Century Gothic"/>
              <a:cs typeface="Century Gothic"/>
              <a:sym typeface="Century Gothic"/>
            </a:endParaRPr>
          </a:p>
        </p:txBody>
      </p:sp>
      <p:sp>
        <p:nvSpPr>
          <p:cNvPr id="483" name="Shape 483"/>
          <p:cNvSpPr txBox="1">
            <a:spLocks noGrp="1"/>
          </p:cNvSpPr>
          <p:nvPr>
            <p:ph type="sldNum" idx="12"/>
          </p:nvPr>
        </p:nvSpPr>
        <p:spPr>
          <a:xfrm>
            <a:off x="398859" y="590836"/>
            <a:ext cx="584825" cy="273844"/>
          </a:xfrm>
          <a:prstGeom prst="rect">
            <a:avLst/>
          </a:prstGeom>
          <a:noFill/>
          <a:ln>
            <a:noFill/>
          </a:ln>
        </p:spPr>
        <p:txBody>
          <a:bodyPr spcFirstLastPara="1" wrap="square" lIns="68575" tIns="34275" rIns="68575" bIns="34275" anchor="ctr" anchorCtr="0">
            <a:noAutofit/>
          </a:bodyPr>
          <a:lstStyle/>
          <a:p>
            <a:pPr marL="0" marR="0" lvl="0" indent="0" algn="r" rtl="0">
              <a:spcBef>
                <a:spcPts val="0"/>
              </a:spcBef>
              <a:spcAft>
                <a:spcPts val="0"/>
              </a:spcAft>
              <a:buNone/>
            </a:pPr>
            <a:fld id="{00000000-1234-1234-1234-123412341234}" type="slidenum">
              <a:rPr lang="en" sz="1500">
                <a:solidFill>
                  <a:srgbClr val="FEFFFF"/>
                </a:solidFill>
                <a:latin typeface="Century Gothic"/>
                <a:ea typeface="Century Gothic"/>
                <a:cs typeface="Century Gothic"/>
                <a:sym typeface="Century Gothic"/>
              </a:rPr>
              <a:t>31</a:t>
            </a:fld>
            <a:endParaRPr sz="1500">
              <a:solidFill>
                <a:srgbClr val="FEFFFF"/>
              </a:solidFill>
              <a:latin typeface="Century Gothic"/>
              <a:ea typeface="Century Gothic"/>
              <a:cs typeface="Century Gothic"/>
              <a:sym typeface="Century Gothic"/>
            </a:endParaRPr>
          </a:p>
        </p:txBody>
      </p:sp>
      <p:pic>
        <p:nvPicPr>
          <p:cNvPr id="484" name="Shape 484"/>
          <p:cNvPicPr preferRelativeResize="0"/>
          <p:nvPr/>
        </p:nvPicPr>
        <p:blipFill rotWithShape="1">
          <a:blip r:embed="rId3">
            <a:alphaModFix/>
          </a:blip>
          <a:srcRect l="23641" r="17120"/>
          <a:stretch/>
        </p:blipFill>
        <p:spPr>
          <a:xfrm>
            <a:off x="6840389" y="2394095"/>
            <a:ext cx="2165841" cy="2749405"/>
          </a:xfrm>
          <a:prstGeom prst="rect">
            <a:avLst/>
          </a:prstGeom>
          <a:noFill/>
          <a:ln>
            <a:noFill/>
          </a:ln>
        </p:spPr>
      </p:pic>
      <p:sp>
        <p:nvSpPr>
          <p:cNvPr id="485" name="Shape 485"/>
          <p:cNvSpPr txBox="1">
            <a:spLocks noGrp="1"/>
          </p:cNvSpPr>
          <p:nvPr>
            <p:ph type="body" idx="1"/>
          </p:nvPr>
        </p:nvSpPr>
        <p:spPr>
          <a:xfrm>
            <a:off x="755543" y="1119249"/>
            <a:ext cx="8302361" cy="1274847"/>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3F3F3F"/>
              </a:buClr>
              <a:buSzPts val="2400"/>
              <a:buFont typeface="Noto Sans Symbols"/>
              <a:buNone/>
            </a:pPr>
            <a:r>
              <a:rPr lang="en" sz="2400" b="1" i="0" u="none" strike="noStrike" cap="none">
                <a:solidFill>
                  <a:srgbClr val="3F3F3F"/>
                </a:solidFill>
                <a:latin typeface="Century Gothic"/>
                <a:ea typeface="Century Gothic"/>
                <a:cs typeface="Century Gothic"/>
                <a:sym typeface="Century Gothic"/>
              </a:rPr>
              <a:t>By adding Alka-Seltzer to water in a sealed, heated container, students can compare the effects of greenhouse gases like CO2 on temperature.</a:t>
            </a:r>
            <a:endParaRPr sz="2400" b="1" i="0" u="none" strike="noStrike" cap="none">
              <a:solidFill>
                <a:srgbClr val="3F3F3F"/>
              </a:solidFill>
              <a:latin typeface="Century Gothic"/>
              <a:ea typeface="Century Gothic"/>
              <a:cs typeface="Century Gothic"/>
              <a:sym typeface="Century Gothic"/>
            </a:endParaRPr>
          </a:p>
        </p:txBody>
      </p:sp>
      <p:pic>
        <p:nvPicPr>
          <p:cNvPr id="486" name="Shape 486"/>
          <p:cNvPicPr preferRelativeResize="0"/>
          <p:nvPr/>
        </p:nvPicPr>
        <p:blipFill rotWithShape="1">
          <a:blip r:embed="rId4">
            <a:alphaModFix/>
          </a:blip>
          <a:srcRect/>
          <a:stretch/>
        </p:blipFill>
        <p:spPr>
          <a:xfrm>
            <a:off x="577752" y="2377226"/>
            <a:ext cx="6101384" cy="2789772"/>
          </a:xfrm>
          <a:prstGeom prst="rect">
            <a:avLst/>
          </a:prstGeom>
          <a:noFill/>
          <a:ln>
            <a:noFill/>
          </a:ln>
        </p:spPr>
      </p:pic>
      <p:pic>
        <p:nvPicPr>
          <p:cNvPr id="487" name="Shape 487"/>
          <p:cNvPicPr preferRelativeResize="0"/>
          <p:nvPr/>
        </p:nvPicPr>
        <p:blipFill rotWithShape="1">
          <a:blip r:embed="rId5">
            <a:alphaModFix/>
          </a:blip>
          <a:srcRect t="18719" b="19904"/>
          <a:stretch/>
        </p:blipFill>
        <p:spPr>
          <a:xfrm>
            <a:off x="3047275" y="4644275"/>
            <a:ext cx="3385376" cy="434500"/>
          </a:xfrm>
          <a:prstGeom prst="rect">
            <a:avLst/>
          </a:prstGeom>
          <a:noFill/>
          <a:ln>
            <a:noFill/>
          </a:ln>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491"/>
        <p:cNvGrpSpPr/>
        <p:nvPr/>
      </p:nvGrpSpPr>
      <p:grpSpPr>
        <a:xfrm>
          <a:off x="0" y="0"/>
          <a:ext cx="0" cy="0"/>
          <a:chOff x="0" y="0"/>
          <a:chExt cx="0" cy="0"/>
        </a:xfrm>
      </p:grpSpPr>
      <p:pic>
        <p:nvPicPr>
          <p:cNvPr id="492" name="Shape 492"/>
          <p:cNvPicPr preferRelativeResize="0"/>
          <p:nvPr/>
        </p:nvPicPr>
        <p:blipFill>
          <a:blip r:embed="rId3">
            <a:alphaModFix/>
          </a:blip>
          <a:stretch>
            <a:fillRect/>
          </a:stretch>
        </p:blipFill>
        <p:spPr>
          <a:xfrm>
            <a:off x="4444000" y="3675413"/>
            <a:ext cx="1733550" cy="1362075"/>
          </a:xfrm>
          <a:prstGeom prst="rect">
            <a:avLst/>
          </a:prstGeom>
          <a:noFill/>
          <a:ln>
            <a:noFill/>
          </a:ln>
        </p:spPr>
      </p:pic>
      <p:sp>
        <p:nvSpPr>
          <p:cNvPr id="493" name="Shape 493"/>
          <p:cNvSpPr txBox="1">
            <a:spLocks noGrp="1"/>
          </p:cNvSpPr>
          <p:nvPr>
            <p:ph type="title"/>
          </p:nvPr>
        </p:nvSpPr>
        <p:spPr>
          <a:xfrm>
            <a:off x="1368166" y="55447"/>
            <a:ext cx="7689738" cy="960667"/>
          </a:xfrm>
          <a:prstGeom prst="rect">
            <a:avLst/>
          </a:prstGeom>
          <a:noFill/>
          <a:ln>
            <a:noFill/>
          </a:ln>
        </p:spPr>
        <p:txBody>
          <a:bodyPr spcFirstLastPara="1" wrap="square" lIns="68575" tIns="34275" rIns="68575" bIns="34275" anchor="t" anchorCtr="0">
            <a:noAutofit/>
          </a:bodyPr>
          <a:lstStyle/>
          <a:p>
            <a:pPr marL="0" marR="0" lvl="0" indent="0" algn="l" rtl="0">
              <a:spcBef>
                <a:spcPts val="0"/>
              </a:spcBef>
              <a:spcAft>
                <a:spcPts val="0"/>
              </a:spcAft>
              <a:buClr>
                <a:srgbClr val="262626"/>
              </a:buClr>
              <a:buSzPts val="3000"/>
              <a:buFont typeface="Century Gothic"/>
              <a:buNone/>
            </a:pPr>
            <a:r>
              <a:rPr lang="en" sz="3000" b="0" i="0" u="none" strike="noStrike" cap="none">
                <a:solidFill>
                  <a:srgbClr val="262626"/>
                </a:solidFill>
                <a:latin typeface="Century Gothic"/>
                <a:ea typeface="Century Gothic"/>
                <a:cs typeface="Century Gothic"/>
                <a:sym typeface="Century Gothic"/>
              </a:rPr>
              <a:t>School Bus </a:t>
            </a:r>
            <a:br>
              <a:rPr lang="en" sz="3000" b="0" i="0" u="none" strike="noStrike" cap="none">
                <a:solidFill>
                  <a:srgbClr val="262626"/>
                </a:solidFill>
                <a:latin typeface="Century Gothic"/>
                <a:ea typeface="Century Gothic"/>
                <a:cs typeface="Century Gothic"/>
                <a:sym typeface="Century Gothic"/>
              </a:rPr>
            </a:br>
            <a:r>
              <a:rPr lang="en" sz="3000" b="0" i="0" u="none" strike="noStrike" cap="none">
                <a:solidFill>
                  <a:srgbClr val="262626"/>
                </a:solidFill>
                <a:latin typeface="Century Gothic"/>
                <a:ea typeface="Century Gothic"/>
                <a:cs typeface="Century Gothic"/>
                <a:sym typeface="Century Gothic"/>
              </a:rPr>
              <a:t>Carbon Footprints</a:t>
            </a:r>
            <a:endParaRPr sz="3000" b="0" i="0" u="none" strike="noStrike" cap="none">
              <a:solidFill>
                <a:srgbClr val="262626"/>
              </a:solidFill>
              <a:latin typeface="Century Gothic"/>
              <a:ea typeface="Century Gothic"/>
              <a:cs typeface="Century Gothic"/>
              <a:sym typeface="Century Gothic"/>
            </a:endParaRPr>
          </a:p>
        </p:txBody>
      </p:sp>
      <p:sp>
        <p:nvSpPr>
          <p:cNvPr id="494" name="Shape 494"/>
          <p:cNvSpPr txBox="1">
            <a:spLocks noGrp="1"/>
          </p:cNvSpPr>
          <p:nvPr>
            <p:ph type="body" idx="1"/>
          </p:nvPr>
        </p:nvSpPr>
        <p:spPr>
          <a:xfrm>
            <a:off x="923884" y="1119248"/>
            <a:ext cx="7689600" cy="3672300"/>
          </a:xfrm>
          <a:prstGeom prst="rect">
            <a:avLst/>
          </a:prstGeom>
          <a:noFill/>
          <a:ln>
            <a:noFill/>
          </a:ln>
        </p:spPr>
        <p:txBody>
          <a:bodyPr spcFirstLastPara="1" wrap="square" lIns="68575" tIns="34275" rIns="68575" bIns="34275" anchor="t" anchorCtr="0">
            <a:noAutofit/>
          </a:bodyPr>
          <a:lstStyle/>
          <a:p>
            <a:pPr marL="254000" marR="0" lvl="0" indent="-254000" algn="l" rtl="0">
              <a:spcBef>
                <a:spcPts val="0"/>
              </a:spcBef>
              <a:spcAft>
                <a:spcPts val="0"/>
              </a:spcAft>
              <a:buClr>
                <a:schemeClr val="accent1"/>
              </a:buClr>
              <a:buSzPts val="2400"/>
              <a:buFont typeface="Noto Sans Symbols"/>
              <a:buChar char="•"/>
            </a:pPr>
            <a:r>
              <a:rPr lang="en" sz="2400" b="1" i="0" u="sng" strike="noStrike" cap="none">
                <a:solidFill>
                  <a:srgbClr val="3F3F3F"/>
                </a:solidFill>
                <a:latin typeface="Century Gothic"/>
                <a:ea typeface="Century Gothic"/>
                <a:cs typeface="Century Gothic"/>
                <a:sym typeface="Century Gothic"/>
              </a:rPr>
              <a:t>Basic premise</a:t>
            </a:r>
            <a:r>
              <a:rPr lang="en" sz="2400" b="1" i="0" u="none" strike="noStrike" cap="none">
                <a:solidFill>
                  <a:srgbClr val="3F3F3F"/>
                </a:solidFill>
                <a:latin typeface="Century Gothic"/>
                <a:ea typeface="Century Gothic"/>
                <a:cs typeface="Century Gothic"/>
                <a:sym typeface="Century Gothic"/>
              </a:rPr>
              <a:t>:</a:t>
            </a:r>
            <a:br>
              <a:rPr lang="en" sz="2400" b="1" i="0" u="none" strike="noStrike" cap="none">
                <a:solidFill>
                  <a:srgbClr val="3F3F3F"/>
                </a:solidFill>
                <a:latin typeface="Century Gothic"/>
                <a:ea typeface="Century Gothic"/>
                <a:cs typeface="Century Gothic"/>
                <a:sym typeface="Century Gothic"/>
              </a:rPr>
            </a:br>
            <a:r>
              <a:rPr lang="en" sz="2400" b="1" i="0" u="none" strike="noStrike" cap="none">
                <a:solidFill>
                  <a:srgbClr val="3F3F3F"/>
                </a:solidFill>
                <a:latin typeface="Century Gothic"/>
                <a:ea typeface="Century Gothic"/>
                <a:cs typeface="Century Gothic"/>
                <a:sym typeface="Century Gothic"/>
              </a:rPr>
              <a:t>How many trees</a:t>
            </a:r>
            <a:br>
              <a:rPr lang="en" sz="2400" b="1" i="0" u="none" strike="noStrike" cap="none">
                <a:solidFill>
                  <a:srgbClr val="3F3F3F"/>
                </a:solidFill>
                <a:latin typeface="Century Gothic"/>
                <a:ea typeface="Century Gothic"/>
                <a:cs typeface="Century Gothic"/>
                <a:sym typeface="Century Gothic"/>
              </a:rPr>
            </a:br>
            <a:r>
              <a:rPr lang="en" sz="2400" b="1" i="0" u="none" strike="noStrike" cap="none">
                <a:solidFill>
                  <a:srgbClr val="3F3F3F"/>
                </a:solidFill>
                <a:latin typeface="Century Gothic"/>
                <a:ea typeface="Century Gothic"/>
                <a:cs typeface="Century Gothic"/>
                <a:sym typeface="Century Gothic"/>
              </a:rPr>
              <a:t>would it take to</a:t>
            </a:r>
            <a:br>
              <a:rPr lang="en" sz="2400" b="1" i="0" u="none" strike="noStrike" cap="none">
                <a:solidFill>
                  <a:srgbClr val="3F3F3F"/>
                </a:solidFill>
                <a:latin typeface="Century Gothic"/>
                <a:ea typeface="Century Gothic"/>
                <a:cs typeface="Century Gothic"/>
                <a:sym typeface="Century Gothic"/>
              </a:rPr>
            </a:br>
            <a:r>
              <a:rPr lang="en" sz="2400" b="1" i="0" u="none" strike="noStrike" cap="none">
                <a:solidFill>
                  <a:srgbClr val="3F3F3F"/>
                </a:solidFill>
                <a:latin typeface="Century Gothic"/>
                <a:ea typeface="Century Gothic"/>
                <a:cs typeface="Century Gothic"/>
                <a:sym typeface="Century Gothic"/>
              </a:rPr>
              <a:t>absorb the CO2</a:t>
            </a:r>
            <a:br>
              <a:rPr lang="en" sz="2400" b="1" i="0" u="none" strike="noStrike" cap="none">
                <a:solidFill>
                  <a:srgbClr val="3F3F3F"/>
                </a:solidFill>
                <a:latin typeface="Century Gothic"/>
                <a:ea typeface="Century Gothic"/>
                <a:cs typeface="Century Gothic"/>
                <a:sym typeface="Century Gothic"/>
              </a:rPr>
            </a:br>
            <a:r>
              <a:rPr lang="en" sz="2400" b="1" i="0" u="none" strike="noStrike" cap="none">
                <a:solidFill>
                  <a:srgbClr val="3F3F3F"/>
                </a:solidFill>
                <a:latin typeface="Century Gothic"/>
                <a:ea typeface="Century Gothic"/>
                <a:cs typeface="Century Gothic"/>
                <a:sym typeface="Century Gothic"/>
              </a:rPr>
              <a:t>emitted from the </a:t>
            </a:r>
            <a:br>
              <a:rPr lang="en" sz="2400" b="1" i="0" u="none" strike="noStrike" cap="none">
                <a:solidFill>
                  <a:srgbClr val="3F3F3F"/>
                </a:solidFill>
                <a:latin typeface="Century Gothic"/>
                <a:ea typeface="Century Gothic"/>
                <a:cs typeface="Century Gothic"/>
                <a:sym typeface="Century Gothic"/>
              </a:rPr>
            </a:br>
            <a:r>
              <a:rPr lang="en" sz="2400" b="1" i="0" u="none" strike="noStrike" cap="none">
                <a:solidFill>
                  <a:srgbClr val="3F3F3F"/>
                </a:solidFill>
                <a:latin typeface="Century Gothic"/>
                <a:ea typeface="Century Gothic"/>
                <a:cs typeface="Century Gothic"/>
                <a:sym typeface="Century Gothic"/>
              </a:rPr>
              <a:t>use of a district’s</a:t>
            </a:r>
            <a:br>
              <a:rPr lang="en" sz="2400" b="1" i="0" u="none" strike="noStrike" cap="none">
                <a:solidFill>
                  <a:srgbClr val="3F3F3F"/>
                </a:solidFill>
                <a:latin typeface="Century Gothic"/>
                <a:ea typeface="Century Gothic"/>
                <a:cs typeface="Century Gothic"/>
                <a:sym typeface="Century Gothic"/>
              </a:rPr>
            </a:br>
            <a:r>
              <a:rPr lang="en" sz="2400" b="1" i="0" u="none" strike="noStrike" cap="none">
                <a:solidFill>
                  <a:srgbClr val="3F3F3F"/>
                </a:solidFill>
                <a:latin typeface="Century Gothic"/>
                <a:ea typeface="Century Gothic"/>
                <a:cs typeface="Century Gothic"/>
                <a:sym typeface="Century Gothic"/>
              </a:rPr>
              <a:t>school bus fleet</a:t>
            </a:r>
            <a:br>
              <a:rPr lang="en" sz="2400" b="1" i="0" u="none" strike="noStrike" cap="none">
                <a:solidFill>
                  <a:srgbClr val="3F3F3F"/>
                </a:solidFill>
                <a:latin typeface="Century Gothic"/>
                <a:ea typeface="Century Gothic"/>
                <a:cs typeface="Century Gothic"/>
                <a:sym typeface="Century Gothic"/>
              </a:rPr>
            </a:br>
            <a:r>
              <a:rPr lang="en" sz="2400" b="1" i="0" u="none" strike="noStrike" cap="none">
                <a:solidFill>
                  <a:srgbClr val="3F3F3F"/>
                </a:solidFill>
                <a:latin typeface="Century Gothic"/>
                <a:ea typeface="Century Gothic"/>
                <a:cs typeface="Century Gothic"/>
                <a:sym typeface="Century Gothic"/>
              </a:rPr>
              <a:t>in a given year?</a:t>
            </a:r>
            <a:endParaRPr sz="1100"/>
          </a:p>
          <a:p>
            <a:pPr marL="254000" marR="0" lvl="0" indent="-101600" algn="l" rtl="0">
              <a:spcBef>
                <a:spcPts val="800"/>
              </a:spcBef>
              <a:spcAft>
                <a:spcPts val="0"/>
              </a:spcAft>
              <a:buClr>
                <a:schemeClr val="accent1"/>
              </a:buClr>
              <a:buSzPts val="2400"/>
              <a:buFont typeface="Noto Sans Symbols"/>
              <a:buNone/>
            </a:pPr>
            <a:endParaRPr sz="2400" b="1" i="0" u="none" strike="noStrike" cap="none">
              <a:solidFill>
                <a:srgbClr val="3F3F3F"/>
              </a:solidFill>
              <a:latin typeface="Century Gothic"/>
              <a:ea typeface="Century Gothic"/>
              <a:cs typeface="Century Gothic"/>
              <a:sym typeface="Century Gothic"/>
            </a:endParaRPr>
          </a:p>
        </p:txBody>
      </p:sp>
      <p:sp>
        <p:nvSpPr>
          <p:cNvPr id="495" name="Shape 495"/>
          <p:cNvSpPr txBox="1">
            <a:spLocks noGrp="1"/>
          </p:cNvSpPr>
          <p:nvPr>
            <p:ph type="sldNum" idx="12"/>
          </p:nvPr>
        </p:nvSpPr>
        <p:spPr>
          <a:xfrm>
            <a:off x="398859" y="590836"/>
            <a:ext cx="584825" cy="273844"/>
          </a:xfrm>
          <a:prstGeom prst="rect">
            <a:avLst/>
          </a:prstGeom>
          <a:noFill/>
          <a:ln>
            <a:noFill/>
          </a:ln>
        </p:spPr>
        <p:txBody>
          <a:bodyPr spcFirstLastPara="1" wrap="square" lIns="68575" tIns="34275" rIns="68575" bIns="34275" anchor="ctr" anchorCtr="0">
            <a:noAutofit/>
          </a:bodyPr>
          <a:lstStyle/>
          <a:p>
            <a:pPr marL="0" marR="0" lvl="0" indent="0" algn="r" rtl="0">
              <a:spcBef>
                <a:spcPts val="0"/>
              </a:spcBef>
              <a:spcAft>
                <a:spcPts val="0"/>
              </a:spcAft>
              <a:buNone/>
            </a:pPr>
            <a:fld id="{00000000-1234-1234-1234-123412341234}" type="slidenum">
              <a:rPr lang="en" sz="1500">
                <a:solidFill>
                  <a:srgbClr val="FEFFFF"/>
                </a:solidFill>
                <a:latin typeface="Century Gothic"/>
                <a:ea typeface="Century Gothic"/>
                <a:cs typeface="Century Gothic"/>
                <a:sym typeface="Century Gothic"/>
              </a:rPr>
              <a:t>32</a:t>
            </a:fld>
            <a:endParaRPr sz="1500">
              <a:solidFill>
                <a:srgbClr val="FEFFFF"/>
              </a:solidFill>
              <a:latin typeface="Century Gothic"/>
              <a:ea typeface="Century Gothic"/>
              <a:cs typeface="Century Gothic"/>
              <a:sym typeface="Century Gothic"/>
            </a:endParaRPr>
          </a:p>
        </p:txBody>
      </p:sp>
      <p:pic>
        <p:nvPicPr>
          <p:cNvPr id="496" name="Shape 496"/>
          <p:cNvPicPr preferRelativeResize="0"/>
          <p:nvPr/>
        </p:nvPicPr>
        <p:blipFill>
          <a:blip r:embed="rId4">
            <a:alphaModFix/>
          </a:blip>
          <a:stretch>
            <a:fillRect/>
          </a:stretch>
        </p:blipFill>
        <p:spPr>
          <a:xfrm>
            <a:off x="3352800" y="152400"/>
            <a:ext cx="6019800" cy="5143500"/>
          </a:xfrm>
          <a:prstGeom prst="rect">
            <a:avLst/>
          </a:prstGeom>
          <a:noFill/>
          <a:ln>
            <a:noFill/>
          </a:ln>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500"/>
        <p:cNvGrpSpPr/>
        <p:nvPr/>
      </p:nvGrpSpPr>
      <p:grpSpPr>
        <a:xfrm>
          <a:off x="0" y="0"/>
          <a:ext cx="0" cy="0"/>
          <a:chOff x="0" y="0"/>
          <a:chExt cx="0" cy="0"/>
        </a:xfrm>
      </p:grpSpPr>
      <p:sp>
        <p:nvSpPr>
          <p:cNvPr id="501" name="Shape 501"/>
          <p:cNvSpPr txBox="1">
            <a:spLocks noGrp="1"/>
          </p:cNvSpPr>
          <p:nvPr>
            <p:ph type="title"/>
          </p:nvPr>
        </p:nvSpPr>
        <p:spPr>
          <a:xfrm>
            <a:off x="1368166" y="55447"/>
            <a:ext cx="7689738" cy="960667"/>
          </a:xfrm>
          <a:prstGeom prst="rect">
            <a:avLst/>
          </a:prstGeom>
          <a:noFill/>
          <a:ln>
            <a:noFill/>
          </a:ln>
        </p:spPr>
        <p:txBody>
          <a:bodyPr spcFirstLastPara="1" wrap="square" lIns="68575" tIns="34275" rIns="68575" bIns="34275" anchor="t" anchorCtr="0">
            <a:noAutofit/>
          </a:bodyPr>
          <a:lstStyle/>
          <a:p>
            <a:pPr marL="0" marR="0" lvl="0" indent="0" algn="l" rtl="0">
              <a:spcBef>
                <a:spcPts val="0"/>
              </a:spcBef>
              <a:spcAft>
                <a:spcPts val="0"/>
              </a:spcAft>
              <a:buClr>
                <a:srgbClr val="262626"/>
              </a:buClr>
              <a:buSzPts val="3300"/>
              <a:buFont typeface="Century Gothic"/>
              <a:buNone/>
            </a:pPr>
            <a:r>
              <a:rPr lang="en" sz="3300" b="0" i="0" u="none" strike="noStrike" cap="none">
                <a:solidFill>
                  <a:srgbClr val="262626"/>
                </a:solidFill>
                <a:latin typeface="Century Gothic"/>
                <a:ea typeface="Century Gothic"/>
                <a:cs typeface="Century Gothic"/>
                <a:sym typeface="Century Gothic"/>
              </a:rPr>
              <a:t>School Bus Carbon Footprints</a:t>
            </a:r>
            <a:endParaRPr sz="3300" b="0" i="0" u="none" strike="noStrike" cap="none">
              <a:solidFill>
                <a:srgbClr val="262626"/>
              </a:solidFill>
              <a:latin typeface="Century Gothic"/>
              <a:ea typeface="Century Gothic"/>
              <a:cs typeface="Century Gothic"/>
              <a:sym typeface="Century Gothic"/>
            </a:endParaRPr>
          </a:p>
        </p:txBody>
      </p:sp>
      <p:sp>
        <p:nvSpPr>
          <p:cNvPr id="502" name="Shape 502"/>
          <p:cNvSpPr txBox="1">
            <a:spLocks noGrp="1"/>
          </p:cNvSpPr>
          <p:nvPr>
            <p:ph type="sldNum" idx="12"/>
          </p:nvPr>
        </p:nvSpPr>
        <p:spPr>
          <a:xfrm>
            <a:off x="398859" y="590836"/>
            <a:ext cx="584825" cy="273844"/>
          </a:xfrm>
          <a:prstGeom prst="rect">
            <a:avLst/>
          </a:prstGeom>
          <a:noFill/>
          <a:ln>
            <a:noFill/>
          </a:ln>
        </p:spPr>
        <p:txBody>
          <a:bodyPr spcFirstLastPara="1" wrap="square" lIns="68575" tIns="34275" rIns="68575" bIns="34275" anchor="ctr" anchorCtr="0">
            <a:noAutofit/>
          </a:bodyPr>
          <a:lstStyle/>
          <a:p>
            <a:pPr marL="0" marR="0" lvl="0" indent="0" algn="r" rtl="0">
              <a:spcBef>
                <a:spcPts val="0"/>
              </a:spcBef>
              <a:spcAft>
                <a:spcPts val="0"/>
              </a:spcAft>
              <a:buNone/>
            </a:pPr>
            <a:fld id="{00000000-1234-1234-1234-123412341234}" type="slidenum">
              <a:rPr lang="en" sz="1500">
                <a:solidFill>
                  <a:srgbClr val="FEFFFF"/>
                </a:solidFill>
                <a:latin typeface="Century Gothic"/>
                <a:ea typeface="Century Gothic"/>
                <a:cs typeface="Century Gothic"/>
                <a:sym typeface="Century Gothic"/>
              </a:rPr>
              <a:t>33</a:t>
            </a:fld>
            <a:endParaRPr sz="1500">
              <a:solidFill>
                <a:srgbClr val="FEFFFF"/>
              </a:solidFill>
              <a:latin typeface="Century Gothic"/>
              <a:ea typeface="Century Gothic"/>
              <a:cs typeface="Century Gothic"/>
              <a:sym typeface="Century Gothic"/>
            </a:endParaRPr>
          </a:p>
        </p:txBody>
      </p:sp>
      <p:pic>
        <p:nvPicPr>
          <p:cNvPr id="503" name="Shape 503"/>
          <p:cNvPicPr preferRelativeResize="0">
            <a:picLocks noGrp="1"/>
          </p:cNvPicPr>
          <p:nvPr>
            <p:ph type="body" idx="1"/>
          </p:nvPr>
        </p:nvPicPr>
        <p:blipFill rotWithShape="1">
          <a:blip r:embed="rId3">
            <a:alphaModFix/>
          </a:blip>
          <a:srcRect/>
          <a:stretch/>
        </p:blipFill>
        <p:spPr>
          <a:xfrm>
            <a:off x="1368165" y="727758"/>
            <a:ext cx="6613784" cy="4267581"/>
          </a:xfrm>
          <a:prstGeom prst="rect">
            <a:avLst/>
          </a:prstGeom>
          <a:noFill/>
          <a:ln>
            <a:noFill/>
          </a:ln>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508"/>
        <p:cNvGrpSpPr/>
        <p:nvPr/>
      </p:nvGrpSpPr>
      <p:grpSpPr>
        <a:xfrm>
          <a:off x="0" y="0"/>
          <a:ext cx="0" cy="0"/>
          <a:chOff x="0" y="0"/>
          <a:chExt cx="0" cy="0"/>
        </a:xfrm>
      </p:grpSpPr>
      <p:sp>
        <p:nvSpPr>
          <p:cNvPr id="509" name="Shape 509"/>
          <p:cNvSpPr txBox="1">
            <a:spLocks noGrp="1"/>
          </p:cNvSpPr>
          <p:nvPr>
            <p:ph type="title"/>
          </p:nvPr>
        </p:nvSpPr>
        <p:spPr>
          <a:xfrm>
            <a:off x="1368166" y="55447"/>
            <a:ext cx="6099433" cy="535389"/>
          </a:xfrm>
          <a:prstGeom prst="rect">
            <a:avLst/>
          </a:prstGeom>
          <a:solidFill>
            <a:srgbClr val="F1EFE1"/>
          </a:solidFill>
          <a:ln>
            <a:noFill/>
          </a:ln>
        </p:spPr>
        <p:txBody>
          <a:bodyPr spcFirstLastPara="1" wrap="square" lIns="68575" tIns="34275" rIns="68575" bIns="34275" anchor="t" anchorCtr="0">
            <a:noAutofit/>
          </a:bodyPr>
          <a:lstStyle/>
          <a:p>
            <a:pPr marL="0" marR="0" lvl="0" indent="0" algn="l" rtl="0">
              <a:spcBef>
                <a:spcPts val="0"/>
              </a:spcBef>
              <a:spcAft>
                <a:spcPts val="0"/>
              </a:spcAft>
              <a:buClr>
                <a:srgbClr val="262626"/>
              </a:buClr>
              <a:buSzPts val="3000"/>
              <a:buFont typeface="Century Gothic"/>
              <a:buNone/>
            </a:pPr>
            <a:r>
              <a:rPr lang="en" sz="3000" b="0" i="0" u="none" strike="noStrike" cap="none">
                <a:solidFill>
                  <a:srgbClr val="262626"/>
                </a:solidFill>
                <a:latin typeface="Century Gothic"/>
                <a:ea typeface="Century Gothic"/>
                <a:cs typeface="Century Gothic"/>
                <a:sym typeface="Century Gothic"/>
              </a:rPr>
              <a:t>School Bus Carbon Footprints</a:t>
            </a:r>
            <a:endParaRPr sz="3000" b="0" i="0" u="none" strike="noStrike" cap="none">
              <a:solidFill>
                <a:srgbClr val="262626"/>
              </a:solidFill>
              <a:latin typeface="Century Gothic"/>
              <a:ea typeface="Century Gothic"/>
              <a:cs typeface="Century Gothic"/>
              <a:sym typeface="Century Gothic"/>
            </a:endParaRPr>
          </a:p>
        </p:txBody>
      </p:sp>
      <p:sp>
        <p:nvSpPr>
          <p:cNvPr id="510" name="Shape 510"/>
          <p:cNvSpPr txBox="1">
            <a:spLocks noGrp="1"/>
          </p:cNvSpPr>
          <p:nvPr>
            <p:ph type="sldNum" idx="12"/>
          </p:nvPr>
        </p:nvSpPr>
        <p:spPr>
          <a:xfrm>
            <a:off x="398859" y="590836"/>
            <a:ext cx="584825" cy="273844"/>
          </a:xfrm>
          <a:prstGeom prst="rect">
            <a:avLst/>
          </a:prstGeom>
          <a:noFill/>
          <a:ln>
            <a:noFill/>
          </a:ln>
        </p:spPr>
        <p:txBody>
          <a:bodyPr spcFirstLastPara="1" wrap="square" lIns="68575" tIns="34275" rIns="68575" bIns="34275" anchor="ctr" anchorCtr="0">
            <a:noAutofit/>
          </a:bodyPr>
          <a:lstStyle/>
          <a:p>
            <a:pPr marL="0" marR="0" lvl="0" indent="0" algn="r" rtl="0">
              <a:spcBef>
                <a:spcPts val="0"/>
              </a:spcBef>
              <a:spcAft>
                <a:spcPts val="0"/>
              </a:spcAft>
              <a:buNone/>
            </a:pPr>
            <a:fld id="{00000000-1234-1234-1234-123412341234}" type="slidenum">
              <a:rPr lang="en" sz="1500">
                <a:solidFill>
                  <a:srgbClr val="FEFFFF"/>
                </a:solidFill>
                <a:latin typeface="Century Gothic"/>
                <a:ea typeface="Century Gothic"/>
                <a:cs typeface="Century Gothic"/>
                <a:sym typeface="Century Gothic"/>
              </a:rPr>
              <a:t>34</a:t>
            </a:fld>
            <a:endParaRPr sz="1500">
              <a:solidFill>
                <a:srgbClr val="FEFFFF"/>
              </a:solidFill>
              <a:latin typeface="Century Gothic"/>
              <a:ea typeface="Century Gothic"/>
              <a:cs typeface="Century Gothic"/>
              <a:sym typeface="Century Gothic"/>
            </a:endParaRPr>
          </a:p>
        </p:txBody>
      </p:sp>
      <p:pic>
        <p:nvPicPr>
          <p:cNvPr id="511" name="Shape 511"/>
          <p:cNvPicPr preferRelativeResize="0">
            <a:picLocks noGrp="1"/>
          </p:cNvPicPr>
          <p:nvPr>
            <p:ph type="body" idx="1"/>
          </p:nvPr>
        </p:nvPicPr>
        <p:blipFill rotWithShape="1">
          <a:blip r:embed="rId3">
            <a:alphaModFix/>
          </a:blip>
          <a:srcRect/>
          <a:stretch/>
        </p:blipFill>
        <p:spPr>
          <a:xfrm>
            <a:off x="1711065" y="590836"/>
            <a:ext cx="5756534" cy="4245203"/>
          </a:xfrm>
          <a:prstGeom prst="rect">
            <a:avLst/>
          </a:prstGeom>
          <a:noFill/>
          <a:ln>
            <a:noFill/>
          </a:ln>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515"/>
        <p:cNvGrpSpPr/>
        <p:nvPr/>
      </p:nvGrpSpPr>
      <p:grpSpPr>
        <a:xfrm>
          <a:off x="0" y="0"/>
          <a:ext cx="0" cy="0"/>
          <a:chOff x="0" y="0"/>
          <a:chExt cx="0" cy="0"/>
        </a:xfrm>
      </p:grpSpPr>
      <p:sp>
        <p:nvSpPr>
          <p:cNvPr id="516" name="Shape 516"/>
          <p:cNvSpPr txBox="1">
            <a:spLocks noGrp="1"/>
          </p:cNvSpPr>
          <p:nvPr>
            <p:ph type="title"/>
          </p:nvPr>
        </p:nvSpPr>
        <p:spPr>
          <a:xfrm>
            <a:off x="1368166" y="55447"/>
            <a:ext cx="7689738" cy="960667"/>
          </a:xfrm>
          <a:prstGeom prst="rect">
            <a:avLst/>
          </a:prstGeom>
          <a:noFill/>
          <a:ln>
            <a:noFill/>
          </a:ln>
        </p:spPr>
        <p:txBody>
          <a:bodyPr spcFirstLastPara="1" wrap="square" lIns="68575" tIns="34275" rIns="68575" bIns="34275" anchor="t" anchorCtr="0">
            <a:noAutofit/>
          </a:bodyPr>
          <a:lstStyle/>
          <a:p>
            <a:pPr marL="0" marR="0" lvl="0" indent="0" algn="l" rtl="0">
              <a:spcBef>
                <a:spcPts val="0"/>
              </a:spcBef>
              <a:spcAft>
                <a:spcPts val="0"/>
              </a:spcAft>
              <a:buClr>
                <a:srgbClr val="262626"/>
              </a:buClr>
              <a:buSzPts val="3300"/>
              <a:buFont typeface="Century Gothic"/>
              <a:buNone/>
            </a:pPr>
            <a:r>
              <a:rPr lang="en" sz="3300" b="0" i="0" u="none" strike="noStrike" cap="none">
                <a:solidFill>
                  <a:srgbClr val="262626"/>
                </a:solidFill>
                <a:latin typeface="Century Gothic"/>
                <a:ea typeface="Century Gothic"/>
                <a:cs typeface="Century Gothic"/>
                <a:sym typeface="Century Gothic"/>
              </a:rPr>
              <a:t>Alternatives to Buses</a:t>
            </a:r>
            <a:endParaRPr sz="3300" b="0" i="0" u="none" strike="noStrike" cap="none">
              <a:solidFill>
                <a:srgbClr val="262626"/>
              </a:solidFill>
              <a:latin typeface="Century Gothic"/>
              <a:ea typeface="Century Gothic"/>
              <a:cs typeface="Century Gothic"/>
              <a:sym typeface="Century Gothic"/>
            </a:endParaRPr>
          </a:p>
        </p:txBody>
      </p:sp>
      <p:sp>
        <p:nvSpPr>
          <p:cNvPr id="517" name="Shape 517"/>
          <p:cNvSpPr txBox="1">
            <a:spLocks noGrp="1"/>
          </p:cNvSpPr>
          <p:nvPr>
            <p:ph type="body" idx="1"/>
          </p:nvPr>
        </p:nvSpPr>
        <p:spPr>
          <a:xfrm>
            <a:off x="264457" y="1172827"/>
            <a:ext cx="3260984" cy="3672445"/>
          </a:xfrm>
          <a:prstGeom prst="rect">
            <a:avLst/>
          </a:prstGeom>
          <a:solidFill>
            <a:srgbClr val="F1EFE1"/>
          </a:solidFill>
          <a:ln>
            <a:noFill/>
          </a:ln>
        </p:spPr>
        <p:txBody>
          <a:bodyPr spcFirstLastPara="1" wrap="square" lIns="68575" tIns="34275" rIns="68575" bIns="34275" anchor="t" anchorCtr="0">
            <a:noAutofit/>
          </a:bodyPr>
          <a:lstStyle/>
          <a:p>
            <a:pPr marL="254000" marR="0" lvl="0" indent="-254000" algn="l" rtl="0">
              <a:spcBef>
                <a:spcPts val="0"/>
              </a:spcBef>
              <a:spcAft>
                <a:spcPts val="0"/>
              </a:spcAft>
              <a:buClr>
                <a:schemeClr val="accent1"/>
              </a:buClr>
              <a:buSzPts val="2200"/>
              <a:buFont typeface="Noto Sans Symbols"/>
              <a:buChar char="•"/>
            </a:pPr>
            <a:r>
              <a:rPr lang="en" sz="2200" b="1" i="0" u="none" strike="noStrike" cap="none">
                <a:solidFill>
                  <a:srgbClr val="3F3F3F"/>
                </a:solidFill>
                <a:latin typeface="Century Gothic"/>
                <a:ea typeface="Century Gothic"/>
                <a:cs typeface="Century Gothic"/>
                <a:sym typeface="Century Gothic"/>
              </a:rPr>
              <a:t>Clearly it would take WAY too many trees to make this a feasible option. </a:t>
            </a:r>
            <a:endParaRPr sz="1100"/>
          </a:p>
          <a:p>
            <a:pPr marL="254000" marR="0" lvl="0" indent="-254000" algn="l" rtl="0">
              <a:spcBef>
                <a:spcPts val="800"/>
              </a:spcBef>
              <a:spcAft>
                <a:spcPts val="0"/>
              </a:spcAft>
              <a:buClr>
                <a:schemeClr val="accent1"/>
              </a:buClr>
              <a:buSzPts val="2200"/>
              <a:buFont typeface="Noto Sans Symbols"/>
              <a:buChar char="•"/>
            </a:pPr>
            <a:r>
              <a:rPr lang="en" sz="2200" b="1" i="0" u="none" strike="noStrike" cap="none">
                <a:solidFill>
                  <a:srgbClr val="3F3F3F"/>
                </a:solidFill>
                <a:latin typeface="Century Gothic"/>
                <a:ea typeface="Century Gothic"/>
                <a:cs typeface="Century Gothic"/>
                <a:sym typeface="Century Gothic"/>
              </a:rPr>
              <a:t>Are there other options? </a:t>
            </a:r>
            <a:endParaRPr sz="1100"/>
          </a:p>
          <a:p>
            <a:pPr marL="254000" marR="0" lvl="0" indent="-254000" algn="l" rtl="0">
              <a:spcBef>
                <a:spcPts val="800"/>
              </a:spcBef>
              <a:spcAft>
                <a:spcPts val="0"/>
              </a:spcAft>
              <a:buClr>
                <a:schemeClr val="accent1"/>
              </a:buClr>
              <a:buSzPts val="2200"/>
              <a:buFont typeface="Noto Sans Symbols"/>
              <a:buChar char="•"/>
            </a:pPr>
            <a:r>
              <a:rPr lang="en" sz="2200" b="1" i="0" u="none" strike="noStrike" cap="none">
                <a:solidFill>
                  <a:srgbClr val="3F3F3F"/>
                </a:solidFill>
                <a:latin typeface="Century Gothic"/>
                <a:ea typeface="Century Gothic"/>
                <a:cs typeface="Century Gothic"/>
                <a:sym typeface="Century Gothic"/>
              </a:rPr>
              <a:t>Use the table at the right to see what else you could do. </a:t>
            </a:r>
            <a:endParaRPr sz="2200" b="1" i="0" u="none" strike="noStrike" cap="none">
              <a:solidFill>
                <a:srgbClr val="3F3F3F"/>
              </a:solidFill>
              <a:latin typeface="Century Gothic"/>
              <a:ea typeface="Century Gothic"/>
              <a:cs typeface="Century Gothic"/>
              <a:sym typeface="Century Gothic"/>
            </a:endParaRPr>
          </a:p>
        </p:txBody>
      </p:sp>
      <p:sp>
        <p:nvSpPr>
          <p:cNvPr id="518" name="Shape 518"/>
          <p:cNvSpPr txBox="1">
            <a:spLocks noGrp="1"/>
          </p:cNvSpPr>
          <p:nvPr>
            <p:ph type="sldNum" idx="12"/>
          </p:nvPr>
        </p:nvSpPr>
        <p:spPr>
          <a:xfrm>
            <a:off x="398859" y="590836"/>
            <a:ext cx="584825" cy="273844"/>
          </a:xfrm>
          <a:prstGeom prst="rect">
            <a:avLst/>
          </a:prstGeom>
          <a:noFill/>
          <a:ln>
            <a:noFill/>
          </a:ln>
        </p:spPr>
        <p:txBody>
          <a:bodyPr spcFirstLastPara="1" wrap="square" lIns="68575" tIns="34275" rIns="68575" bIns="34275" anchor="ctr" anchorCtr="0">
            <a:noAutofit/>
          </a:bodyPr>
          <a:lstStyle/>
          <a:p>
            <a:pPr marL="0" marR="0" lvl="0" indent="0" algn="r" rtl="0">
              <a:spcBef>
                <a:spcPts val="0"/>
              </a:spcBef>
              <a:spcAft>
                <a:spcPts val="0"/>
              </a:spcAft>
              <a:buNone/>
            </a:pPr>
            <a:fld id="{00000000-1234-1234-1234-123412341234}" type="slidenum">
              <a:rPr lang="en" sz="1500">
                <a:solidFill>
                  <a:srgbClr val="FEFFFF"/>
                </a:solidFill>
                <a:latin typeface="Century Gothic"/>
                <a:ea typeface="Century Gothic"/>
                <a:cs typeface="Century Gothic"/>
                <a:sym typeface="Century Gothic"/>
              </a:rPr>
              <a:t>35</a:t>
            </a:fld>
            <a:endParaRPr sz="1500">
              <a:solidFill>
                <a:srgbClr val="FEFFFF"/>
              </a:solidFill>
              <a:latin typeface="Century Gothic"/>
              <a:ea typeface="Century Gothic"/>
              <a:cs typeface="Century Gothic"/>
              <a:sym typeface="Century Gothic"/>
            </a:endParaRPr>
          </a:p>
        </p:txBody>
      </p:sp>
      <p:pic>
        <p:nvPicPr>
          <p:cNvPr id="519" name="Shape 519"/>
          <p:cNvPicPr preferRelativeResize="0"/>
          <p:nvPr/>
        </p:nvPicPr>
        <p:blipFill rotWithShape="1">
          <a:blip r:embed="rId3">
            <a:alphaModFix/>
          </a:blip>
          <a:srcRect t="860" b="1"/>
          <a:stretch/>
        </p:blipFill>
        <p:spPr>
          <a:xfrm>
            <a:off x="3889772" y="119720"/>
            <a:ext cx="5145564" cy="5103128"/>
          </a:xfrm>
          <a:prstGeom prst="rect">
            <a:avLst/>
          </a:prstGeom>
          <a:noFill/>
          <a:ln>
            <a:noFill/>
          </a:ln>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523"/>
        <p:cNvGrpSpPr/>
        <p:nvPr/>
      </p:nvGrpSpPr>
      <p:grpSpPr>
        <a:xfrm>
          <a:off x="0" y="0"/>
          <a:ext cx="0" cy="0"/>
          <a:chOff x="0" y="0"/>
          <a:chExt cx="0" cy="0"/>
        </a:xfrm>
      </p:grpSpPr>
      <p:sp>
        <p:nvSpPr>
          <p:cNvPr id="524" name="Shape 524"/>
          <p:cNvSpPr txBox="1">
            <a:spLocks noGrp="1"/>
          </p:cNvSpPr>
          <p:nvPr>
            <p:ph type="title"/>
          </p:nvPr>
        </p:nvSpPr>
        <p:spPr>
          <a:xfrm>
            <a:off x="1941909" y="1544063"/>
            <a:ext cx="6686549" cy="1101600"/>
          </a:xfrm>
          <a:prstGeom prst="rect">
            <a:avLst/>
          </a:prstGeom>
          <a:noFill/>
          <a:ln>
            <a:noFill/>
          </a:ln>
        </p:spPr>
        <p:txBody>
          <a:bodyPr spcFirstLastPara="1" wrap="square" lIns="68575" tIns="34275" rIns="68575" bIns="34275" anchor="b" anchorCtr="0">
            <a:noAutofit/>
          </a:bodyPr>
          <a:lstStyle/>
          <a:p>
            <a:pPr marL="0" marR="0" lvl="0" indent="0" algn="l" rtl="0">
              <a:spcBef>
                <a:spcPts val="0"/>
              </a:spcBef>
              <a:spcAft>
                <a:spcPts val="0"/>
              </a:spcAft>
              <a:buClr>
                <a:srgbClr val="262626"/>
              </a:buClr>
              <a:buSzPts val="3000"/>
              <a:buFont typeface="Century Gothic"/>
              <a:buNone/>
            </a:pPr>
            <a:r>
              <a:rPr lang="en" sz="3000" b="0" i="0" u="none" strike="noStrike" cap="none">
                <a:solidFill>
                  <a:srgbClr val="262626"/>
                </a:solidFill>
                <a:latin typeface="Century Gothic"/>
                <a:ea typeface="Century Gothic"/>
                <a:cs typeface="Century Gothic"/>
                <a:sym typeface="Century Gothic"/>
              </a:rPr>
              <a:t>Summative Assessment</a:t>
            </a:r>
            <a:endParaRPr sz="3000" b="0" i="0" u="none" strike="noStrike" cap="none">
              <a:solidFill>
                <a:srgbClr val="262626"/>
              </a:solidFill>
              <a:latin typeface="Century Gothic"/>
              <a:ea typeface="Century Gothic"/>
              <a:cs typeface="Century Gothic"/>
              <a:sym typeface="Century Gothic"/>
            </a:endParaRPr>
          </a:p>
        </p:txBody>
      </p:sp>
      <p:sp>
        <p:nvSpPr>
          <p:cNvPr id="525" name="Shape 525"/>
          <p:cNvSpPr txBox="1">
            <a:spLocks noGrp="1"/>
          </p:cNvSpPr>
          <p:nvPr>
            <p:ph type="body" idx="1"/>
          </p:nvPr>
        </p:nvSpPr>
        <p:spPr>
          <a:xfrm>
            <a:off x="1941909" y="2647597"/>
            <a:ext cx="6686549" cy="645300"/>
          </a:xfrm>
          <a:prstGeom prst="rect">
            <a:avLst/>
          </a:prstGeom>
          <a:noFill/>
          <a:ln>
            <a:noFill/>
          </a:ln>
        </p:spPr>
        <p:txBody>
          <a:bodyPr spcFirstLastPara="1" wrap="square" lIns="68575" tIns="34275" rIns="68575" bIns="34275" anchor="t" anchorCtr="0">
            <a:noAutofit/>
          </a:bodyPr>
          <a:lstStyle/>
          <a:p>
            <a:pPr marL="0" marR="0" lvl="0" indent="0" algn="l" rtl="0">
              <a:spcBef>
                <a:spcPts val="0"/>
              </a:spcBef>
              <a:spcAft>
                <a:spcPts val="0"/>
              </a:spcAft>
              <a:buClr>
                <a:schemeClr val="accent1"/>
              </a:buClr>
              <a:buSzPts val="1500"/>
              <a:buFont typeface="Noto Sans Symbols"/>
              <a:buNone/>
            </a:pPr>
            <a:r>
              <a:rPr lang="en" sz="1500" b="0" i="0" u="none" strike="noStrike" cap="none">
                <a:solidFill>
                  <a:srgbClr val="595959"/>
                </a:solidFill>
                <a:latin typeface="Century Gothic"/>
                <a:ea typeface="Century Gothic"/>
                <a:cs typeface="Century Gothic"/>
                <a:sym typeface="Century Gothic"/>
              </a:rPr>
              <a:t>Did you achieve your objectives? </a:t>
            </a:r>
            <a:endParaRPr sz="1500" b="0" i="0" u="none" strike="noStrike" cap="none">
              <a:solidFill>
                <a:srgbClr val="595959"/>
              </a:solidFill>
              <a:latin typeface="Century Gothic"/>
              <a:ea typeface="Century Gothic"/>
              <a:cs typeface="Century Gothic"/>
              <a:sym typeface="Century Gothic"/>
            </a:endParaRPr>
          </a:p>
        </p:txBody>
      </p:sp>
      <p:sp>
        <p:nvSpPr>
          <p:cNvPr id="526" name="Shape 526"/>
          <p:cNvSpPr txBox="1">
            <a:spLocks noGrp="1"/>
          </p:cNvSpPr>
          <p:nvPr>
            <p:ph type="sldNum" idx="12"/>
          </p:nvPr>
        </p:nvSpPr>
        <p:spPr>
          <a:xfrm>
            <a:off x="398859" y="2433104"/>
            <a:ext cx="584825" cy="273844"/>
          </a:xfrm>
          <a:prstGeom prst="rect">
            <a:avLst/>
          </a:prstGeom>
          <a:noFill/>
          <a:ln>
            <a:noFill/>
          </a:ln>
        </p:spPr>
        <p:txBody>
          <a:bodyPr spcFirstLastPara="1" wrap="square" lIns="68575" tIns="34275" rIns="68575" bIns="34275" anchor="ctr" anchorCtr="0">
            <a:noAutofit/>
          </a:bodyPr>
          <a:lstStyle/>
          <a:p>
            <a:pPr marL="0" marR="0" lvl="0" indent="0" algn="r" rtl="0">
              <a:spcBef>
                <a:spcPts val="0"/>
              </a:spcBef>
              <a:spcAft>
                <a:spcPts val="0"/>
              </a:spcAft>
              <a:buNone/>
            </a:pPr>
            <a:fld id="{00000000-1234-1234-1234-123412341234}" type="slidenum">
              <a:rPr lang="en" sz="1500">
                <a:solidFill>
                  <a:srgbClr val="FEFFFF"/>
                </a:solidFill>
                <a:latin typeface="Century Gothic"/>
                <a:ea typeface="Century Gothic"/>
                <a:cs typeface="Century Gothic"/>
                <a:sym typeface="Century Gothic"/>
              </a:rPr>
              <a:t>36</a:t>
            </a:fld>
            <a:endParaRPr sz="1500">
              <a:solidFill>
                <a:srgbClr val="FEFFFF"/>
              </a:solidFill>
              <a:latin typeface="Century Gothic"/>
              <a:ea typeface="Century Gothic"/>
              <a:cs typeface="Century Gothic"/>
              <a:sym typeface="Century Gothic"/>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530"/>
        <p:cNvGrpSpPr/>
        <p:nvPr/>
      </p:nvGrpSpPr>
      <p:grpSpPr>
        <a:xfrm>
          <a:off x="0" y="0"/>
          <a:ext cx="0" cy="0"/>
          <a:chOff x="0" y="0"/>
          <a:chExt cx="0" cy="0"/>
        </a:xfrm>
      </p:grpSpPr>
      <p:sp>
        <p:nvSpPr>
          <p:cNvPr id="531" name="Shape 531"/>
          <p:cNvSpPr txBox="1">
            <a:spLocks noGrp="1"/>
          </p:cNvSpPr>
          <p:nvPr>
            <p:ph type="title"/>
          </p:nvPr>
        </p:nvSpPr>
        <p:spPr>
          <a:xfrm>
            <a:off x="1368166" y="55447"/>
            <a:ext cx="7689738" cy="960667"/>
          </a:xfrm>
          <a:prstGeom prst="rect">
            <a:avLst/>
          </a:prstGeom>
          <a:noFill/>
          <a:ln>
            <a:noFill/>
          </a:ln>
        </p:spPr>
        <p:txBody>
          <a:bodyPr spcFirstLastPara="1" wrap="square" lIns="68575" tIns="34275" rIns="68575" bIns="34275" anchor="t" anchorCtr="0">
            <a:noAutofit/>
          </a:bodyPr>
          <a:lstStyle/>
          <a:p>
            <a:pPr marL="0" marR="0" lvl="0" indent="0" algn="l" rtl="0">
              <a:spcBef>
                <a:spcPts val="0"/>
              </a:spcBef>
              <a:spcAft>
                <a:spcPts val="0"/>
              </a:spcAft>
              <a:buClr>
                <a:srgbClr val="262626"/>
              </a:buClr>
              <a:buSzPts val="3300"/>
              <a:buFont typeface="Century Gothic"/>
              <a:buNone/>
            </a:pPr>
            <a:r>
              <a:rPr lang="en" sz="3300" b="0" i="0" u="none" strike="noStrike" cap="none">
                <a:solidFill>
                  <a:srgbClr val="262626"/>
                </a:solidFill>
                <a:latin typeface="Century Gothic"/>
                <a:ea typeface="Century Gothic"/>
                <a:cs typeface="Century Gothic"/>
                <a:sym typeface="Century Gothic"/>
              </a:rPr>
              <a:t>Formative vs. Summative</a:t>
            </a:r>
            <a:endParaRPr sz="3300" b="0" i="0" u="none" strike="noStrike" cap="none">
              <a:solidFill>
                <a:srgbClr val="262626"/>
              </a:solidFill>
              <a:latin typeface="Century Gothic"/>
              <a:ea typeface="Century Gothic"/>
              <a:cs typeface="Century Gothic"/>
              <a:sym typeface="Century Gothic"/>
            </a:endParaRPr>
          </a:p>
        </p:txBody>
      </p:sp>
      <p:sp>
        <p:nvSpPr>
          <p:cNvPr id="532" name="Shape 532"/>
          <p:cNvSpPr txBox="1">
            <a:spLocks noGrp="1"/>
          </p:cNvSpPr>
          <p:nvPr>
            <p:ph type="body" idx="1"/>
          </p:nvPr>
        </p:nvSpPr>
        <p:spPr>
          <a:xfrm>
            <a:off x="1368175" y="864675"/>
            <a:ext cx="7689600" cy="3927000"/>
          </a:xfrm>
          <a:prstGeom prst="rect">
            <a:avLst/>
          </a:prstGeom>
          <a:noFill/>
          <a:ln>
            <a:noFill/>
          </a:ln>
        </p:spPr>
        <p:txBody>
          <a:bodyPr spcFirstLastPara="1" wrap="square" lIns="68575" tIns="34275" rIns="68575" bIns="34275" anchor="t" anchorCtr="0">
            <a:noAutofit/>
          </a:bodyPr>
          <a:lstStyle/>
          <a:p>
            <a:pPr marL="254000" marR="0" lvl="0" indent="-254000" algn="l" rtl="0">
              <a:lnSpc>
                <a:spcPct val="90000"/>
              </a:lnSpc>
              <a:spcBef>
                <a:spcPts val="0"/>
              </a:spcBef>
              <a:spcAft>
                <a:spcPts val="0"/>
              </a:spcAft>
              <a:buClr>
                <a:schemeClr val="accent1"/>
              </a:buClr>
              <a:buSzPts val="2200"/>
              <a:buFont typeface="Noto Sans Symbols"/>
              <a:buChar char="•"/>
            </a:pPr>
            <a:r>
              <a:rPr lang="en" sz="2200" b="1" i="0" u="none" strike="noStrike" cap="none">
                <a:solidFill>
                  <a:srgbClr val="3F3F3F"/>
                </a:solidFill>
                <a:latin typeface="Century Gothic"/>
                <a:ea typeface="Century Gothic"/>
                <a:cs typeface="Century Gothic"/>
                <a:sym typeface="Century Gothic"/>
              </a:rPr>
              <a:t>Your instruction should consist of two kinds of assessment: </a:t>
            </a:r>
            <a:endParaRPr sz="1100"/>
          </a:p>
          <a:p>
            <a:pPr marL="558800" marR="0" lvl="1" indent="-209550" algn="l" rtl="0">
              <a:lnSpc>
                <a:spcPct val="90000"/>
              </a:lnSpc>
              <a:spcBef>
                <a:spcPts val="800"/>
              </a:spcBef>
              <a:spcAft>
                <a:spcPts val="0"/>
              </a:spcAft>
              <a:buClr>
                <a:schemeClr val="accent1"/>
              </a:buClr>
              <a:buSzPts val="1900"/>
              <a:buFont typeface="Noto Sans Symbols"/>
              <a:buChar char="•"/>
            </a:pPr>
            <a:r>
              <a:rPr lang="en" sz="1900" b="0" i="0" u="sng" strike="noStrike" cap="none">
                <a:solidFill>
                  <a:srgbClr val="3F3F3F"/>
                </a:solidFill>
                <a:latin typeface="Century Gothic"/>
                <a:ea typeface="Century Gothic"/>
                <a:cs typeface="Century Gothic"/>
                <a:sym typeface="Century Gothic"/>
              </a:rPr>
              <a:t>Formative</a:t>
            </a:r>
            <a:r>
              <a:rPr lang="en" sz="1900" b="0" i="0" u="none" strike="noStrike" cap="none">
                <a:solidFill>
                  <a:srgbClr val="3F3F3F"/>
                </a:solidFill>
                <a:latin typeface="Century Gothic"/>
                <a:ea typeface="Century Gothic"/>
                <a:cs typeface="Century Gothic"/>
                <a:sym typeface="Century Gothic"/>
              </a:rPr>
              <a:t> – ungraded or worth a small grade. Used to check for understanding as instruction is occurring and should help determine what is emphasized or re-taught during instruction. Students may be allowed to go back and revise their responses for full credit.</a:t>
            </a:r>
            <a:endParaRPr sz="1100"/>
          </a:p>
          <a:p>
            <a:pPr marL="558800" marR="0" lvl="1" indent="-209550" algn="l" rtl="0">
              <a:lnSpc>
                <a:spcPct val="90000"/>
              </a:lnSpc>
              <a:spcBef>
                <a:spcPts val="800"/>
              </a:spcBef>
              <a:spcAft>
                <a:spcPts val="0"/>
              </a:spcAft>
              <a:buClr>
                <a:schemeClr val="accent1"/>
              </a:buClr>
              <a:buSzPts val="1900"/>
              <a:buFont typeface="Noto Sans Symbols"/>
              <a:buChar char="•"/>
            </a:pPr>
            <a:r>
              <a:rPr lang="en" sz="1900" b="0" i="0" u="sng" strike="noStrike" cap="none">
                <a:solidFill>
                  <a:srgbClr val="3F3F3F"/>
                </a:solidFill>
                <a:latin typeface="Century Gothic"/>
                <a:ea typeface="Century Gothic"/>
                <a:cs typeface="Century Gothic"/>
                <a:sym typeface="Century Gothic"/>
              </a:rPr>
              <a:t>Summative</a:t>
            </a:r>
            <a:r>
              <a:rPr lang="en" sz="1900" b="0" i="0" u="none" strike="noStrike" cap="none">
                <a:solidFill>
                  <a:srgbClr val="3F3F3F"/>
                </a:solidFill>
                <a:latin typeface="Century Gothic"/>
                <a:ea typeface="Century Gothic"/>
                <a:cs typeface="Century Gothic"/>
                <a:sym typeface="Century Gothic"/>
              </a:rPr>
              <a:t> – </a:t>
            </a:r>
            <a:r>
              <a:rPr lang="en" sz="1900"/>
              <a:t>final check of understanding. W</a:t>
            </a:r>
            <a:r>
              <a:rPr lang="en" sz="1900" b="0" i="0" u="none" strike="noStrike" cap="none">
                <a:solidFill>
                  <a:srgbClr val="3F3F3F"/>
                </a:solidFill>
                <a:latin typeface="Century Gothic"/>
                <a:ea typeface="Century Gothic"/>
                <a:cs typeface="Century Gothic"/>
                <a:sym typeface="Century Gothic"/>
              </a:rPr>
              <a:t>orth a larger grade. Unassisted by instructor but may occur in a group setting. Should reflect big ideas and real-world relevance. Occurs at the end of instruction. Students should receive formative assessment that is similar to the summative version in earlier instruction.</a:t>
            </a:r>
            <a:endParaRPr sz="1900" b="0" i="0" u="none" strike="noStrike" cap="none">
              <a:solidFill>
                <a:srgbClr val="3F3F3F"/>
              </a:solidFill>
              <a:latin typeface="Century Gothic"/>
              <a:ea typeface="Century Gothic"/>
              <a:cs typeface="Century Gothic"/>
              <a:sym typeface="Century Gothic"/>
            </a:endParaRPr>
          </a:p>
        </p:txBody>
      </p:sp>
      <p:sp>
        <p:nvSpPr>
          <p:cNvPr id="533" name="Shape 533"/>
          <p:cNvSpPr txBox="1">
            <a:spLocks noGrp="1"/>
          </p:cNvSpPr>
          <p:nvPr>
            <p:ph type="sldNum" idx="12"/>
          </p:nvPr>
        </p:nvSpPr>
        <p:spPr>
          <a:xfrm>
            <a:off x="398859" y="590836"/>
            <a:ext cx="584825" cy="273844"/>
          </a:xfrm>
          <a:prstGeom prst="rect">
            <a:avLst/>
          </a:prstGeom>
          <a:noFill/>
          <a:ln>
            <a:noFill/>
          </a:ln>
        </p:spPr>
        <p:txBody>
          <a:bodyPr spcFirstLastPara="1" wrap="square" lIns="68575" tIns="34275" rIns="68575" bIns="34275" anchor="ctr" anchorCtr="0">
            <a:noAutofit/>
          </a:bodyPr>
          <a:lstStyle/>
          <a:p>
            <a:pPr marL="0" marR="0" lvl="0" indent="0" algn="r" rtl="0">
              <a:spcBef>
                <a:spcPts val="0"/>
              </a:spcBef>
              <a:spcAft>
                <a:spcPts val="0"/>
              </a:spcAft>
              <a:buNone/>
            </a:pPr>
            <a:fld id="{00000000-1234-1234-1234-123412341234}" type="slidenum">
              <a:rPr lang="en" sz="1500">
                <a:solidFill>
                  <a:srgbClr val="FEFFFF"/>
                </a:solidFill>
                <a:latin typeface="Century Gothic"/>
                <a:ea typeface="Century Gothic"/>
                <a:cs typeface="Century Gothic"/>
                <a:sym typeface="Century Gothic"/>
              </a:rPr>
              <a:t>37</a:t>
            </a:fld>
            <a:endParaRPr sz="1500">
              <a:solidFill>
                <a:srgbClr val="FEFFFF"/>
              </a:solidFill>
              <a:latin typeface="Century Gothic"/>
              <a:ea typeface="Century Gothic"/>
              <a:cs typeface="Century Gothic"/>
              <a:sym typeface="Century Gothic"/>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537"/>
        <p:cNvGrpSpPr/>
        <p:nvPr/>
      </p:nvGrpSpPr>
      <p:grpSpPr>
        <a:xfrm>
          <a:off x="0" y="0"/>
          <a:ext cx="0" cy="0"/>
          <a:chOff x="0" y="0"/>
          <a:chExt cx="0" cy="0"/>
        </a:xfrm>
      </p:grpSpPr>
      <p:pic>
        <p:nvPicPr>
          <p:cNvPr id="538" name="Shape 538"/>
          <p:cNvPicPr preferRelativeResize="0"/>
          <p:nvPr/>
        </p:nvPicPr>
        <p:blipFill rotWithShape="1">
          <a:blip r:embed="rId3">
            <a:alphaModFix/>
          </a:blip>
          <a:srcRect/>
          <a:stretch/>
        </p:blipFill>
        <p:spPr>
          <a:xfrm>
            <a:off x="4649390" y="2096857"/>
            <a:ext cx="4192756" cy="2795171"/>
          </a:xfrm>
          <a:prstGeom prst="rect">
            <a:avLst/>
          </a:prstGeom>
          <a:noFill/>
          <a:ln>
            <a:noFill/>
          </a:ln>
        </p:spPr>
      </p:pic>
      <p:sp>
        <p:nvSpPr>
          <p:cNvPr id="539" name="Shape 539"/>
          <p:cNvSpPr txBox="1">
            <a:spLocks noGrp="1"/>
          </p:cNvSpPr>
          <p:nvPr>
            <p:ph type="title"/>
          </p:nvPr>
        </p:nvSpPr>
        <p:spPr>
          <a:xfrm>
            <a:off x="1368166" y="55447"/>
            <a:ext cx="7689738" cy="960667"/>
          </a:xfrm>
          <a:prstGeom prst="rect">
            <a:avLst/>
          </a:prstGeom>
          <a:noFill/>
          <a:ln>
            <a:noFill/>
          </a:ln>
        </p:spPr>
        <p:txBody>
          <a:bodyPr spcFirstLastPara="1" wrap="square" lIns="68575" tIns="34275" rIns="68575" bIns="34275" anchor="t" anchorCtr="0">
            <a:noAutofit/>
          </a:bodyPr>
          <a:lstStyle/>
          <a:p>
            <a:pPr marL="0" marR="0" lvl="0" indent="0" algn="l" rtl="0">
              <a:spcBef>
                <a:spcPts val="0"/>
              </a:spcBef>
              <a:spcAft>
                <a:spcPts val="0"/>
              </a:spcAft>
              <a:buClr>
                <a:srgbClr val="262626"/>
              </a:buClr>
              <a:buSzPts val="3000"/>
              <a:buFont typeface="Century Gothic"/>
              <a:buNone/>
            </a:pPr>
            <a:r>
              <a:rPr lang="en" sz="3000" b="0" i="0" u="none" strike="noStrike" cap="none">
                <a:solidFill>
                  <a:srgbClr val="262626"/>
                </a:solidFill>
                <a:latin typeface="Century Gothic"/>
                <a:ea typeface="Century Gothic"/>
                <a:cs typeface="Century Gothic"/>
                <a:sym typeface="Century Gothic"/>
              </a:rPr>
              <a:t>Summative</a:t>
            </a:r>
            <a:br>
              <a:rPr lang="en" sz="3000" b="0" i="0" u="none" strike="noStrike" cap="none">
                <a:solidFill>
                  <a:srgbClr val="262626"/>
                </a:solidFill>
                <a:latin typeface="Century Gothic"/>
                <a:ea typeface="Century Gothic"/>
                <a:cs typeface="Century Gothic"/>
                <a:sym typeface="Century Gothic"/>
              </a:rPr>
            </a:br>
            <a:r>
              <a:rPr lang="en" sz="3000" b="0" i="0" u="none" strike="noStrike" cap="none">
                <a:solidFill>
                  <a:srgbClr val="262626"/>
                </a:solidFill>
                <a:latin typeface="Century Gothic"/>
                <a:ea typeface="Century Gothic"/>
                <a:cs typeface="Century Gothic"/>
                <a:sym typeface="Century Gothic"/>
              </a:rPr>
              <a:t>Assessment</a:t>
            </a:r>
            <a:endParaRPr sz="3000" b="0" i="0" u="none" strike="noStrike" cap="none">
              <a:solidFill>
                <a:srgbClr val="262626"/>
              </a:solidFill>
              <a:latin typeface="Century Gothic"/>
              <a:ea typeface="Century Gothic"/>
              <a:cs typeface="Century Gothic"/>
              <a:sym typeface="Century Gothic"/>
            </a:endParaRPr>
          </a:p>
        </p:txBody>
      </p:sp>
      <p:sp>
        <p:nvSpPr>
          <p:cNvPr id="540" name="Shape 540"/>
          <p:cNvSpPr txBox="1">
            <a:spLocks noGrp="1"/>
          </p:cNvSpPr>
          <p:nvPr>
            <p:ph type="body" idx="1"/>
          </p:nvPr>
        </p:nvSpPr>
        <p:spPr>
          <a:xfrm>
            <a:off x="1368166" y="1119248"/>
            <a:ext cx="3176712" cy="3894962"/>
          </a:xfrm>
          <a:prstGeom prst="rect">
            <a:avLst/>
          </a:prstGeom>
          <a:noFill/>
          <a:ln>
            <a:noFill/>
          </a:ln>
        </p:spPr>
        <p:txBody>
          <a:bodyPr spcFirstLastPara="1" wrap="square" lIns="68575" tIns="34275" rIns="68575" bIns="34275" anchor="t" anchorCtr="0">
            <a:noAutofit/>
          </a:bodyPr>
          <a:lstStyle/>
          <a:p>
            <a:pPr marL="254000" marR="0" lvl="0" indent="-254000" algn="l" rtl="0">
              <a:lnSpc>
                <a:spcPct val="80000"/>
              </a:lnSpc>
              <a:spcBef>
                <a:spcPts val="0"/>
              </a:spcBef>
              <a:spcAft>
                <a:spcPts val="0"/>
              </a:spcAft>
              <a:buClr>
                <a:schemeClr val="accent1"/>
              </a:buClr>
              <a:buSzPts val="2200"/>
              <a:buFont typeface="Noto Sans Symbols"/>
              <a:buChar char="•"/>
            </a:pPr>
            <a:r>
              <a:rPr lang="en" sz="2200" b="1" i="0" u="none" strike="noStrike" cap="none">
                <a:solidFill>
                  <a:srgbClr val="3F3F3F"/>
                </a:solidFill>
                <a:latin typeface="Century Gothic"/>
                <a:ea typeface="Century Gothic"/>
                <a:cs typeface="Century Gothic"/>
                <a:sym typeface="Century Gothic"/>
              </a:rPr>
              <a:t>This is Nitrous Oxide. </a:t>
            </a:r>
            <a:endParaRPr sz="2200" b="1" i="0" u="none" strike="noStrike" cap="none">
              <a:solidFill>
                <a:srgbClr val="3F3F3F"/>
              </a:solidFill>
              <a:latin typeface="Century Gothic"/>
              <a:ea typeface="Century Gothic"/>
              <a:cs typeface="Century Gothic"/>
              <a:sym typeface="Century Gothic"/>
            </a:endParaRPr>
          </a:p>
          <a:p>
            <a:pPr marL="254000" marR="0" lvl="0" indent="-254000" algn="l" rtl="0">
              <a:lnSpc>
                <a:spcPct val="80000"/>
              </a:lnSpc>
              <a:spcBef>
                <a:spcPts val="800"/>
              </a:spcBef>
              <a:spcAft>
                <a:spcPts val="0"/>
              </a:spcAft>
              <a:buClr>
                <a:schemeClr val="accent1"/>
              </a:buClr>
              <a:buSzPts val="2200"/>
              <a:buFont typeface="Noto Sans Symbols"/>
              <a:buChar char="•"/>
            </a:pPr>
            <a:r>
              <a:rPr lang="en" sz="2200" b="1" i="0" u="none" strike="noStrike" cap="none">
                <a:solidFill>
                  <a:srgbClr val="3F3F3F"/>
                </a:solidFill>
                <a:latin typeface="Century Gothic"/>
                <a:ea typeface="Century Gothic"/>
                <a:cs typeface="Century Gothic"/>
                <a:sym typeface="Century Gothic"/>
              </a:rPr>
              <a:t>If we increase levels of N2O in the atmosphere of Planet X by 50%, what would happen to temperature of that planet’s atmosphere? </a:t>
            </a:r>
            <a:endParaRPr sz="2200" b="1" i="0" u="none" strike="noStrike" cap="none">
              <a:solidFill>
                <a:srgbClr val="3F3F3F"/>
              </a:solidFill>
              <a:latin typeface="Century Gothic"/>
              <a:ea typeface="Century Gothic"/>
              <a:cs typeface="Century Gothic"/>
              <a:sym typeface="Century Gothic"/>
            </a:endParaRPr>
          </a:p>
          <a:p>
            <a:pPr marL="254000" marR="0" lvl="0" indent="-254000" algn="l" rtl="0">
              <a:lnSpc>
                <a:spcPct val="80000"/>
              </a:lnSpc>
              <a:spcBef>
                <a:spcPts val="800"/>
              </a:spcBef>
              <a:spcAft>
                <a:spcPts val="0"/>
              </a:spcAft>
              <a:buClr>
                <a:schemeClr val="accent1"/>
              </a:buClr>
              <a:buSzPts val="2200"/>
              <a:buFont typeface="Noto Sans Symbols"/>
              <a:buChar char="•"/>
            </a:pPr>
            <a:r>
              <a:rPr lang="en" sz="2200" b="1" i="0" u="none" strike="noStrike" cap="none">
                <a:solidFill>
                  <a:srgbClr val="3F3F3F"/>
                </a:solidFill>
                <a:latin typeface="Century Gothic"/>
                <a:ea typeface="Century Gothic"/>
                <a:cs typeface="Century Gothic"/>
                <a:sym typeface="Century Gothic"/>
              </a:rPr>
              <a:t>Explain &amp; Justify w/ Evidence.</a:t>
            </a:r>
            <a:endParaRPr sz="1100"/>
          </a:p>
          <a:p>
            <a:pPr marL="254000" marR="0" lvl="0" indent="-114300" algn="l" rtl="0">
              <a:lnSpc>
                <a:spcPct val="80000"/>
              </a:lnSpc>
              <a:spcBef>
                <a:spcPts val="800"/>
              </a:spcBef>
              <a:spcAft>
                <a:spcPts val="0"/>
              </a:spcAft>
              <a:buClr>
                <a:schemeClr val="accent1"/>
              </a:buClr>
              <a:buSzPts val="2200"/>
              <a:buFont typeface="Noto Sans Symbols"/>
              <a:buNone/>
            </a:pPr>
            <a:endParaRPr sz="2200" b="1" i="0" u="none" strike="noStrike" cap="none">
              <a:solidFill>
                <a:srgbClr val="3F3F3F"/>
              </a:solidFill>
              <a:latin typeface="Century Gothic"/>
              <a:ea typeface="Century Gothic"/>
              <a:cs typeface="Century Gothic"/>
              <a:sym typeface="Century Gothic"/>
            </a:endParaRPr>
          </a:p>
        </p:txBody>
      </p:sp>
      <p:sp>
        <p:nvSpPr>
          <p:cNvPr id="541" name="Shape 541"/>
          <p:cNvSpPr txBox="1">
            <a:spLocks noGrp="1"/>
          </p:cNvSpPr>
          <p:nvPr>
            <p:ph type="sldNum" idx="12"/>
          </p:nvPr>
        </p:nvSpPr>
        <p:spPr>
          <a:xfrm>
            <a:off x="398859" y="590836"/>
            <a:ext cx="584825" cy="273844"/>
          </a:xfrm>
          <a:prstGeom prst="rect">
            <a:avLst/>
          </a:prstGeom>
          <a:noFill/>
          <a:ln>
            <a:noFill/>
          </a:ln>
        </p:spPr>
        <p:txBody>
          <a:bodyPr spcFirstLastPara="1" wrap="square" lIns="68575" tIns="34275" rIns="68575" bIns="34275" anchor="ctr" anchorCtr="0">
            <a:noAutofit/>
          </a:bodyPr>
          <a:lstStyle/>
          <a:p>
            <a:pPr marL="0" marR="0" lvl="0" indent="0" algn="r" rtl="0">
              <a:spcBef>
                <a:spcPts val="0"/>
              </a:spcBef>
              <a:spcAft>
                <a:spcPts val="0"/>
              </a:spcAft>
              <a:buNone/>
            </a:pPr>
            <a:fld id="{00000000-1234-1234-1234-123412341234}" type="slidenum">
              <a:rPr lang="en" sz="1500">
                <a:solidFill>
                  <a:srgbClr val="FEFFFF"/>
                </a:solidFill>
                <a:latin typeface="Century Gothic"/>
                <a:ea typeface="Century Gothic"/>
                <a:cs typeface="Century Gothic"/>
                <a:sym typeface="Century Gothic"/>
              </a:rPr>
              <a:t>38</a:t>
            </a:fld>
            <a:endParaRPr sz="1500">
              <a:solidFill>
                <a:srgbClr val="FEFFFF"/>
              </a:solidFill>
              <a:latin typeface="Century Gothic"/>
              <a:ea typeface="Century Gothic"/>
              <a:cs typeface="Century Gothic"/>
              <a:sym typeface="Century Gothic"/>
            </a:endParaRPr>
          </a:p>
        </p:txBody>
      </p:sp>
      <p:pic>
        <p:nvPicPr>
          <p:cNvPr id="542" name="Shape 542"/>
          <p:cNvPicPr preferRelativeResize="0"/>
          <p:nvPr/>
        </p:nvPicPr>
        <p:blipFill rotWithShape="1">
          <a:blip r:embed="rId4">
            <a:alphaModFix/>
          </a:blip>
          <a:srcRect/>
          <a:stretch/>
        </p:blipFill>
        <p:spPr>
          <a:xfrm>
            <a:off x="4370775" y="473183"/>
            <a:ext cx="2371900" cy="1490746"/>
          </a:xfrm>
          <a:prstGeom prst="rect">
            <a:avLst/>
          </a:prstGeom>
          <a:noFill/>
          <a:ln>
            <a:noFill/>
          </a:ln>
        </p:spPr>
      </p:pic>
      <p:sp>
        <p:nvSpPr>
          <p:cNvPr id="543" name="Shape 543"/>
          <p:cNvSpPr/>
          <p:nvPr/>
        </p:nvSpPr>
        <p:spPr>
          <a:xfrm rot="-1210559">
            <a:off x="6811878" y="910991"/>
            <a:ext cx="1806024" cy="692498"/>
          </a:xfrm>
          <a:prstGeom prst="rect">
            <a:avLst/>
          </a:prstGeom>
          <a:noFill/>
          <a:ln>
            <a:noFill/>
          </a:ln>
        </p:spPr>
        <p:txBody>
          <a:bodyPr spcFirstLastPara="1" wrap="square" lIns="68575" tIns="34275" rIns="68575" bIns="34275" anchor="t" anchorCtr="0">
            <a:noAutofit/>
          </a:bodyPr>
          <a:lstStyle/>
          <a:p>
            <a:pPr marL="0" marR="0" lvl="0" indent="0" algn="ctr" rtl="0">
              <a:spcBef>
                <a:spcPts val="0"/>
              </a:spcBef>
              <a:spcAft>
                <a:spcPts val="0"/>
              </a:spcAft>
              <a:buNone/>
            </a:pPr>
            <a:r>
              <a:rPr lang="en" sz="4100">
                <a:solidFill>
                  <a:schemeClr val="dk1"/>
                </a:solidFill>
                <a:latin typeface="Century Gothic"/>
                <a:ea typeface="Century Gothic"/>
                <a:cs typeface="Century Gothic"/>
                <a:sym typeface="Century Gothic"/>
              </a:rPr>
              <a:t> -   +  +</a:t>
            </a:r>
            <a:endParaRPr sz="4100">
              <a:solidFill>
                <a:schemeClr val="dk1"/>
              </a:solidFill>
              <a:latin typeface="Century Gothic"/>
              <a:ea typeface="Century Gothic"/>
              <a:cs typeface="Century Gothic"/>
              <a:sym typeface="Century Gothic"/>
            </a:endParaRPr>
          </a:p>
        </p:txBody>
      </p:sp>
      <p:pic>
        <p:nvPicPr>
          <p:cNvPr id="544" name="Shape 544"/>
          <p:cNvPicPr preferRelativeResize="0"/>
          <p:nvPr/>
        </p:nvPicPr>
        <p:blipFill>
          <a:blip r:embed="rId5">
            <a:alphaModFix/>
          </a:blip>
          <a:stretch>
            <a:fillRect/>
          </a:stretch>
        </p:blipFill>
        <p:spPr>
          <a:xfrm>
            <a:off x="6666463" y="180050"/>
            <a:ext cx="1685925" cy="1095375"/>
          </a:xfrm>
          <a:prstGeom prst="rect">
            <a:avLst/>
          </a:prstGeom>
          <a:noFill/>
          <a:ln>
            <a:noFill/>
          </a:ln>
        </p:spPr>
      </p:pic>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548"/>
        <p:cNvGrpSpPr/>
        <p:nvPr/>
      </p:nvGrpSpPr>
      <p:grpSpPr>
        <a:xfrm>
          <a:off x="0" y="0"/>
          <a:ext cx="0" cy="0"/>
          <a:chOff x="0" y="0"/>
          <a:chExt cx="0" cy="0"/>
        </a:xfrm>
      </p:grpSpPr>
      <p:sp>
        <p:nvSpPr>
          <p:cNvPr id="549" name="Shape 549"/>
          <p:cNvSpPr txBox="1">
            <a:spLocks noGrp="1"/>
          </p:cNvSpPr>
          <p:nvPr>
            <p:ph type="title"/>
          </p:nvPr>
        </p:nvSpPr>
        <p:spPr>
          <a:xfrm>
            <a:off x="1368166" y="55447"/>
            <a:ext cx="7689738" cy="960667"/>
          </a:xfrm>
          <a:prstGeom prst="rect">
            <a:avLst/>
          </a:prstGeom>
          <a:noFill/>
          <a:ln>
            <a:noFill/>
          </a:ln>
        </p:spPr>
        <p:txBody>
          <a:bodyPr spcFirstLastPara="1" wrap="square" lIns="68575" tIns="34275" rIns="68575" bIns="34275" anchor="t" anchorCtr="0">
            <a:noAutofit/>
          </a:bodyPr>
          <a:lstStyle/>
          <a:p>
            <a:pPr marL="0" marR="0" lvl="0" indent="0" algn="l" rtl="0">
              <a:spcBef>
                <a:spcPts val="0"/>
              </a:spcBef>
              <a:spcAft>
                <a:spcPts val="0"/>
              </a:spcAft>
              <a:buClr>
                <a:srgbClr val="262626"/>
              </a:buClr>
              <a:buSzPts val="3000"/>
              <a:buFont typeface="Century Gothic"/>
              <a:buNone/>
            </a:pPr>
            <a:r>
              <a:rPr lang="en" sz="3000" b="0" i="0" u="none" strike="noStrike" cap="none">
                <a:solidFill>
                  <a:srgbClr val="262626"/>
                </a:solidFill>
                <a:latin typeface="Century Gothic"/>
                <a:ea typeface="Century Gothic"/>
                <a:cs typeface="Century Gothic"/>
                <a:sym typeface="Century Gothic"/>
              </a:rPr>
              <a:t>Summative</a:t>
            </a:r>
            <a:br>
              <a:rPr lang="en" sz="3000" b="0" i="0" u="none" strike="noStrike" cap="none">
                <a:solidFill>
                  <a:srgbClr val="262626"/>
                </a:solidFill>
                <a:latin typeface="Century Gothic"/>
                <a:ea typeface="Century Gothic"/>
                <a:cs typeface="Century Gothic"/>
                <a:sym typeface="Century Gothic"/>
              </a:rPr>
            </a:br>
            <a:r>
              <a:rPr lang="en" sz="3000" b="0" i="0" u="none" strike="noStrike" cap="none">
                <a:solidFill>
                  <a:srgbClr val="262626"/>
                </a:solidFill>
                <a:latin typeface="Century Gothic"/>
                <a:ea typeface="Century Gothic"/>
                <a:cs typeface="Century Gothic"/>
                <a:sym typeface="Century Gothic"/>
              </a:rPr>
              <a:t>Assessment</a:t>
            </a:r>
            <a:endParaRPr sz="1100"/>
          </a:p>
        </p:txBody>
      </p:sp>
      <p:sp>
        <p:nvSpPr>
          <p:cNvPr id="550" name="Shape 550"/>
          <p:cNvSpPr txBox="1">
            <a:spLocks noGrp="1"/>
          </p:cNvSpPr>
          <p:nvPr>
            <p:ph type="body" idx="1"/>
          </p:nvPr>
        </p:nvSpPr>
        <p:spPr>
          <a:xfrm>
            <a:off x="893745" y="1119248"/>
            <a:ext cx="3291850" cy="3672445"/>
          </a:xfrm>
          <a:prstGeom prst="rect">
            <a:avLst/>
          </a:prstGeom>
          <a:solidFill>
            <a:srgbClr val="F1EFE1"/>
          </a:solidFill>
          <a:ln>
            <a:noFill/>
          </a:ln>
        </p:spPr>
        <p:txBody>
          <a:bodyPr spcFirstLastPara="1" wrap="square" lIns="68575" tIns="34275" rIns="68575" bIns="34275" anchor="t" anchorCtr="0">
            <a:noAutofit/>
          </a:bodyPr>
          <a:lstStyle/>
          <a:p>
            <a:pPr marL="254000" marR="0" lvl="0" indent="-254000" algn="l" rtl="0">
              <a:spcBef>
                <a:spcPts val="0"/>
              </a:spcBef>
              <a:spcAft>
                <a:spcPts val="0"/>
              </a:spcAft>
              <a:buClr>
                <a:schemeClr val="accent1"/>
              </a:buClr>
              <a:buSzPts val="2200"/>
              <a:buFont typeface="Noto Sans Symbols"/>
              <a:buChar char="•"/>
            </a:pPr>
            <a:r>
              <a:rPr lang="en" sz="2200" b="1" i="0" u="none" strike="noStrike" cap="none">
                <a:solidFill>
                  <a:srgbClr val="3F3F3F"/>
                </a:solidFill>
                <a:latin typeface="Century Gothic"/>
                <a:ea typeface="Century Gothic"/>
                <a:cs typeface="Century Gothic"/>
                <a:sym typeface="Century Gothic"/>
              </a:rPr>
              <a:t>If we were to cut fossil fuel use in half overnight (and keep our usage at this level indefinitely), what would happen to CO2 levels in the atmosphere? </a:t>
            </a:r>
            <a:endParaRPr sz="1100"/>
          </a:p>
          <a:p>
            <a:pPr marL="254000" marR="0" lvl="0" indent="-254000" algn="l" rtl="0">
              <a:spcBef>
                <a:spcPts val="800"/>
              </a:spcBef>
              <a:spcAft>
                <a:spcPts val="0"/>
              </a:spcAft>
              <a:buClr>
                <a:schemeClr val="accent1"/>
              </a:buClr>
              <a:buSzPts val="2200"/>
              <a:buFont typeface="Noto Sans Symbols"/>
              <a:buChar char="•"/>
            </a:pPr>
            <a:r>
              <a:rPr lang="en" sz="2200" b="1" i="0" u="none" strike="noStrike" cap="none">
                <a:solidFill>
                  <a:srgbClr val="3F3F3F"/>
                </a:solidFill>
                <a:latin typeface="Century Gothic"/>
                <a:ea typeface="Century Gothic"/>
                <a:cs typeface="Century Gothic"/>
                <a:sym typeface="Century Gothic"/>
              </a:rPr>
              <a:t>Explain &amp; Justify w/ Evidence.</a:t>
            </a:r>
            <a:endParaRPr sz="2200" b="1" i="0" u="none" strike="noStrike" cap="none">
              <a:solidFill>
                <a:srgbClr val="3F3F3F"/>
              </a:solidFill>
              <a:latin typeface="Century Gothic"/>
              <a:ea typeface="Century Gothic"/>
              <a:cs typeface="Century Gothic"/>
              <a:sym typeface="Century Gothic"/>
            </a:endParaRPr>
          </a:p>
        </p:txBody>
      </p:sp>
      <p:sp>
        <p:nvSpPr>
          <p:cNvPr id="551" name="Shape 551"/>
          <p:cNvSpPr txBox="1">
            <a:spLocks noGrp="1"/>
          </p:cNvSpPr>
          <p:nvPr>
            <p:ph type="sldNum" idx="12"/>
          </p:nvPr>
        </p:nvSpPr>
        <p:spPr>
          <a:xfrm>
            <a:off x="398859" y="590836"/>
            <a:ext cx="584825" cy="273844"/>
          </a:xfrm>
          <a:prstGeom prst="rect">
            <a:avLst/>
          </a:prstGeom>
          <a:noFill/>
          <a:ln>
            <a:noFill/>
          </a:ln>
        </p:spPr>
        <p:txBody>
          <a:bodyPr spcFirstLastPara="1" wrap="square" lIns="68575" tIns="34275" rIns="68575" bIns="34275" anchor="ctr" anchorCtr="0">
            <a:noAutofit/>
          </a:bodyPr>
          <a:lstStyle/>
          <a:p>
            <a:pPr marL="0" marR="0" lvl="0" indent="0" algn="r" rtl="0">
              <a:spcBef>
                <a:spcPts val="0"/>
              </a:spcBef>
              <a:spcAft>
                <a:spcPts val="0"/>
              </a:spcAft>
              <a:buNone/>
            </a:pPr>
            <a:fld id="{00000000-1234-1234-1234-123412341234}" type="slidenum">
              <a:rPr lang="en" sz="1500">
                <a:solidFill>
                  <a:srgbClr val="FEFFFF"/>
                </a:solidFill>
                <a:latin typeface="Century Gothic"/>
                <a:ea typeface="Century Gothic"/>
                <a:cs typeface="Century Gothic"/>
                <a:sym typeface="Century Gothic"/>
              </a:rPr>
              <a:t>39</a:t>
            </a:fld>
            <a:endParaRPr sz="1500">
              <a:solidFill>
                <a:srgbClr val="FEFFFF"/>
              </a:solidFill>
              <a:latin typeface="Century Gothic"/>
              <a:ea typeface="Century Gothic"/>
              <a:cs typeface="Century Gothic"/>
              <a:sym typeface="Century Gothic"/>
            </a:endParaRPr>
          </a:p>
        </p:txBody>
      </p:sp>
      <p:pic>
        <p:nvPicPr>
          <p:cNvPr id="552" name="Shape 552"/>
          <p:cNvPicPr preferRelativeResize="0"/>
          <p:nvPr/>
        </p:nvPicPr>
        <p:blipFill rotWithShape="1">
          <a:blip r:embed="rId3">
            <a:alphaModFix/>
          </a:blip>
          <a:srcRect/>
          <a:stretch/>
        </p:blipFill>
        <p:spPr>
          <a:xfrm>
            <a:off x="4296967" y="260305"/>
            <a:ext cx="4761327" cy="4628996"/>
          </a:xfrm>
          <a:prstGeom prst="rect">
            <a:avLst/>
          </a:prstGeom>
          <a:noFill/>
          <a:ln>
            <a:noFill/>
          </a:ln>
          <a:effectLst>
            <a:outerShdw blurRad="50800" dist="76200" dir="8100000" algn="tr" rotWithShape="0">
              <a:srgbClr val="000000">
                <a:alpha val="40000"/>
              </a:srgbClr>
            </a:outerShdw>
          </a:effectLst>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30"/>
        <p:cNvGrpSpPr/>
        <p:nvPr/>
      </p:nvGrpSpPr>
      <p:grpSpPr>
        <a:xfrm>
          <a:off x="0" y="0"/>
          <a:ext cx="0" cy="0"/>
          <a:chOff x="0" y="0"/>
          <a:chExt cx="0" cy="0"/>
        </a:xfrm>
      </p:grpSpPr>
      <p:sp>
        <p:nvSpPr>
          <p:cNvPr id="231" name="Shape 231"/>
          <p:cNvSpPr txBox="1">
            <a:spLocks noGrp="1"/>
          </p:cNvSpPr>
          <p:nvPr>
            <p:ph type="title"/>
          </p:nvPr>
        </p:nvSpPr>
        <p:spPr>
          <a:xfrm>
            <a:off x="1941909" y="1544063"/>
            <a:ext cx="6686549" cy="1101600"/>
          </a:xfrm>
          <a:prstGeom prst="rect">
            <a:avLst/>
          </a:prstGeom>
          <a:noFill/>
          <a:ln>
            <a:noFill/>
          </a:ln>
        </p:spPr>
        <p:txBody>
          <a:bodyPr spcFirstLastPara="1" wrap="square" lIns="68575" tIns="34275" rIns="68575" bIns="34275" anchor="b" anchorCtr="0">
            <a:noAutofit/>
          </a:bodyPr>
          <a:lstStyle/>
          <a:p>
            <a:pPr marL="0" marR="0" lvl="0" indent="0" algn="l" rtl="0">
              <a:spcBef>
                <a:spcPts val="0"/>
              </a:spcBef>
              <a:spcAft>
                <a:spcPts val="0"/>
              </a:spcAft>
              <a:buClr>
                <a:srgbClr val="262626"/>
              </a:buClr>
              <a:buSzPts val="2700"/>
              <a:buFont typeface="Century Gothic"/>
              <a:buNone/>
            </a:pPr>
            <a:r>
              <a:rPr lang="en" sz="2700" b="0" i="0" u="sng" strike="noStrike" cap="none">
                <a:solidFill>
                  <a:srgbClr val="262626"/>
                </a:solidFill>
                <a:latin typeface="Century Gothic"/>
                <a:ea typeface="Century Gothic"/>
                <a:cs typeface="Century Gothic"/>
                <a:sym typeface="Century Gothic"/>
              </a:rPr>
              <a:t>Overview of </a:t>
            </a:r>
            <a:br>
              <a:rPr lang="en" sz="2700" b="0" i="0" u="sng" strike="noStrike" cap="none">
                <a:solidFill>
                  <a:srgbClr val="262626"/>
                </a:solidFill>
                <a:latin typeface="Century Gothic"/>
                <a:ea typeface="Century Gothic"/>
                <a:cs typeface="Century Gothic"/>
                <a:sym typeface="Century Gothic"/>
              </a:rPr>
            </a:br>
            <a:r>
              <a:rPr lang="en" sz="2700" b="0" i="0" u="none" strike="noStrike" cap="none">
                <a:solidFill>
                  <a:srgbClr val="262626"/>
                </a:solidFill>
                <a:latin typeface="Century Gothic"/>
                <a:ea typeface="Century Gothic"/>
                <a:cs typeface="Century Gothic"/>
                <a:sym typeface="Century Gothic"/>
              </a:rPr>
              <a:t>- AFNR National Academic Standards</a:t>
            </a:r>
            <a:br>
              <a:rPr lang="en" sz="2700" b="0" i="0" u="none" strike="noStrike" cap="none">
                <a:solidFill>
                  <a:srgbClr val="262626"/>
                </a:solidFill>
                <a:latin typeface="Century Gothic"/>
                <a:ea typeface="Century Gothic"/>
                <a:cs typeface="Century Gothic"/>
                <a:sym typeface="Century Gothic"/>
              </a:rPr>
            </a:br>
            <a:r>
              <a:rPr lang="en" sz="2700" b="0" i="0" u="none" strike="noStrike" cap="none">
                <a:solidFill>
                  <a:srgbClr val="262626"/>
                </a:solidFill>
                <a:latin typeface="Century Gothic"/>
                <a:ea typeface="Century Gothic"/>
                <a:cs typeface="Century Gothic"/>
                <a:sym typeface="Century Gothic"/>
              </a:rPr>
              <a:t>- 3-Circle Model</a:t>
            </a:r>
            <a:br>
              <a:rPr lang="en" sz="2700" b="0" i="0" u="none" strike="noStrike" cap="none">
                <a:solidFill>
                  <a:srgbClr val="262626"/>
                </a:solidFill>
                <a:latin typeface="Century Gothic"/>
                <a:ea typeface="Century Gothic"/>
                <a:cs typeface="Century Gothic"/>
                <a:sym typeface="Century Gothic"/>
              </a:rPr>
            </a:br>
            <a:r>
              <a:rPr lang="en" sz="2700" b="0" i="0" u="none" strike="noStrike" cap="none">
                <a:solidFill>
                  <a:srgbClr val="262626"/>
                </a:solidFill>
                <a:latin typeface="Century Gothic"/>
                <a:ea typeface="Century Gothic"/>
                <a:cs typeface="Century Gothic"/>
                <a:sym typeface="Century Gothic"/>
              </a:rPr>
              <a:t>- Next Generation Science Standards</a:t>
            </a:r>
            <a:endParaRPr sz="2700" b="0" i="0" u="none" strike="noStrike" cap="none">
              <a:solidFill>
                <a:srgbClr val="262626"/>
              </a:solidFill>
              <a:latin typeface="Century Gothic"/>
              <a:ea typeface="Century Gothic"/>
              <a:cs typeface="Century Gothic"/>
              <a:sym typeface="Century Gothic"/>
            </a:endParaRPr>
          </a:p>
        </p:txBody>
      </p:sp>
      <p:sp>
        <p:nvSpPr>
          <p:cNvPr id="232" name="Shape 232"/>
          <p:cNvSpPr txBox="1">
            <a:spLocks noGrp="1"/>
          </p:cNvSpPr>
          <p:nvPr>
            <p:ph type="body" idx="1"/>
          </p:nvPr>
        </p:nvSpPr>
        <p:spPr>
          <a:xfrm>
            <a:off x="1941909" y="2647597"/>
            <a:ext cx="6686549" cy="645300"/>
          </a:xfrm>
          <a:prstGeom prst="rect">
            <a:avLst/>
          </a:prstGeom>
          <a:noFill/>
          <a:ln>
            <a:noFill/>
          </a:ln>
        </p:spPr>
        <p:txBody>
          <a:bodyPr spcFirstLastPara="1" wrap="square" lIns="68575" tIns="34275" rIns="68575" bIns="34275" anchor="t" anchorCtr="0">
            <a:noAutofit/>
          </a:bodyPr>
          <a:lstStyle/>
          <a:p>
            <a:pPr marL="0" marR="0" lvl="0" indent="0" algn="l" rtl="0">
              <a:spcBef>
                <a:spcPts val="0"/>
              </a:spcBef>
              <a:spcAft>
                <a:spcPts val="0"/>
              </a:spcAft>
              <a:buClr>
                <a:schemeClr val="accent1"/>
              </a:buClr>
              <a:buSzPts val="1500"/>
              <a:buFont typeface="Noto Sans Symbols"/>
              <a:buNone/>
            </a:pPr>
            <a:r>
              <a:rPr lang="en" sz="1500" b="0" i="0" u="none" strike="noStrike" cap="none">
                <a:solidFill>
                  <a:srgbClr val="595959"/>
                </a:solidFill>
                <a:latin typeface="Century Gothic"/>
                <a:ea typeface="Century Gothic"/>
                <a:cs typeface="Century Gothic"/>
                <a:sym typeface="Century Gothic"/>
              </a:rPr>
              <a:t>What you need to know about what you need to do</a:t>
            </a:r>
            <a:endParaRPr sz="1500" b="0" i="0" u="none" strike="noStrike" cap="none">
              <a:solidFill>
                <a:srgbClr val="595959"/>
              </a:solidFill>
              <a:latin typeface="Century Gothic"/>
              <a:ea typeface="Century Gothic"/>
              <a:cs typeface="Century Gothic"/>
              <a:sym typeface="Century Gothic"/>
            </a:endParaRPr>
          </a:p>
        </p:txBody>
      </p:sp>
      <p:sp>
        <p:nvSpPr>
          <p:cNvPr id="233" name="Shape 233"/>
          <p:cNvSpPr txBox="1">
            <a:spLocks noGrp="1"/>
          </p:cNvSpPr>
          <p:nvPr>
            <p:ph type="sldNum" idx="12"/>
          </p:nvPr>
        </p:nvSpPr>
        <p:spPr>
          <a:xfrm>
            <a:off x="398859" y="2433104"/>
            <a:ext cx="584825" cy="273844"/>
          </a:xfrm>
          <a:prstGeom prst="rect">
            <a:avLst/>
          </a:prstGeom>
          <a:noFill/>
          <a:ln>
            <a:noFill/>
          </a:ln>
        </p:spPr>
        <p:txBody>
          <a:bodyPr spcFirstLastPara="1" wrap="square" lIns="68575" tIns="34275" rIns="68575" bIns="34275" anchor="ctr" anchorCtr="0">
            <a:noAutofit/>
          </a:bodyPr>
          <a:lstStyle/>
          <a:p>
            <a:pPr marL="0" marR="0" lvl="0" indent="0" algn="r" rtl="0">
              <a:spcBef>
                <a:spcPts val="0"/>
              </a:spcBef>
              <a:spcAft>
                <a:spcPts val="0"/>
              </a:spcAft>
              <a:buNone/>
            </a:pPr>
            <a:fld id="{00000000-1234-1234-1234-123412341234}" type="slidenum">
              <a:rPr lang="en" sz="1500" b="0" i="0" u="none" strike="noStrike" cap="none">
                <a:solidFill>
                  <a:srgbClr val="FEFFFF"/>
                </a:solidFill>
                <a:latin typeface="Century Gothic"/>
                <a:ea typeface="Century Gothic"/>
                <a:cs typeface="Century Gothic"/>
                <a:sym typeface="Century Gothic"/>
              </a:rPr>
              <a:t>4</a:t>
            </a:fld>
            <a:endParaRPr sz="1500" b="0" i="0" u="none" strike="noStrike" cap="none">
              <a:solidFill>
                <a:srgbClr val="FEFFFF"/>
              </a:solidFill>
              <a:latin typeface="Century Gothic"/>
              <a:ea typeface="Century Gothic"/>
              <a:cs typeface="Century Gothic"/>
              <a:sym typeface="Century Gothic"/>
            </a:endParaRPr>
          </a:p>
        </p:txBody>
      </p:sp>
      <p:pic>
        <p:nvPicPr>
          <p:cNvPr id="234" name="Shape 234"/>
          <p:cNvPicPr preferRelativeResize="0"/>
          <p:nvPr/>
        </p:nvPicPr>
        <p:blipFill rotWithShape="1">
          <a:blip r:embed="rId3">
            <a:alphaModFix/>
          </a:blip>
          <a:srcRect/>
          <a:stretch/>
        </p:blipFill>
        <p:spPr>
          <a:xfrm>
            <a:off x="4371975" y="2974952"/>
            <a:ext cx="4349298" cy="2163813"/>
          </a:xfrm>
          <a:prstGeom prst="rect">
            <a:avLst/>
          </a:prstGeom>
          <a:noFill/>
          <a:ln>
            <a:noFill/>
          </a:ln>
        </p:spPr>
      </p:pic>
      <p:sp>
        <p:nvSpPr>
          <p:cNvPr id="235" name="Shape 235"/>
          <p:cNvSpPr/>
          <p:nvPr/>
        </p:nvSpPr>
        <p:spPr>
          <a:xfrm>
            <a:off x="1941909" y="3292897"/>
            <a:ext cx="2239566" cy="1317203"/>
          </a:xfrm>
          <a:prstGeom prst="wedgeEllipseCallout">
            <a:avLst>
              <a:gd name="adj1" fmla="val 53595"/>
              <a:gd name="adj2" fmla="val 88587"/>
            </a:avLst>
          </a:prstGeom>
          <a:solidFill>
            <a:schemeClr val="lt1"/>
          </a:solidFill>
          <a:ln w="15875" cap="rnd" cmpd="sng">
            <a:solidFill>
              <a:schemeClr val="accent6"/>
            </a:solidFill>
            <a:prstDash val="solid"/>
            <a:round/>
            <a:headEnd type="none" w="sm" len="sm"/>
            <a:tailEnd type="none" w="sm" len="sm"/>
          </a:ln>
          <a:effectLst>
            <a:outerShdw blurRad="50800" dist="76200" dir="8100000" algn="tr"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r>
              <a:rPr lang="en" sz="1800" b="0" i="0" u="none" strike="noStrike" cap="none">
                <a:solidFill>
                  <a:schemeClr val="dk1"/>
                </a:solidFill>
                <a:latin typeface="Century Gothic"/>
                <a:ea typeface="Century Gothic"/>
                <a:cs typeface="Century Gothic"/>
                <a:sym typeface="Century Gothic"/>
              </a:rPr>
              <a:t>Who is familiar with </a:t>
            </a:r>
            <a:r>
              <a:rPr lang="en" sz="1800" b="0" i="0" u="sng" strike="noStrike" cap="none">
                <a:solidFill>
                  <a:schemeClr val="dk1"/>
                </a:solidFill>
                <a:latin typeface="Century Gothic"/>
                <a:ea typeface="Century Gothic"/>
                <a:cs typeface="Century Gothic"/>
                <a:sym typeface="Century Gothic"/>
              </a:rPr>
              <a:t>all</a:t>
            </a:r>
            <a:r>
              <a:rPr lang="en" sz="1800" b="0" i="0" u="none" strike="noStrike" cap="none">
                <a:solidFill>
                  <a:schemeClr val="dk1"/>
                </a:solidFill>
                <a:latin typeface="Century Gothic"/>
                <a:ea typeface="Century Gothic"/>
                <a:cs typeface="Century Gothic"/>
                <a:sym typeface="Century Gothic"/>
              </a:rPr>
              <a:t> three of these? </a:t>
            </a:r>
            <a:endParaRPr sz="1800" b="0" i="0" u="none" strike="noStrike" cap="none">
              <a:solidFill>
                <a:schemeClr val="dk1"/>
              </a:solidFill>
              <a:latin typeface="Century Gothic"/>
              <a:ea typeface="Century Gothic"/>
              <a:cs typeface="Century Gothic"/>
              <a:sym typeface="Century Gothic"/>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556"/>
        <p:cNvGrpSpPr/>
        <p:nvPr/>
      </p:nvGrpSpPr>
      <p:grpSpPr>
        <a:xfrm>
          <a:off x="0" y="0"/>
          <a:ext cx="0" cy="0"/>
          <a:chOff x="0" y="0"/>
          <a:chExt cx="0" cy="0"/>
        </a:xfrm>
      </p:grpSpPr>
      <p:sp>
        <p:nvSpPr>
          <p:cNvPr id="557" name="Shape 557"/>
          <p:cNvSpPr txBox="1">
            <a:spLocks noGrp="1"/>
          </p:cNvSpPr>
          <p:nvPr>
            <p:ph type="title"/>
          </p:nvPr>
        </p:nvSpPr>
        <p:spPr>
          <a:xfrm>
            <a:off x="1368166" y="55447"/>
            <a:ext cx="7689738" cy="960667"/>
          </a:xfrm>
          <a:prstGeom prst="rect">
            <a:avLst/>
          </a:prstGeom>
          <a:noFill/>
          <a:ln>
            <a:noFill/>
          </a:ln>
        </p:spPr>
        <p:txBody>
          <a:bodyPr spcFirstLastPara="1" wrap="square" lIns="68575" tIns="34275" rIns="68575" bIns="34275" anchor="t" anchorCtr="0">
            <a:noAutofit/>
          </a:bodyPr>
          <a:lstStyle/>
          <a:p>
            <a:pPr marL="0" marR="0" lvl="0" indent="0" algn="l" rtl="0">
              <a:spcBef>
                <a:spcPts val="0"/>
              </a:spcBef>
              <a:spcAft>
                <a:spcPts val="0"/>
              </a:spcAft>
              <a:buClr>
                <a:srgbClr val="262626"/>
              </a:buClr>
              <a:buSzPts val="3000"/>
              <a:buFont typeface="Century Gothic"/>
              <a:buNone/>
            </a:pPr>
            <a:r>
              <a:rPr lang="en" sz="3000" b="0" i="0" u="none" strike="noStrike" cap="none">
                <a:solidFill>
                  <a:srgbClr val="262626"/>
                </a:solidFill>
                <a:latin typeface="Century Gothic"/>
                <a:ea typeface="Century Gothic"/>
                <a:cs typeface="Century Gothic"/>
                <a:sym typeface="Century Gothic"/>
              </a:rPr>
              <a:t>Summative</a:t>
            </a:r>
            <a:br>
              <a:rPr lang="en" sz="3000" b="0" i="0" u="none" strike="noStrike" cap="none">
                <a:solidFill>
                  <a:srgbClr val="262626"/>
                </a:solidFill>
                <a:latin typeface="Century Gothic"/>
                <a:ea typeface="Century Gothic"/>
                <a:cs typeface="Century Gothic"/>
                <a:sym typeface="Century Gothic"/>
              </a:rPr>
            </a:br>
            <a:r>
              <a:rPr lang="en" sz="3000" b="0" i="0" u="none" strike="noStrike" cap="none">
                <a:solidFill>
                  <a:srgbClr val="262626"/>
                </a:solidFill>
                <a:latin typeface="Century Gothic"/>
                <a:ea typeface="Century Gothic"/>
                <a:cs typeface="Century Gothic"/>
                <a:sym typeface="Century Gothic"/>
              </a:rPr>
              <a:t>Assessment</a:t>
            </a:r>
            <a:endParaRPr sz="1100"/>
          </a:p>
        </p:txBody>
      </p:sp>
      <p:sp>
        <p:nvSpPr>
          <p:cNvPr id="558" name="Shape 558"/>
          <p:cNvSpPr txBox="1">
            <a:spLocks noGrp="1"/>
          </p:cNvSpPr>
          <p:nvPr>
            <p:ph type="body" idx="1"/>
          </p:nvPr>
        </p:nvSpPr>
        <p:spPr>
          <a:xfrm>
            <a:off x="580700" y="1119250"/>
            <a:ext cx="3771000" cy="3795600"/>
          </a:xfrm>
          <a:prstGeom prst="rect">
            <a:avLst/>
          </a:prstGeom>
          <a:noFill/>
          <a:ln>
            <a:noFill/>
          </a:ln>
        </p:spPr>
        <p:txBody>
          <a:bodyPr spcFirstLastPara="1" wrap="square" lIns="68575" tIns="34275" rIns="68575" bIns="34275" anchor="t" anchorCtr="0">
            <a:noAutofit/>
          </a:bodyPr>
          <a:lstStyle/>
          <a:p>
            <a:pPr marL="254000" marR="0" lvl="0" indent="-254000" algn="l" rtl="0">
              <a:lnSpc>
                <a:spcPct val="80000"/>
              </a:lnSpc>
              <a:spcBef>
                <a:spcPts val="0"/>
              </a:spcBef>
              <a:spcAft>
                <a:spcPts val="0"/>
              </a:spcAft>
              <a:buClr>
                <a:schemeClr val="accent1"/>
              </a:buClr>
              <a:buSzPts val="2000"/>
              <a:buFont typeface="Noto Sans Symbols"/>
              <a:buChar char="•"/>
            </a:pPr>
            <a:r>
              <a:rPr lang="en" sz="2000" b="1" i="0" u="none" strike="noStrike" cap="none">
                <a:solidFill>
                  <a:srgbClr val="3F3F3F"/>
                </a:solidFill>
                <a:latin typeface="Century Gothic"/>
                <a:ea typeface="Century Gothic"/>
                <a:cs typeface="Century Gothic"/>
                <a:sym typeface="Century Gothic"/>
              </a:rPr>
              <a:t>Is there anything that agriculture could do to make E possible? </a:t>
            </a:r>
            <a:endParaRPr sz="1100"/>
          </a:p>
          <a:p>
            <a:pPr marL="254000" marR="0" lvl="0" indent="-254000" algn="l" rtl="0">
              <a:lnSpc>
                <a:spcPct val="80000"/>
              </a:lnSpc>
              <a:spcBef>
                <a:spcPts val="800"/>
              </a:spcBef>
              <a:spcAft>
                <a:spcPts val="0"/>
              </a:spcAft>
              <a:buClr>
                <a:schemeClr val="accent1"/>
              </a:buClr>
              <a:buSzPts val="2000"/>
              <a:buFont typeface="Noto Sans Symbols"/>
              <a:buChar char="•"/>
            </a:pPr>
            <a:r>
              <a:rPr lang="en" sz="2000" b="1" i="0" u="none" strike="noStrike" cap="none">
                <a:solidFill>
                  <a:srgbClr val="3F3F3F"/>
                </a:solidFill>
                <a:latin typeface="Century Gothic"/>
                <a:ea typeface="Century Gothic"/>
                <a:cs typeface="Century Gothic"/>
                <a:sym typeface="Century Gothic"/>
              </a:rPr>
              <a:t>Identify ag practices that could </a:t>
            </a:r>
            <a:r>
              <a:rPr lang="en" sz="2000" b="1" i="1" u="none" strike="noStrike" cap="none">
                <a:solidFill>
                  <a:srgbClr val="3F3F3F"/>
                </a:solidFill>
                <a:latin typeface="Century Gothic"/>
                <a:ea typeface="Century Gothic"/>
                <a:cs typeface="Century Gothic"/>
                <a:sym typeface="Century Gothic"/>
              </a:rPr>
              <a:t>reduce</a:t>
            </a:r>
            <a:r>
              <a:rPr lang="en" sz="2000" b="1" i="0" u="none" strike="noStrike" cap="none">
                <a:solidFill>
                  <a:srgbClr val="3F3F3F"/>
                </a:solidFill>
                <a:latin typeface="Century Gothic"/>
                <a:ea typeface="Century Gothic"/>
                <a:cs typeface="Century Gothic"/>
                <a:sym typeface="Century Gothic"/>
              </a:rPr>
              <a:t> atmospheric CO2.</a:t>
            </a:r>
            <a:endParaRPr sz="1100"/>
          </a:p>
          <a:p>
            <a:pPr marL="558800" marR="0" lvl="1" indent="-215900" algn="l" rtl="0">
              <a:lnSpc>
                <a:spcPct val="80000"/>
              </a:lnSpc>
              <a:spcBef>
                <a:spcPts val="800"/>
              </a:spcBef>
              <a:spcAft>
                <a:spcPts val="0"/>
              </a:spcAft>
              <a:buClr>
                <a:schemeClr val="accent1"/>
              </a:buClr>
              <a:buSzPts val="1800"/>
              <a:buFont typeface="Noto Sans Symbols"/>
              <a:buChar char="•"/>
            </a:pPr>
            <a:r>
              <a:rPr lang="en" sz="1800" b="0" i="1" u="none" strike="noStrike" cap="none">
                <a:solidFill>
                  <a:srgbClr val="3F3F3F"/>
                </a:solidFill>
                <a:latin typeface="Century Gothic"/>
                <a:ea typeface="Century Gothic"/>
                <a:cs typeface="Century Gothic"/>
                <a:sym typeface="Century Gothic"/>
              </a:rPr>
              <a:t>Hint: what natural process does this? How much would have to occur to lower CO2 levels? </a:t>
            </a:r>
            <a:endParaRPr sz="1100"/>
          </a:p>
          <a:p>
            <a:pPr marL="254000" marR="0" lvl="0" indent="-254000" algn="l" rtl="0">
              <a:lnSpc>
                <a:spcPct val="80000"/>
              </a:lnSpc>
              <a:spcBef>
                <a:spcPts val="800"/>
              </a:spcBef>
              <a:spcAft>
                <a:spcPts val="0"/>
              </a:spcAft>
              <a:buClr>
                <a:schemeClr val="accent1"/>
              </a:buClr>
              <a:buSzPts val="2000"/>
              <a:buFont typeface="Noto Sans Symbols"/>
              <a:buChar char="•"/>
            </a:pPr>
            <a:r>
              <a:rPr lang="en" sz="2000" b="1" i="0" u="none" strike="noStrike" cap="none">
                <a:solidFill>
                  <a:srgbClr val="3F3F3F"/>
                </a:solidFill>
                <a:latin typeface="Century Gothic"/>
                <a:ea typeface="Century Gothic"/>
                <a:cs typeface="Century Gothic"/>
                <a:sym typeface="Century Gothic"/>
              </a:rPr>
              <a:t>Explain &amp; Justify w/ Evidence.</a:t>
            </a:r>
            <a:endParaRPr sz="2000" b="1" i="0" u="none" strike="noStrike" cap="none">
              <a:solidFill>
                <a:srgbClr val="3F3F3F"/>
              </a:solidFill>
              <a:latin typeface="Century Gothic"/>
              <a:ea typeface="Century Gothic"/>
              <a:cs typeface="Century Gothic"/>
              <a:sym typeface="Century Gothic"/>
            </a:endParaRPr>
          </a:p>
        </p:txBody>
      </p:sp>
      <p:sp>
        <p:nvSpPr>
          <p:cNvPr id="559" name="Shape 559"/>
          <p:cNvSpPr txBox="1">
            <a:spLocks noGrp="1"/>
          </p:cNvSpPr>
          <p:nvPr>
            <p:ph type="sldNum" idx="12"/>
          </p:nvPr>
        </p:nvSpPr>
        <p:spPr>
          <a:xfrm>
            <a:off x="398859" y="590836"/>
            <a:ext cx="584825" cy="273844"/>
          </a:xfrm>
          <a:prstGeom prst="rect">
            <a:avLst/>
          </a:prstGeom>
          <a:noFill/>
          <a:ln>
            <a:noFill/>
          </a:ln>
        </p:spPr>
        <p:txBody>
          <a:bodyPr spcFirstLastPara="1" wrap="square" lIns="68575" tIns="34275" rIns="68575" bIns="34275" anchor="ctr" anchorCtr="0">
            <a:noAutofit/>
          </a:bodyPr>
          <a:lstStyle/>
          <a:p>
            <a:pPr marL="0" marR="0" lvl="0" indent="0" algn="r" rtl="0">
              <a:spcBef>
                <a:spcPts val="0"/>
              </a:spcBef>
              <a:spcAft>
                <a:spcPts val="0"/>
              </a:spcAft>
              <a:buNone/>
            </a:pPr>
            <a:fld id="{00000000-1234-1234-1234-123412341234}" type="slidenum">
              <a:rPr lang="en" sz="1500">
                <a:solidFill>
                  <a:srgbClr val="FEFFFF"/>
                </a:solidFill>
                <a:latin typeface="Century Gothic"/>
                <a:ea typeface="Century Gothic"/>
                <a:cs typeface="Century Gothic"/>
                <a:sym typeface="Century Gothic"/>
              </a:rPr>
              <a:t>40</a:t>
            </a:fld>
            <a:endParaRPr sz="1500">
              <a:solidFill>
                <a:srgbClr val="FEFFFF"/>
              </a:solidFill>
              <a:latin typeface="Century Gothic"/>
              <a:ea typeface="Century Gothic"/>
              <a:cs typeface="Century Gothic"/>
              <a:sym typeface="Century Gothic"/>
            </a:endParaRPr>
          </a:p>
        </p:txBody>
      </p:sp>
      <p:pic>
        <p:nvPicPr>
          <p:cNvPr id="560" name="Shape 560"/>
          <p:cNvPicPr preferRelativeResize="0"/>
          <p:nvPr/>
        </p:nvPicPr>
        <p:blipFill rotWithShape="1">
          <a:blip r:embed="rId3">
            <a:alphaModFix/>
          </a:blip>
          <a:srcRect/>
          <a:stretch/>
        </p:blipFill>
        <p:spPr>
          <a:xfrm>
            <a:off x="4296967" y="260305"/>
            <a:ext cx="4761327" cy="4628996"/>
          </a:xfrm>
          <a:prstGeom prst="rect">
            <a:avLst/>
          </a:prstGeom>
          <a:noFill/>
          <a:ln>
            <a:noFill/>
          </a:ln>
          <a:effectLst>
            <a:outerShdw blurRad="50800" dist="76200" dir="8100000" algn="tr" rotWithShape="0">
              <a:srgbClr val="000000">
                <a:alpha val="40000"/>
              </a:srgbClr>
            </a:outerShdw>
          </a:effectLst>
        </p:spPr>
      </p:pic>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564"/>
        <p:cNvGrpSpPr/>
        <p:nvPr/>
      </p:nvGrpSpPr>
      <p:grpSpPr>
        <a:xfrm>
          <a:off x="0" y="0"/>
          <a:ext cx="0" cy="0"/>
          <a:chOff x="0" y="0"/>
          <a:chExt cx="0" cy="0"/>
        </a:xfrm>
      </p:grpSpPr>
      <p:sp>
        <p:nvSpPr>
          <p:cNvPr id="565" name="Shape 565"/>
          <p:cNvSpPr txBox="1">
            <a:spLocks noGrp="1"/>
          </p:cNvSpPr>
          <p:nvPr>
            <p:ph type="title"/>
          </p:nvPr>
        </p:nvSpPr>
        <p:spPr>
          <a:xfrm>
            <a:off x="1941909" y="1544063"/>
            <a:ext cx="6686549" cy="1101600"/>
          </a:xfrm>
          <a:prstGeom prst="rect">
            <a:avLst/>
          </a:prstGeom>
          <a:noFill/>
          <a:ln>
            <a:noFill/>
          </a:ln>
        </p:spPr>
        <p:txBody>
          <a:bodyPr spcFirstLastPara="1" wrap="square" lIns="68575" tIns="34275" rIns="68575" bIns="34275" anchor="b" anchorCtr="0">
            <a:noAutofit/>
          </a:bodyPr>
          <a:lstStyle/>
          <a:p>
            <a:pPr marL="0" marR="0" lvl="0" indent="0" algn="l" rtl="0">
              <a:spcBef>
                <a:spcPts val="0"/>
              </a:spcBef>
              <a:spcAft>
                <a:spcPts val="0"/>
              </a:spcAft>
              <a:buClr>
                <a:srgbClr val="262626"/>
              </a:buClr>
              <a:buSzPts val="3000"/>
              <a:buFont typeface="Century Gothic"/>
              <a:buNone/>
            </a:pPr>
            <a:r>
              <a:rPr lang="en" sz="3000" b="0" i="0" u="none" strike="noStrike" cap="none">
                <a:solidFill>
                  <a:srgbClr val="262626"/>
                </a:solidFill>
                <a:latin typeface="Century Gothic"/>
                <a:ea typeface="Century Gothic"/>
                <a:cs typeface="Century Gothic"/>
                <a:sym typeface="Century Gothic"/>
              </a:rPr>
              <a:t>Career Connections</a:t>
            </a:r>
            <a:endParaRPr sz="3000" b="0" i="0" u="none" strike="noStrike" cap="none">
              <a:solidFill>
                <a:srgbClr val="262626"/>
              </a:solidFill>
              <a:latin typeface="Century Gothic"/>
              <a:ea typeface="Century Gothic"/>
              <a:cs typeface="Century Gothic"/>
              <a:sym typeface="Century Gothic"/>
            </a:endParaRPr>
          </a:p>
        </p:txBody>
      </p:sp>
      <p:sp>
        <p:nvSpPr>
          <p:cNvPr id="566" name="Shape 566"/>
          <p:cNvSpPr txBox="1">
            <a:spLocks noGrp="1"/>
          </p:cNvSpPr>
          <p:nvPr>
            <p:ph type="body" idx="1"/>
          </p:nvPr>
        </p:nvSpPr>
        <p:spPr>
          <a:xfrm>
            <a:off x="1941909" y="2647597"/>
            <a:ext cx="6686549" cy="645300"/>
          </a:xfrm>
          <a:prstGeom prst="rect">
            <a:avLst/>
          </a:prstGeom>
          <a:noFill/>
          <a:ln>
            <a:noFill/>
          </a:ln>
        </p:spPr>
        <p:txBody>
          <a:bodyPr spcFirstLastPara="1" wrap="square" lIns="68575" tIns="34275" rIns="68575" bIns="34275" anchor="t" anchorCtr="0">
            <a:noAutofit/>
          </a:bodyPr>
          <a:lstStyle/>
          <a:p>
            <a:pPr marL="0" marR="0" lvl="0" indent="0" algn="l" rtl="0">
              <a:spcBef>
                <a:spcPts val="0"/>
              </a:spcBef>
              <a:spcAft>
                <a:spcPts val="0"/>
              </a:spcAft>
              <a:buClr>
                <a:schemeClr val="accent1"/>
              </a:buClr>
              <a:buSzPts val="1500"/>
              <a:buFont typeface="Noto Sans Symbols"/>
              <a:buNone/>
            </a:pPr>
            <a:r>
              <a:rPr lang="en" sz="1500" b="0" i="0" u="none" strike="noStrike" cap="none">
                <a:solidFill>
                  <a:srgbClr val="595959"/>
                </a:solidFill>
                <a:latin typeface="Century Gothic"/>
                <a:ea typeface="Century Gothic"/>
                <a:cs typeface="Century Gothic"/>
                <a:sym typeface="Century Gothic"/>
              </a:rPr>
              <a:t>Can you apply classroom lessons to real-world issues? </a:t>
            </a:r>
            <a:endParaRPr sz="1500" b="0" i="0" u="none" strike="noStrike" cap="none">
              <a:solidFill>
                <a:srgbClr val="595959"/>
              </a:solidFill>
              <a:latin typeface="Century Gothic"/>
              <a:ea typeface="Century Gothic"/>
              <a:cs typeface="Century Gothic"/>
              <a:sym typeface="Century Gothic"/>
            </a:endParaRPr>
          </a:p>
        </p:txBody>
      </p:sp>
      <p:sp>
        <p:nvSpPr>
          <p:cNvPr id="567" name="Shape 567"/>
          <p:cNvSpPr txBox="1">
            <a:spLocks noGrp="1"/>
          </p:cNvSpPr>
          <p:nvPr>
            <p:ph type="sldNum" idx="12"/>
          </p:nvPr>
        </p:nvSpPr>
        <p:spPr>
          <a:xfrm>
            <a:off x="398859" y="2433104"/>
            <a:ext cx="584825" cy="273844"/>
          </a:xfrm>
          <a:prstGeom prst="rect">
            <a:avLst/>
          </a:prstGeom>
          <a:noFill/>
          <a:ln>
            <a:noFill/>
          </a:ln>
        </p:spPr>
        <p:txBody>
          <a:bodyPr spcFirstLastPara="1" wrap="square" lIns="68575" tIns="34275" rIns="68575" bIns="34275" anchor="ctr" anchorCtr="0">
            <a:noAutofit/>
          </a:bodyPr>
          <a:lstStyle/>
          <a:p>
            <a:pPr marL="0" marR="0" lvl="0" indent="0" algn="r" rtl="0">
              <a:spcBef>
                <a:spcPts val="0"/>
              </a:spcBef>
              <a:spcAft>
                <a:spcPts val="0"/>
              </a:spcAft>
              <a:buNone/>
            </a:pPr>
            <a:fld id="{00000000-1234-1234-1234-123412341234}" type="slidenum">
              <a:rPr lang="en" sz="1500">
                <a:solidFill>
                  <a:srgbClr val="FEFFFF"/>
                </a:solidFill>
                <a:latin typeface="Century Gothic"/>
                <a:ea typeface="Century Gothic"/>
                <a:cs typeface="Century Gothic"/>
                <a:sym typeface="Century Gothic"/>
              </a:rPr>
              <a:t>41</a:t>
            </a:fld>
            <a:endParaRPr sz="1500">
              <a:solidFill>
                <a:srgbClr val="FEFFFF"/>
              </a:solidFill>
              <a:latin typeface="Century Gothic"/>
              <a:ea typeface="Century Gothic"/>
              <a:cs typeface="Century Gothic"/>
              <a:sym typeface="Century Gothic"/>
            </a:endParaRP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571"/>
        <p:cNvGrpSpPr/>
        <p:nvPr/>
      </p:nvGrpSpPr>
      <p:grpSpPr>
        <a:xfrm>
          <a:off x="0" y="0"/>
          <a:ext cx="0" cy="0"/>
          <a:chOff x="0" y="0"/>
          <a:chExt cx="0" cy="0"/>
        </a:xfrm>
      </p:grpSpPr>
      <p:sp>
        <p:nvSpPr>
          <p:cNvPr id="572" name="Shape 572"/>
          <p:cNvSpPr txBox="1">
            <a:spLocks noGrp="1"/>
          </p:cNvSpPr>
          <p:nvPr>
            <p:ph type="title"/>
          </p:nvPr>
        </p:nvSpPr>
        <p:spPr>
          <a:xfrm>
            <a:off x="1368166" y="55447"/>
            <a:ext cx="7689738" cy="960667"/>
          </a:xfrm>
          <a:prstGeom prst="rect">
            <a:avLst/>
          </a:prstGeom>
          <a:noFill/>
          <a:ln>
            <a:noFill/>
          </a:ln>
        </p:spPr>
        <p:txBody>
          <a:bodyPr spcFirstLastPara="1" wrap="square" lIns="68575" tIns="34275" rIns="68575" bIns="34275" anchor="t" anchorCtr="0">
            <a:noAutofit/>
          </a:bodyPr>
          <a:lstStyle/>
          <a:p>
            <a:pPr marL="0" marR="0" lvl="0" indent="0" algn="l" rtl="0">
              <a:spcBef>
                <a:spcPts val="0"/>
              </a:spcBef>
              <a:spcAft>
                <a:spcPts val="0"/>
              </a:spcAft>
              <a:buClr>
                <a:srgbClr val="262626"/>
              </a:buClr>
              <a:buSzPts val="3300"/>
              <a:buFont typeface="Century Gothic"/>
              <a:buNone/>
            </a:pPr>
            <a:r>
              <a:rPr lang="en" sz="3300" b="0" i="0" u="none" strike="noStrike" cap="none">
                <a:solidFill>
                  <a:srgbClr val="262626"/>
                </a:solidFill>
                <a:latin typeface="Century Gothic"/>
                <a:ea typeface="Century Gothic"/>
                <a:cs typeface="Century Gothic"/>
                <a:sym typeface="Century Gothic"/>
              </a:rPr>
              <a:t>Career Connections</a:t>
            </a:r>
            <a:endParaRPr sz="3300" b="0" i="0" u="none" strike="noStrike" cap="none">
              <a:solidFill>
                <a:srgbClr val="262626"/>
              </a:solidFill>
              <a:latin typeface="Century Gothic"/>
              <a:ea typeface="Century Gothic"/>
              <a:cs typeface="Century Gothic"/>
              <a:sym typeface="Century Gothic"/>
            </a:endParaRPr>
          </a:p>
        </p:txBody>
      </p:sp>
      <p:sp>
        <p:nvSpPr>
          <p:cNvPr id="573" name="Shape 573"/>
          <p:cNvSpPr txBox="1">
            <a:spLocks noGrp="1"/>
          </p:cNvSpPr>
          <p:nvPr>
            <p:ph type="body" idx="1"/>
          </p:nvPr>
        </p:nvSpPr>
        <p:spPr>
          <a:xfrm>
            <a:off x="1368166" y="1119248"/>
            <a:ext cx="7689738" cy="3672445"/>
          </a:xfrm>
          <a:prstGeom prst="rect">
            <a:avLst/>
          </a:prstGeom>
          <a:noFill/>
          <a:ln>
            <a:noFill/>
          </a:ln>
        </p:spPr>
        <p:txBody>
          <a:bodyPr spcFirstLastPara="1" wrap="square" lIns="68575" tIns="34275" rIns="68575" bIns="34275" anchor="t" anchorCtr="0">
            <a:noAutofit/>
          </a:bodyPr>
          <a:lstStyle/>
          <a:p>
            <a:pPr marL="254000" marR="0" lvl="0" indent="-254000" algn="l" rtl="0">
              <a:spcBef>
                <a:spcPts val="0"/>
              </a:spcBef>
              <a:spcAft>
                <a:spcPts val="0"/>
              </a:spcAft>
              <a:buClr>
                <a:schemeClr val="accent1"/>
              </a:buClr>
              <a:buSzPts val="2400"/>
              <a:buFont typeface="Noto Sans Symbols"/>
              <a:buChar char="•"/>
            </a:pPr>
            <a:r>
              <a:rPr lang="en" sz="2400" b="1" i="0" u="none" strike="noStrike" cap="none">
                <a:solidFill>
                  <a:srgbClr val="3F3F3F"/>
                </a:solidFill>
                <a:latin typeface="Century Gothic"/>
                <a:ea typeface="Century Gothic"/>
                <a:cs typeface="Century Gothic"/>
                <a:sym typeface="Century Gothic"/>
              </a:rPr>
              <a:t>For this activity…</a:t>
            </a:r>
            <a:endParaRPr sz="1100"/>
          </a:p>
          <a:p>
            <a:pPr marL="558800" marR="0" lvl="1" indent="-209550" algn="l" rtl="0">
              <a:spcBef>
                <a:spcPts val="800"/>
              </a:spcBef>
              <a:spcAft>
                <a:spcPts val="0"/>
              </a:spcAft>
              <a:buClr>
                <a:schemeClr val="accent1"/>
              </a:buClr>
              <a:buSzPts val="2100"/>
              <a:buFont typeface="Noto Sans Symbols"/>
              <a:buChar char="•"/>
            </a:pPr>
            <a:r>
              <a:rPr lang="en" sz="2100" b="0" i="0" u="none" strike="noStrike" cap="none">
                <a:solidFill>
                  <a:srgbClr val="3F3F3F"/>
                </a:solidFill>
                <a:latin typeface="Century Gothic"/>
                <a:ea typeface="Century Gothic"/>
                <a:cs typeface="Century Gothic"/>
                <a:sym typeface="Century Gothic"/>
              </a:rPr>
              <a:t>Decide what your favorite ag topic is to teach (e.g. Natural Resources, Animal Science, Horticulture, etc.)</a:t>
            </a:r>
            <a:endParaRPr sz="1100"/>
          </a:p>
          <a:p>
            <a:pPr marL="558800" marR="0" lvl="1" indent="-209550" algn="l" rtl="0">
              <a:spcBef>
                <a:spcPts val="800"/>
              </a:spcBef>
              <a:spcAft>
                <a:spcPts val="0"/>
              </a:spcAft>
              <a:buClr>
                <a:schemeClr val="accent1"/>
              </a:buClr>
              <a:buSzPts val="2100"/>
              <a:buFont typeface="Noto Sans Symbols"/>
              <a:buChar char="•"/>
            </a:pPr>
            <a:r>
              <a:rPr lang="en" sz="2100" b="0" i="0" u="none" strike="noStrike" cap="none">
                <a:solidFill>
                  <a:srgbClr val="3F3F3F"/>
                </a:solidFill>
                <a:latin typeface="Century Gothic"/>
                <a:ea typeface="Century Gothic"/>
                <a:cs typeface="Century Gothic"/>
                <a:sym typeface="Century Gothic"/>
              </a:rPr>
              <a:t>Find other people who have the same interest. </a:t>
            </a:r>
            <a:endParaRPr sz="1100"/>
          </a:p>
          <a:p>
            <a:pPr marL="254000" marR="0" lvl="0" indent="-254000" algn="l" rtl="0">
              <a:spcBef>
                <a:spcPts val="800"/>
              </a:spcBef>
              <a:spcAft>
                <a:spcPts val="0"/>
              </a:spcAft>
              <a:buClr>
                <a:schemeClr val="accent1"/>
              </a:buClr>
              <a:buSzPts val="2400"/>
              <a:buFont typeface="Noto Sans Symbols"/>
              <a:buChar char="•"/>
            </a:pPr>
            <a:r>
              <a:rPr lang="en" sz="2400" b="1" i="0" u="none" strike="noStrike" cap="none">
                <a:solidFill>
                  <a:srgbClr val="3F3F3F"/>
                </a:solidFill>
                <a:latin typeface="Century Gothic"/>
                <a:ea typeface="Century Gothic"/>
                <a:cs typeface="Century Gothic"/>
                <a:sym typeface="Century Gothic"/>
              </a:rPr>
              <a:t>Using what you know and internet searches (credible sites only!), determine how climate change will affect your topic and how your topic might adjust to or mitigate climate change. </a:t>
            </a:r>
            <a:endParaRPr sz="1100"/>
          </a:p>
          <a:p>
            <a:pPr marL="558800" marR="0" lvl="1" indent="-209550" algn="l" rtl="0">
              <a:spcBef>
                <a:spcPts val="800"/>
              </a:spcBef>
              <a:spcAft>
                <a:spcPts val="0"/>
              </a:spcAft>
              <a:buClr>
                <a:schemeClr val="accent1"/>
              </a:buClr>
              <a:buSzPts val="2100"/>
              <a:buFont typeface="Noto Sans Symbols"/>
              <a:buChar char="•"/>
            </a:pPr>
            <a:r>
              <a:rPr lang="en" sz="2100" b="0" i="0" u="none" strike="noStrike" cap="none">
                <a:solidFill>
                  <a:srgbClr val="3F3F3F"/>
                </a:solidFill>
                <a:latin typeface="Century Gothic"/>
                <a:ea typeface="Century Gothic"/>
                <a:cs typeface="Century Gothic"/>
                <a:sym typeface="Century Gothic"/>
              </a:rPr>
              <a:t>Be ready to present. </a:t>
            </a:r>
            <a:endParaRPr sz="2100" b="0" i="0" u="none" strike="noStrike" cap="none">
              <a:solidFill>
                <a:srgbClr val="3F3F3F"/>
              </a:solidFill>
              <a:latin typeface="Century Gothic"/>
              <a:ea typeface="Century Gothic"/>
              <a:cs typeface="Century Gothic"/>
              <a:sym typeface="Century Gothic"/>
            </a:endParaRPr>
          </a:p>
        </p:txBody>
      </p:sp>
      <p:sp>
        <p:nvSpPr>
          <p:cNvPr id="574" name="Shape 574"/>
          <p:cNvSpPr txBox="1">
            <a:spLocks noGrp="1"/>
          </p:cNvSpPr>
          <p:nvPr>
            <p:ph type="sldNum" idx="12"/>
          </p:nvPr>
        </p:nvSpPr>
        <p:spPr>
          <a:xfrm>
            <a:off x="398859" y="590836"/>
            <a:ext cx="584825" cy="273844"/>
          </a:xfrm>
          <a:prstGeom prst="rect">
            <a:avLst/>
          </a:prstGeom>
          <a:noFill/>
          <a:ln>
            <a:noFill/>
          </a:ln>
        </p:spPr>
        <p:txBody>
          <a:bodyPr spcFirstLastPara="1" wrap="square" lIns="68575" tIns="34275" rIns="68575" bIns="34275" anchor="ctr" anchorCtr="0">
            <a:noAutofit/>
          </a:bodyPr>
          <a:lstStyle/>
          <a:p>
            <a:pPr marL="0" marR="0" lvl="0" indent="0" algn="r" rtl="0">
              <a:spcBef>
                <a:spcPts val="0"/>
              </a:spcBef>
              <a:spcAft>
                <a:spcPts val="0"/>
              </a:spcAft>
              <a:buNone/>
            </a:pPr>
            <a:fld id="{00000000-1234-1234-1234-123412341234}" type="slidenum">
              <a:rPr lang="en" sz="1500">
                <a:solidFill>
                  <a:srgbClr val="FEFFFF"/>
                </a:solidFill>
                <a:latin typeface="Century Gothic"/>
                <a:ea typeface="Century Gothic"/>
                <a:cs typeface="Century Gothic"/>
                <a:sym typeface="Century Gothic"/>
              </a:rPr>
              <a:t>42</a:t>
            </a:fld>
            <a:endParaRPr sz="1500">
              <a:solidFill>
                <a:srgbClr val="FEFFFF"/>
              </a:solidFill>
              <a:latin typeface="Century Gothic"/>
              <a:ea typeface="Century Gothic"/>
              <a:cs typeface="Century Gothic"/>
              <a:sym typeface="Century Gothic"/>
            </a:endParaRP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578"/>
        <p:cNvGrpSpPr/>
        <p:nvPr/>
      </p:nvGrpSpPr>
      <p:grpSpPr>
        <a:xfrm>
          <a:off x="0" y="0"/>
          <a:ext cx="0" cy="0"/>
          <a:chOff x="0" y="0"/>
          <a:chExt cx="0" cy="0"/>
        </a:xfrm>
      </p:grpSpPr>
      <p:sp>
        <p:nvSpPr>
          <p:cNvPr id="579" name="Shape 579"/>
          <p:cNvSpPr txBox="1">
            <a:spLocks noGrp="1"/>
          </p:cNvSpPr>
          <p:nvPr>
            <p:ph type="title"/>
          </p:nvPr>
        </p:nvSpPr>
        <p:spPr>
          <a:xfrm>
            <a:off x="1368166" y="55447"/>
            <a:ext cx="7689738" cy="960667"/>
          </a:xfrm>
          <a:prstGeom prst="rect">
            <a:avLst/>
          </a:prstGeom>
          <a:noFill/>
          <a:ln>
            <a:noFill/>
          </a:ln>
        </p:spPr>
        <p:txBody>
          <a:bodyPr spcFirstLastPara="1" wrap="square" lIns="68575" tIns="34275" rIns="68575" bIns="34275" anchor="t" anchorCtr="0">
            <a:noAutofit/>
          </a:bodyPr>
          <a:lstStyle/>
          <a:p>
            <a:pPr marL="0" marR="0" lvl="0" indent="0" algn="l" rtl="0">
              <a:spcBef>
                <a:spcPts val="0"/>
              </a:spcBef>
              <a:spcAft>
                <a:spcPts val="0"/>
              </a:spcAft>
              <a:buClr>
                <a:srgbClr val="262626"/>
              </a:buClr>
              <a:buSzPts val="3300"/>
              <a:buFont typeface="Century Gothic"/>
              <a:buNone/>
            </a:pPr>
            <a:r>
              <a:rPr lang="en" sz="3300" b="0" i="0" u="none" strike="noStrike" cap="none">
                <a:solidFill>
                  <a:srgbClr val="262626"/>
                </a:solidFill>
                <a:latin typeface="Century Gothic"/>
                <a:ea typeface="Century Gothic"/>
                <a:cs typeface="Century Gothic"/>
                <a:sym typeface="Century Gothic"/>
              </a:rPr>
              <a:t>Career Connections</a:t>
            </a:r>
            <a:endParaRPr sz="3300" b="0" i="0" u="none" strike="noStrike" cap="none">
              <a:solidFill>
                <a:srgbClr val="262626"/>
              </a:solidFill>
              <a:latin typeface="Century Gothic"/>
              <a:ea typeface="Century Gothic"/>
              <a:cs typeface="Century Gothic"/>
              <a:sym typeface="Century Gothic"/>
            </a:endParaRPr>
          </a:p>
        </p:txBody>
      </p:sp>
      <p:sp>
        <p:nvSpPr>
          <p:cNvPr id="580" name="Shape 580"/>
          <p:cNvSpPr txBox="1">
            <a:spLocks noGrp="1"/>
          </p:cNvSpPr>
          <p:nvPr>
            <p:ph type="body" idx="1"/>
          </p:nvPr>
        </p:nvSpPr>
        <p:spPr>
          <a:xfrm>
            <a:off x="1368166" y="590837"/>
            <a:ext cx="7689738" cy="4200856"/>
          </a:xfrm>
          <a:prstGeom prst="rect">
            <a:avLst/>
          </a:prstGeom>
          <a:noFill/>
          <a:ln>
            <a:noFill/>
          </a:ln>
        </p:spPr>
        <p:txBody>
          <a:bodyPr spcFirstLastPara="1" wrap="square" lIns="68575" tIns="34275" rIns="68575" bIns="34275" anchor="t" anchorCtr="0">
            <a:noAutofit/>
          </a:bodyPr>
          <a:lstStyle/>
          <a:p>
            <a:pPr marL="254000" marR="0" lvl="0" indent="-254000" algn="l" rtl="0">
              <a:spcBef>
                <a:spcPts val="0"/>
              </a:spcBef>
              <a:spcAft>
                <a:spcPts val="0"/>
              </a:spcAft>
              <a:buClr>
                <a:schemeClr val="accent1"/>
              </a:buClr>
              <a:buSzPts val="2400"/>
              <a:buFont typeface="Noto Sans Symbols"/>
              <a:buChar char="•"/>
            </a:pPr>
            <a:r>
              <a:rPr lang="en" sz="2400" b="1" i="0" u="none" strike="noStrike" cap="none">
                <a:solidFill>
                  <a:srgbClr val="3F3F3F"/>
                </a:solidFill>
                <a:latin typeface="Century Gothic"/>
                <a:ea typeface="Century Gothic"/>
                <a:cs typeface="Century Gothic"/>
                <a:sym typeface="Century Gothic"/>
              </a:rPr>
              <a:t>Possible examples</a:t>
            </a:r>
            <a:endParaRPr sz="2400" b="1" i="0" u="none" strike="noStrike" cap="none">
              <a:solidFill>
                <a:srgbClr val="3F3F3F"/>
              </a:solidFill>
              <a:latin typeface="Century Gothic"/>
              <a:ea typeface="Century Gothic"/>
              <a:cs typeface="Century Gothic"/>
              <a:sym typeface="Century Gothic"/>
            </a:endParaRPr>
          </a:p>
        </p:txBody>
      </p:sp>
      <p:sp>
        <p:nvSpPr>
          <p:cNvPr id="581" name="Shape 581"/>
          <p:cNvSpPr txBox="1">
            <a:spLocks noGrp="1"/>
          </p:cNvSpPr>
          <p:nvPr>
            <p:ph type="sldNum" idx="12"/>
          </p:nvPr>
        </p:nvSpPr>
        <p:spPr>
          <a:xfrm>
            <a:off x="398859" y="590836"/>
            <a:ext cx="584825" cy="273844"/>
          </a:xfrm>
          <a:prstGeom prst="rect">
            <a:avLst/>
          </a:prstGeom>
          <a:noFill/>
          <a:ln>
            <a:noFill/>
          </a:ln>
        </p:spPr>
        <p:txBody>
          <a:bodyPr spcFirstLastPara="1" wrap="square" lIns="68575" tIns="34275" rIns="68575" bIns="34275" anchor="ctr" anchorCtr="0">
            <a:noAutofit/>
          </a:bodyPr>
          <a:lstStyle/>
          <a:p>
            <a:pPr marL="0" marR="0" lvl="0" indent="0" algn="r" rtl="0">
              <a:spcBef>
                <a:spcPts val="0"/>
              </a:spcBef>
              <a:spcAft>
                <a:spcPts val="0"/>
              </a:spcAft>
              <a:buNone/>
            </a:pPr>
            <a:fld id="{00000000-1234-1234-1234-123412341234}" type="slidenum">
              <a:rPr lang="en" sz="1500">
                <a:solidFill>
                  <a:srgbClr val="FEFFFF"/>
                </a:solidFill>
                <a:latin typeface="Century Gothic"/>
                <a:ea typeface="Century Gothic"/>
                <a:cs typeface="Century Gothic"/>
                <a:sym typeface="Century Gothic"/>
              </a:rPr>
              <a:t>43</a:t>
            </a:fld>
            <a:endParaRPr sz="1500">
              <a:solidFill>
                <a:srgbClr val="FEFFFF"/>
              </a:solidFill>
              <a:latin typeface="Century Gothic"/>
              <a:ea typeface="Century Gothic"/>
              <a:cs typeface="Century Gothic"/>
              <a:sym typeface="Century Gothic"/>
            </a:endParaRPr>
          </a:p>
        </p:txBody>
      </p:sp>
      <p:pic>
        <p:nvPicPr>
          <p:cNvPr id="582" name="Shape 582"/>
          <p:cNvPicPr preferRelativeResize="0"/>
          <p:nvPr/>
        </p:nvPicPr>
        <p:blipFill rotWithShape="1">
          <a:blip r:embed="rId3">
            <a:alphaModFix/>
          </a:blip>
          <a:srcRect/>
          <a:stretch/>
        </p:blipFill>
        <p:spPr>
          <a:xfrm>
            <a:off x="203437" y="1039624"/>
            <a:ext cx="3706214" cy="1613066"/>
          </a:xfrm>
          <a:prstGeom prst="rect">
            <a:avLst/>
          </a:prstGeom>
          <a:noFill/>
          <a:ln>
            <a:noFill/>
          </a:ln>
          <a:effectLst>
            <a:outerShdw blurRad="50800" dist="76200" dir="2700000" algn="tl" rotWithShape="0">
              <a:srgbClr val="000000">
                <a:alpha val="40000"/>
              </a:srgbClr>
            </a:outerShdw>
          </a:effectLst>
        </p:spPr>
      </p:pic>
      <p:pic>
        <p:nvPicPr>
          <p:cNvPr id="583" name="Shape 583"/>
          <p:cNvPicPr preferRelativeResize="0"/>
          <p:nvPr/>
        </p:nvPicPr>
        <p:blipFill rotWithShape="1">
          <a:blip r:embed="rId4">
            <a:alphaModFix/>
          </a:blip>
          <a:srcRect/>
          <a:stretch/>
        </p:blipFill>
        <p:spPr>
          <a:xfrm>
            <a:off x="4125312" y="1746724"/>
            <a:ext cx="4532770" cy="3257989"/>
          </a:xfrm>
          <a:prstGeom prst="rect">
            <a:avLst/>
          </a:prstGeom>
          <a:noFill/>
          <a:ln>
            <a:noFill/>
          </a:ln>
          <a:effectLst>
            <a:outerShdw blurRad="50800" dist="76200" dir="2700000" algn="tl" rotWithShape="0">
              <a:srgbClr val="000000">
                <a:alpha val="40000"/>
              </a:srgbClr>
            </a:outerShdw>
          </a:effectLst>
        </p:spPr>
      </p:pic>
      <p:pic>
        <p:nvPicPr>
          <p:cNvPr id="584" name="Shape 584"/>
          <p:cNvPicPr preferRelativeResize="0"/>
          <p:nvPr/>
        </p:nvPicPr>
        <p:blipFill rotWithShape="1">
          <a:blip r:embed="rId5">
            <a:alphaModFix/>
          </a:blip>
          <a:srcRect/>
          <a:stretch/>
        </p:blipFill>
        <p:spPr>
          <a:xfrm>
            <a:off x="6062523" y="95405"/>
            <a:ext cx="2838482" cy="1501990"/>
          </a:xfrm>
          <a:prstGeom prst="rect">
            <a:avLst/>
          </a:prstGeom>
          <a:noFill/>
          <a:ln>
            <a:noFill/>
          </a:ln>
          <a:effectLst>
            <a:outerShdw blurRad="50800" dist="76200" dir="2700000" algn="tl" rotWithShape="0">
              <a:srgbClr val="000000">
                <a:alpha val="40000"/>
              </a:srgbClr>
            </a:outerShdw>
          </a:effectLst>
        </p:spPr>
      </p:pic>
      <p:pic>
        <p:nvPicPr>
          <p:cNvPr id="585" name="Shape 585"/>
          <p:cNvPicPr preferRelativeResize="0"/>
          <p:nvPr/>
        </p:nvPicPr>
        <p:blipFill rotWithShape="1">
          <a:blip r:embed="rId6">
            <a:alphaModFix/>
          </a:blip>
          <a:srcRect/>
          <a:stretch/>
        </p:blipFill>
        <p:spPr>
          <a:xfrm>
            <a:off x="691271" y="2782155"/>
            <a:ext cx="3016014" cy="2130849"/>
          </a:xfrm>
          <a:prstGeom prst="rect">
            <a:avLst/>
          </a:prstGeom>
          <a:noFill/>
          <a:ln>
            <a:noFill/>
          </a:ln>
          <a:effectLst>
            <a:outerShdw blurRad="50800" dist="76200" dir="2700000" algn="tl" rotWithShape="0">
              <a:srgbClr val="000000">
                <a:alpha val="40000"/>
              </a:srgbClr>
            </a:outerShdw>
          </a:effectLst>
        </p:spPr>
      </p:pic>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590"/>
        <p:cNvGrpSpPr/>
        <p:nvPr/>
      </p:nvGrpSpPr>
      <p:grpSpPr>
        <a:xfrm>
          <a:off x="0" y="0"/>
          <a:ext cx="0" cy="0"/>
          <a:chOff x="0" y="0"/>
          <a:chExt cx="0" cy="0"/>
        </a:xfrm>
      </p:grpSpPr>
      <p:sp>
        <p:nvSpPr>
          <p:cNvPr id="591" name="Shape 591"/>
          <p:cNvSpPr txBox="1">
            <a:spLocks noGrp="1"/>
          </p:cNvSpPr>
          <p:nvPr>
            <p:ph type="title"/>
          </p:nvPr>
        </p:nvSpPr>
        <p:spPr>
          <a:xfrm>
            <a:off x="1368166" y="55447"/>
            <a:ext cx="7689738" cy="960667"/>
          </a:xfrm>
          <a:prstGeom prst="rect">
            <a:avLst/>
          </a:prstGeom>
          <a:noFill/>
          <a:ln>
            <a:noFill/>
          </a:ln>
        </p:spPr>
        <p:txBody>
          <a:bodyPr spcFirstLastPara="1" wrap="square" lIns="68575" tIns="34275" rIns="68575" bIns="34275" anchor="t" anchorCtr="0">
            <a:noAutofit/>
          </a:bodyPr>
          <a:lstStyle/>
          <a:p>
            <a:pPr marL="0" marR="0" lvl="0" indent="0" algn="l" rtl="0">
              <a:spcBef>
                <a:spcPts val="0"/>
              </a:spcBef>
              <a:spcAft>
                <a:spcPts val="0"/>
              </a:spcAft>
              <a:buClr>
                <a:srgbClr val="262626"/>
              </a:buClr>
              <a:buSzPts val="3300"/>
              <a:buFont typeface="Century Gothic"/>
              <a:buNone/>
            </a:pPr>
            <a:r>
              <a:rPr lang="en" sz="3300" b="0" i="0" u="none" strike="noStrike" cap="none">
                <a:solidFill>
                  <a:srgbClr val="262626"/>
                </a:solidFill>
                <a:latin typeface="Century Gothic"/>
                <a:ea typeface="Century Gothic"/>
                <a:cs typeface="Century Gothic"/>
                <a:sym typeface="Century Gothic"/>
              </a:rPr>
              <a:t>Which of these have we done?</a:t>
            </a:r>
            <a:endParaRPr sz="3300" b="0" i="0" u="none" strike="noStrike" cap="none">
              <a:solidFill>
                <a:srgbClr val="262626"/>
              </a:solidFill>
              <a:latin typeface="Century Gothic"/>
              <a:ea typeface="Century Gothic"/>
              <a:cs typeface="Century Gothic"/>
              <a:sym typeface="Century Gothic"/>
            </a:endParaRPr>
          </a:p>
        </p:txBody>
      </p:sp>
      <p:sp>
        <p:nvSpPr>
          <p:cNvPr id="592" name="Shape 592"/>
          <p:cNvSpPr txBox="1">
            <a:spLocks noGrp="1"/>
          </p:cNvSpPr>
          <p:nvPr>
            <p:ph type="sldNum" idx="12"/>
          </p:nvPr>
        </p:nvSpPr>
        <p:spPr>
          <a:xfrm>
            <a:off x="398859" y="590836"/>
            <a:ext cx="584825" cy="273844"/>
          </a:xfrm>
          <a:prstGeom prst="rect">
            <a:avLst/>
          </a:prstGeom>
          <a:noFill/>
          <a:ln>
            <a:noFill/>
          </a:ln>
        </p:spPr>
        <p:txBody>
          <a:bodyPr spcFirstLastPara="1" wrap="square" lIns="68575" tIns="34275" rIns="68575" bIns="34275" anchor="ctr" anchorCtr="0">
            <a:noAutofit/>
          </a:bodyPr>
          <a:lstStyle/>
          <a:p>
            <a:pPr marL="0" marR="0" lvl="0" indent="0" algn="r" rtl="0">
              <a:spcBef>
                <a:spcPts val="0"/>
              </a:spcBef>
              <a:spcAft>
                <a:spcPts val="0"/>
              </a:spcAft>
              <a:buNone/>
            </a:pPr>
            <a:fld id="{00000000-1234-1234-1234-123412341234}" type="slidenum">
              <a:rPr lang="en" sz="1500">
                <a:solidFill>
                  <a:srgbClr val="FEFFFF"/>
                </a:solidFill>
                <a:latin typeface="Century Gothic"/>
                <a:ea typeface="Century Gothic"/>
                <a:cs typeface="Century Gothic"/>
                <a:sym typeface="Century Gothic"/>
              </a:rPr>
              <a:t>44</a:t>
            </a:fld>
            <a:endParaRPr sz="1500">
              <a:solidFill>
                <a:srgbClr val="FEFFFF"/>
              </a:solidFill>
              <a:latin typeface="Century Gothic"/>
              <a:ea typeface="Century Gothic"/>
              <a:cs typeface="Century Gothic"/>
              <a:sym typeface="Century Gothic"/>
            </a:endParaRPr>
          </a:p>
        </p:txBody>
      </p:sp>
      <p:pic>
        <p:nvPicPr>
          <p:cNvPr id="593" name="Shape 593"/>
          <p:cNvPicPr preferRelativeResize="0"/>
          <p:nvPr/>
        </p:nvPicPr>
        <p:blipFill rotWithShape="1">
          <a:blip r:embed="rId3">
            <a:alphaModFix/>
          </a:blip>
          <a:srcRect/>
          <a:stretch/>
        </p:blipFill>
        <p:spPr>
          <a:xfrm>
            <a:off x="159274" y="1016114"/>
            <a:ext cx="8878607" cy="2591502"/>
          </a:xfrm>
          <a:prstGeom prst="rect">
            <a:avLst/>
          </a:prstGeom>
          <a:noFill/>
          <a:ln>
            <a:noFill/>
          </a:ln>
        </p:spPr>
      </p:pic>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598"/>
        <p:cNvGrpSpPr/>
        <p:nvPr/>
      </p:nvGrpSpPr>
      <p:grpSpPr>
        <a:xfrm>
          <a:off x="0" y="0"/>
          <a:ext cx="0" cy="0"/>
          <a:chOff x="0" y="0"/>
          <a:chExt cx="0" cy="0"/>
        </a:xfrm>
      </p:grpSpPr>
      <p:sp>
        <p:nvSpPr>
          <p:cNvPr id="599" name="Shape 599"/>
          <p:cNvSpPr txBox="1">
            <a:spLocks noGrp="1"/>
          </p:cNvSpPr>
          <p:nvPr>
            <p:ph type="title"/>
          </p:nvPr>
        </p:nvSpPr>
        <p:spPr>
          <a:xfrm>
            <a:off x="1368166" y="55447"/>
            <a:ext cx="7689738" cy="960667"/>
          </a:xfrm>
          <a:prstGeom prst="rect">
            <a:avLst/>
          </a:prstGeom>
          <a:noFill/>
          <a:ln>
            <a:noFill/>
          </a:ln>
        </p:spPr>
        <p:txBody>
          <a:bodyPr spcFirstLastPara="1" wrap="square" lIns="68575" tIns="34275" rIns="68575" bIns="34275" anchor="t" anchorCtr="0">
            <a:noAutofit/>
          </a:bodyPr>
          <a:lstStyle/>
          <a:p>
            <a:pPr marL="0" marR="0" lvl="0" indent="0" algn="l" rtl="0">
              <a:spcBef>
                <a:spcPts val="0"/>
              </a:spcBef>
              <a:spcAft>
                <a:spcPts val="0"/>
              </a:spcAft>
              <a:buClr>
                <a:srgbClr val="262626"/>
              </a:buClr>
              <a:buSzPts val="3300"/>
              <a:buFont typeface="Century Gothic"/>
              <a:buNone/>
            </a:pPr>
            <a:r>
              <a:rPr lang="en" sz="3300" b="0" i="0" u="none" strike="noStrike" cap="none">
                <a:solidFill>
                  <a:srgbClr val="262626"/>
                </a:solidFill>
                <a:latin typeface="Century Gothic"/>
                <a:ea typeface="Century Gothic"/>
                <a:cs typeface="Century Gothic"/>
                <a:sym typeface="Century Gothic"/>
              </a:rPr>
              <a:t>Which of these have we done?</a:t>
            </a:r>
            <a:endParaRPr sz="3300" b="0" i="0" u="none" strike="noStrike" cap="none">
              <a:solidFill>
                <a:srgbClr val="262626"/>
              </a:solidFill>
              <a:latin typeface="Century Gothic"/>
              <a:ea typeface="Century Gothic"/>
              <a:cs typeface="Century Gothic"/>
              <a:sym typeface="Century Gothic"/>
            </a:endParaRPr>
          </a:p>
        </p:txBody>
      </p:sp>
      <p:sp>
        <p:nvSpPr>
          <p:cNvPr id="600" name="Shape 600"/>
          <p:cNvSpPr txBox="1">
            <a:spLocks noGrp="1"/>
          </p:cNvSpPr>
          <p:nvPr>
            <p:ph type="sldNum" idx="12"/>
          </p:nvPr>
        </p:nvSpPr>
        <p:spPr>
          <a:xfrm>
            <a:off x="398859" y="590836"/>
            <a:ext cx="584825" cy="273844"/>
          </a:xfrm>
          <a:prstGeom prst="rect">
            <a:avLst/>
          </a:prstGeom>
          <a:noFill/>
          <a:ln>
            <a:noFill/>
          </a:ln>
        </p:spPr>
        <p:txBody>
          <a:bodyPr spcFirstLastPara="1" wrap="square" lIns="68575" tIns="34275" rIns="68575" bIns="34275" anchor="ctr" anchorCtr="0">
            <a:noAutofit/>
          </a:bodyPr>
          <a:lstStyle/>
          <a:p>
            <a:pPr marL="0" marR="0" lvl="0" indent="0" algn="r" rtl="0">
              <a:spcBef>
                <a:spcPts val="0"/>
              </a:spcBef>
              <a:spcAft>
                <a:spcPts val="0"/>
              </a:spcAft>
              <a:buNone/>
            </a:pPr>
            <a:fld id="{00000000-1234-1234-1234-123412341234}" type="slidenum">
              <a:rPr lang="en" sz="1500">
                <a:solidFill>
                  <a:srgbClr val="FEFFFF"/>
                </a:solidFill>
                <a:latin typeface="Century Gothic"/>
                <a:ea typeface="Century Gothic"/>
                <a:cs typeface="Century Gothic"/>
                <a:sym typeface="Century Gothic"/>
              </a:rPr>
              <a:t>45</a:t>
            </a:fld>
            <a:endParaRPr sz="1500">
              <a:solidFill>
                <a:srgbClr val="FEFFFF"/>
              </a:solidFill>
              <a:latin typeface="Century Gothic"/>
              <a:ea typeface="Century Gothic"/>
              <a:cs typeface="Century Gothic"/>
              <a:sym typeface="Century Gothic"/>
            </a:endParaRPr>
          </a:p>
        </p:txBody>
      </p:sp>
      <p:pic>
        <p:nvPicPr>
          <p:cNvPr id="601" name="Shape 601"/>
          <p:cNvPicPr preferRelativeResize="0"/>
          <p:nvPr/>
        </p:nvPicPr>
        <p:blipFill rotWithShape="1">
          <a:blip r:embed="rId3">
            <a:alphaModFix/>
          </a:blip>
          <a:srcRect t="4858" b="9870"/>
          <a:stretch/>
        </p:blipFill>
        <p:spPr>
          <a:xfrm>
            <a:off x="1590585" y="590836"/>
            <a:ext cx="7000450" cy="4459077"/>
          </a:xfrm>
          <a:prstGeom prst="rect">
            <a:avLst/>
          </a:prstGeom>
          <a:noFill/>
          <a:ln>
            <a:noFill/>
          </a:ln>
        </p:spPr>
      </p:pic>
      <p:pic>
        <p:nvPicPr>
          <p:cNvPr id="602" name="Shape 602"/>
          <p:cNvPicPr preferRelativeResize="0"/>
          <p:nvPr/>
        </p:nvPicPr>
        <p:blipFill rotWithShape="1">
          <a:blip r:embed="rId4">
            <a:alphaModFix/>
          </a:blip>
          <a:srcRect l="12170" t="20427" r="52665" b="50990"/>
          <a:stretch/>
        </p:blipFill>
        <p:spPr>
          <a:xfrm>
            <a:off x="6410325" y="2171700"/>
            <a:ext cx="2075481" cy="1226165"/>
          </a:xfrm>
          <a:prstGeom prst="rect">
            <a:avLst/>
          </a:prstGeom>
          <a:noFill/>
          <a:ln>
            <a:noFill/>
          </a:ln>
          <a:effectLst>
            <a:outerShdw blurRad="50800" dist="76200" dir="13500000" algn="br" rotWithShape="0">
              <a:srgbClr val="000000">
                <a:alpha val="40000"/>
              </a:srgbClr>
            </a:outerShdw>
          </a:effectLst>
        </p:spPr>
      </p:pic>
      <p:pic>
        <p:nvPicPr>
          <p:cNvPr id="603" name="Shape 603"/>
          <p:cNvPicPr preferRelativeResize="0"/>
          <p:nvPr/>
        </p:nvPicPr>
        <p:blipFill rotWithShape="1">
          <a:blip r:embed="rId5">
            <a:alphaModFix/>
          </a:blip>
          <a:srcRect l="12417" t="53469" r="54276" b="35958"/>
          <a:stretch/>
        </p:blipFill>
        <p:spPr>
          <a:xfrm>
            <a:off x="6562724" y="4495799"/>
            <a:ext cx="2027363" cy="502478"/>
          </a:xfrm>
          <a:prstGeom prst="rect">
            <a:avLst/>
          </a:prstGeom>
          <a:noFill/>
          <a:ln>
            <a:noFill/>
          </a:ln>
          <a:effectLst>
            <a:outerShdw blurRad="50800" dist="76200" dir="13500000" algn="br" rotWithShape="0">
              <a:srgbClr val="000000">
                <a:alpha val="40000"/>
              </a:srgbClr>
            </a:outerShdw>
          </a:effectLst>
        </p:spPr>
      </p:pic>
      <p:pic>
        <p:nvPicPr>
          <p:cNvPr id="604" name="Shape 604"/>
          <p:cNvPicPr preferRelativeResize="0"/>
          <p:nvPr/>
        </p:nvPicPr>
        <p:blipFill rotWithShape="1">
          <a:blip r:embed="rId6">
            <a:alphaModFix/>
          </a:blip>
          <a:srcRect l="12540" t="69329" r="52667" b="12663"/>
          <a:stretch/>
        </p:blipFill>
        <p:spPr>
          <a:xfrm rot="-1180282">
            <a:off x="68798" y="1344611"/>
            <a:ext cx="2083241" cy="769918"/>
          </a:xfrm>
          <a:prstGeom prst="rect">
            <a:avLst/>
          </a:prstGeom>
          <a:noFill/>
          <a:ln>
            <a:noFill/>
          </a:ln>
          <a:effectLst>
            <a:outerShdw blurRad="50800" dist="76200" dir="2700000" algn="tl" rotWithShape="0">
              <a:srgbClr val="000000">
                <a:alpha val="40000"/>
              </a:srgbClr>
            </a:outerShdw>
          </a:effectLst>
        </p:spPr>
      </p:pic>
      <p:sp>
        <p:nvSpPr>
          <p:cNvPr id="605" name="Shape 605"/>
          <p:cNvSpPr/>
          <p:nvPr/>
        </p:nvSpPr>
        <p:spPr>
          <a:xfrm>
            <a:off x="1790054" y="2336369"/>
            <a:ext cx="1720312" cy="142713"/>
          </a:xfrm>
          <a:prstGeom prst="roundRect">
            <a:avLst>
              <a:gd name="adj" fmla="val 16667"/>
            </a:avLst>
          </a:prstGeom>
          <a:noFill/>
          <a:ln w="38100" cap="flat" cmpd="sng">
            <a:solidFill>
              <a:srgbClr val="FFFF00"/>
            </a:solidFill>
            <a:prstDash val="solid"/>
            <a:round/>
            <a:headEnd type="none" w="sm" len="sm"/>
            <a:tailEnd type="none" w="sm" len="sm"/>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entury Gothic"/>
              <a:ea typeface="Century Gothic"/>
              <a:cs typeface="Century Gothic"/>
              <a:sym typeface="Century Gothic"/>
            </a:endParaRPr>
          </a:p>
        </p:txBody>
      </p:sp>
      <p:sp>
        <p:nvSpPr>
          <p:cNvPr id="606" name="Shape 606"/>
          <p:cNvSpPr/>
          <p:nvPr/>
        </p:nvSpPr>
        <p:spPr>
          <a:xfrm>
            <a:off x="1857860" y="2578527"/>
            <a:ext cx="1720312" cy="142713"/>
          </a:xfrm>
          <a:prstGeom prst="roundRect">
            <a:avLst>
              <a:gd name="adj" fmla="val 16667"/>
            </a:avLst>
          </a:prstGeom>
          <a:noFill/>
          <a:ln w="38100" cap="flat" cmpd="sng">
            <a:solidFill>
              <a:srgbClr val="FFFF00"/>
            </a:solidFill>
            <a:prstDash val="solid"/>
            <a:round/>
            <a:headEnd type="none" w="sm" len="sm"/>
            <a:tailEnd type="none" w="sm" len="sm"/>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entury Gothic"/>
              <a:ea typeface="Century Gothic"/>
              <a:cs typeface="Century Gothic"/>
              <a:sym typeface="Century Gothic"/>
            </a:endParaRPr>
          </a:p>
        </p:txBody>
      </p:sp>
      <p:sp>
        <p:nvSpPr>
          <p:cNvPr id="607" name="Shape 607"/>
          <p:cNvSpPr/>
          <p:nvPr/>
        </p:nvSpPr>
        <p:spPr>
          <a:xfrm>
            <a:off x="1735841" y="3090669"/>
            <a:ext cx="3053135" cy="142713"/>
          </a:xfrm>
          <a:prstGeom prst="roundRect">
            <a:avLst>
              <a:gd name="adj" fmla="val 16667"/>
            </a:avLst>
          </a:prstGeom>
          <a:noFill/>
          <a:ln w="38100" cap="flat" cmpd="sng">
            <a:solidFill>
              <a:srgbClr val="FFFF00"/>
            </a:solidFill>
            <a:prstDash val="solid"/>
            <a:round/>
            <a:headEnd type="none" w="sm" len="sm"/>
            <a:tailEnd type="none" w="sm" len="sm"/>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entury Gothic"/>
              <a:ea typeface="Century Gothic"/>
              <a:cs typeface="Century Gothic"/>
              <a:sym typeface="Century Gothic"/>
            </a:endParaRPr>
          </a:p>
        </p:txBody>
      </p:sp>
      <p:sp>
        <p:nvSpPr>
          <p:cNvPr id="608" name="Shape 608"/>
          <p:cNvSpPr/>
          <p:nvPr/>
        </p:nvSpPr>
        <p:spPr>
          <a:xfrm>
            <a:off x="1733906" y="3216592"/>
            <a:ext cx="3053135" cy="142713"/>
          </a:xfrm>
          <a:prstGeom prst="roundRect">
            <a:avLst>
              <a:gd name="adj" fmla="val 16667"/>
            </a:avLst>
          </a:prstGeom>
          <a:noFill/>
          <a:ln w="38100" cap="flat" cmpd="sng">
            <a:solidFill>
              <a:srgbClr val="FFFF00"/>
            </a:solidFill>
            <a:prstDash val="solid"/>
            <a:round/>
            <a:headEnd type="none" w="sm" len="sm"/>
            <a:tailEnd type="none" w="sm" len="sm"/>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entury Gothic"/>
              <a:ea typeface="Century Gothic"/>
              <a:cs typeface="Century Gothic"/>
              <a:sym typeface="Century Gothic"/>
            </a:endParaRPr>
          </a:p>
        </p:txBody>
      </p:sp>
      <p:sp>
        <p:nvSpPr>
          <p:cNvPr id="609" name="Shape 609"/>
          <p:cNvSpPr/>
          <p:nvPr/>
        </p:nvSpPr>
        <p:spPr>
          <a:xfrm>
            <a:off x="1788119" y="3996311"/>
            <a:ext cx="3053135" cy="142713"/>
          </a:xfrm>
          <a:prstGeom prst="roundRect">
            <a:avLst>
              <a:gd name="adj" fmla="val 16667"/>
            </a:avLst>
          </a:prstGeom>
          <a:noFill/>
          <a:ln w="38100" cap="flat" cmpd="sng">
            <a:solidFill>
              <a:srgbClr val="FFFF00"/>
            </a:solidFill>
            <a:prstDash val="solid"/>
            <a:round/>
            <a:headEnd type="none" w="sm" len="sm"/>
            <a:tailEnd type="none" w="sm" len="sm"/>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entury Gothic"/>
              <a:ea typeface="Century Gothic"/>
              <a:cs typeface="Century Gothic"/>
              <a:sym typeface="Century Gothic"/>
            </a:endParaRPr>
          </a:p>
        </p:txBody>
      </p:sp>
      <p:sp>
        <p:nvSpPr>
          <p:cNvPr id="610" name="Shape 610"/>
          <p:cNvSpPr/>
          <p:nvPr/>
        </p:nvSpPr>
        <p:spPr>
          <a:xfrm>
            <a:off x="1776496" y="4135842"/>
            <a:ext cx="3053135" cy="142713"/>
          </a:xfrm>
          <a:prstGeom prst="roundRect">
            <a:avLst>
              <a:gd name="adj" fmla="val 16667"/>
            </a:avLst>
          </a:prstGeom>
          <a:noFill/>
          <a:ln w="38100" cap="flat" cmpd="sng">
            <a:solidFill>
              <a:srgbClr val="FFFF00"/>
            </a:solidFill>
            <a:prstDash val="solid"/>
            <a:round/>
            <a:headEnd type="none" w="sm" len="sm"/>
            <a:tailEnd type="none" w="sm" len="sm"/>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entury Gothic"/>
              <a:ea typeface="Century Gothic"/>
              <a:cs typeface="Century Gothic"/>
              <a:sym typeface="Century Gothic"/>
            </a:endParaRPr>
          </a:p>
        </p:txBody>
      </p:sp>
      <p:sp>
        <p:nvSpPr>
          <p:cNvPr id="611" name="Shape 611"/>
          <p:cNvSpPr/>
          <p:nvPr/>
        </p:nvSpPr>
        <p:spPr>
          <a:xfrm>
            <a:off x="4095268" y="1068722"/>
            <a:ext cx="4018094" cy="1093149"/>
          </a:xfrm>
          <a:prstGeom prst="roundRect">
            <a:avLst>
              <a:gd name="adj" fmla="val 16667"/>
            </a:avLst>
          </a:prstGeom>
          <a:noFill/>
          <a:ln w="38100" cap="flat" cmpd="sng">
            <a:solidFill>
              <a:srgbClr val="FFFF00"/>
            </a:solidFill>
            <a:prstDash val="solid"/>
            <a:round/>
            <a:headEnd type="none" w="sm" len="sm"/>
            <a:tailEnd type="none" w="sm" len="sm"/>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entury Gothic"/>
              <a:ea typeface="Century Gothic"/>
              <a:cs typeface="Century Gothic"/>
              <a:sym typeface="Century Gothic"/>
            </a:endParaRPr>
          </a:p>
        </p:txBody>
      </p:sp>
      <p:sp>
        <p:nvSpPr>
          <p:cNvPr id="612" name="Shape 612"/>
          <p:cNvSpPr/>
          <p:nvPr/>
        </p:nvSpPr>
        <p:spPr>
          <a:xfrm>
            <a:off x="5114057" y="3757289"/>
            <a:ext cx="3053135" cy="142713"/>
          </a:xfrm>
          <a:prstGeom prst="roundRect">
            <a:avLst>
              <a:gd name="adj" fmla="val 16667"/>
            </a:avLst>
          </a:prstGeom>
          <a:noFill/>
          <a:ln w="38100" cap="flat" cmpd="sng">
            <a:solidFill>
              <a:srgbClr val="FFFF00"/>
            </a:solidFill>
            <a:prstDash val="solid"/>
            <a:round/>
            <a:headEnd type="none" w="sm" len="sm"/>
            <a:tailEnd type="none" w="sm" len="sm"/>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entury Gothic"/>
              <a:ea typeface="Century Gothic"/>
              <a:cs typeface="Century Gothic"/>
              <a:sym typeface="Century Gothic"/>
            </a:endParaRPr>
          </a:p>
        </p:txBody>
      </p:sp>
      <p:sp>
        <p:nvSpPr>
          <p:cNvPr id="613" name="Shape 613"/>
          <p:cNvSpPr/>
          <p:nvPr/>
        </p:nvSpPr>
        <p:spPr>
          <a:xfrm>
            <a:off x="5114057" y="3913242"/>
            <a:ext cx="3053135" cy="142713"/>
          </a:xfrm>
          <a:prstGeom prst="roundRect">
            <a:avLst>
              <a:gd name="adj" fmla="val 16667"/>
            </a:avLst>
          </a:prstGeom>
          <a:noFill/>
          <a:ln w="38100" cap="flat" cmpd="sng">
            <a:solidFill>
              <a:srgbClr val="FFFF00"/>
            </a:solidFill>
            <a:prstDash val="solid"/>
            <a:round/>
            <a:headEnd type="none" w="sm" len="sm"/>
            <a:tailEnd type="none" w="sm" len="sm"/>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entury Gothic"/>
              <a:ea typeface="Century Gothic"/>
              <a:cs typeface="Century Gothic"/>
              <a:sym typeface="Century Gothic"/>
            </a:endParaRPr>
          </a:p>
        </p:txBody>
      </p:sp>
      <p:sp>
        <p:nvSpPr>
          <p:cNvPr id="614" name="Shape 614"/>
          <p:cNvSpPr/>
          <p:nvPr/>
        </p:nvSpPr>
        <p:spPr>
          <a:xfrm>
            <a:off x="5102433" y="4031539"/>
            <a:ext cx="3053135" cy="142713"/>
          </a:xfrm>
          <a:prstGeom prst="roundRect">
            <a:avLst>
              <a:gd name="adj" fmla="val 16667"/>
            </a:avLst>
          </a:prstGeom>
          <a:noFill/>
          <a:ln w="38100" cap="flat" cmpd="sng">
            <a:solidFill>
              <a:srgbClr val="FFFF00"/>
            </a:solidFill>
            <a:prstDash val="solid"/>
            <a:round/>
            <a:headEnd type="none" w="sm" len="sm"/>
            <a:tailEnd type="none" w="sm" len="sm"/>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entury Gothic"/>
              <a:ea typeface="Century Gothic"/>
              <a:cs typeface="Century Gothic"/>
              <a:sym typeface="Century Gothic"/>
            </a:endParaRPr>
          </a:p>
        </p:txBody>
      </p:sp>
      <p:sp>
        <p:nvSpPr>
          <p:cNvPr id="615" name="Shape 615"/>
          <p:cNvSpPr/>
          <p:nvPr/>
        </p:nvSpPr>
        <p:spPr>
          <a:xfrm>
            <a:off x="5114057" y="4169688"/>
            <a:ext cx="3053135" cy="142713"/>
          </a:xfrm>
          <a:prstGeom prst="roundRect">
            <a:avLst>
              <a:gd name="adj" fmla="val 16667"/>
            </a:avLst>
          </a:prstGeom>
          <a:noFill/>
          <a:ln w="38100" cap="flat" cmpd="sng">
            <a:solidFill>
              <a:srgbClr val="FFFF00"/>
            </a:solidFill>
            <a:prstDash val="solid"/>
            <a:round/>
            <a:headEnd type="none" w="sm" len="sm"/>
            <a:tailEnd type="none" w="sm" len="sm"/>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entury Gothic"/>
              <a:ea typeface="Century Gothic"/>
              <a:cs typeface="Century Gothic"/>
              <a:sym typeface="Century Gothic"/>
            </a:endParaRPr>
          </a:p>
        </p:txBody>
      </p:sp>
      <p:sp>
        <p:nvSpPr>
          <p:cNvPr id="616" name="Shape 616"/>
          <p:cNvSpPr/>
          <p:nvPr/>
        </p:nvSpPr>
        <p:spPr>
          <a:xfrm>
            <a:off x="5082650" y="4281183"/>
            <a:ext cx="3053135" cy="142713"/>
          </a:xfrm>
          <a:prstGeom prst="roundRect">
            <a:avLst>
              <a:gd name="adj" fmla="val 16667"/>
            </a:avLst>
          </a:prstGeom>
          <a:noFill/>
          <a:ln w="38100" cap="flat" cmpd="sng">
            <a:solidFill>
              <a:srgbClr val="FFFF00"/>
            </a:solidFill>
            <a:prstDash val="solid"/>
            <a:round/>
            <a:headEnd type="none" w="sm" len="sm"/>
            <a:tailEnd type="none" w="sm" len="sm"/>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entury Gothic"/>
              <a:ea typeface="Century Gothic"/>
              <a:cs typeface="Century Gothic"/>
              <a:sym typeface="Century Gothic"/>
            </a:endParaRPr>
          </a:p>
        </p:txBody>
      </p:sp>
      <p:sp>
        <p:nvSpPr>
          <p:cNvPr id="617" name="Shape 617"/>
          <p:cNvSpPr/>
          <p:nvPr/>
        </p:nvSpPr>
        <p:spPr>
          <a:xfrm>
            <a:off x="5114057" y="4563008"/>
            <a:ext cx="1448668" cy="146634"/>
          </a:xfrm>
          <a:prstGeom prst="roundRect">
            <a:avLst>
              <a:gd name="adj" fmla="val 16667"/>
            </a:avLst>
          </a:prstGeom>
          <a:noFill/>
          <a:ln w="38100" cap="flat" cmpd="sng">
            <a:solidFill>
              <a:srgbClr val="FFFF00"/>
            </a:solidFill>
            <a:prstDash val="solid"/>
            <a:round/>
            <a:headEnd type="none" w="sm" len="sm"/>
            <a:tailEnd type="none" w="sm" len="sm"/>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entury Gothic"/>
              <a:ea typeface="Century Gothic"/>
              <a:cs typeface="Century Gothic"/>
              <a:sym typeface="Century Gothic"/>
            </a:endParaRP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621"/>
        <p:cNvGrpSpPr/>
        <p:nvPr/>
      </p:nvGrpSpPr>
      <p:grpSpPr>
        <a:xfrm>
          <a:off x="0" y="0"/>
          <a:ext cx="0" cy="0"/>
          <a:chOff x="0" y="0"/>
          <a:chExt cx="0" cy="0"/>
        </a:xfrm>
      </p:grpSpPr>
      <p:sp>
        <p:nvSpPr>
          <p:cNvPr id="622" name="Shape 622"/>
          <p:cNvSpPr txBox="1">
            <a:spLocks noGrp="1"/>
          </p:cNvSpPr>
          <p:nvPr>
            <p:ph type="title"/>
          </p:nvPr>
        </p:nvSpPr>
        <p:spPr>
          <a:xfrm>
            <a:off x="1368166" y="55447"/>
            <a:ext cx="7689738" cy="960667"/>
          </a:xfrm>
          <a:prstGeom prst="rect">
            <a:avLst/>
          </a:prstGeom>
          <a:noFill/>
          <a:ln>
            <a:noFill/>
          </a:ln>
        </p:spPr>
        <p:txBody>
          <a:bodyPr spcFirstLastPara="1" wrap="square" lIns="68575" tIns="34275" rIns="68575" bIns="34275" anchor="t" anchorCtr="0">
            <a:noAutofit/>
          </a:bodyPr>
          <a:lstStyle/>
          <a:p>
            <a:pPr marL="0" marR="0" lvl="0" indent="0" algn="l" rtl="0">
              <a:spcBef>
                <a:spcPts val="0"/>
              </a:spcBef>
              <a:spcAft>
                <a:spcPts val="0"/>
              </a:spcAft>
              <a:buClr>
                <a:srgbClr val="262626"/>
              </a:buClr>
              <a:buSzPts val="3300"/>
              <a:buFont typeface="Century Gothic"/>
              <a:buNone/>
            </a:pPr>
            <a:r>
              <a:rPr lang="en" sz="3300" b="0" i="0" u="none" strike="noStrike" cap="none">
                <a:solidFill>
                  <a:srgbClr val="262626"/>
                </a:solidFill>
                <a:latin typeface="Century Gothic"/>
                <a:ea typeface="Century Gothic"/>
                <a:cs typeface="Century Gothic"/>
                <a:sym typeface="Century Gothic"/>
              </a:rPr>
              <a:t>3-Circle Model Applications</a:t>
            </a:r>
            <a:endParaRPr sz="3300" b="0" i="0" u="none" strike="noStrike" cap="none">
              <a:solidFill>
                <a:srgbClr val="262626"/>
              </a:solidFill>
              <a:latin typeface="Century Gothic"/>
              <a:ea typeface="Century Gothic"/>
              <a:cs typeface="Century Gothic"/>
              <a:sym typeface="Century Gothic"/>
            </a:endParaRPr>
          </a:p>
        </p:txBody>
      </p:sp>
      <p:sp>
        <p:nvSpPr>
          <p:cNvPr id="623" name="Shape 623"/>
          <p:cNvSpPr txBox="1">
            <a:spLocks noGrp="1"/>
          </p:cNvSpPr>
          <p:nvPr>
            <p:ph type="body" idx="1"/>
          </p:nvPr>
        </p:nvSpPr>
        <p:spPr>
          <a:xfrm>
            <a:off x="329119" y="1107625"/>
            <a:ext cx="4715581" cy="4035875"/>
          </a:xfrm>
          <a:prstGeom prst="rect">
            <a:avLst/>
          </a:prstGeom>
          <a:solidFill>
            <a:schemeClr val="lt2"/>
          </a:solidFill>
          <a:ln>
            <a:noFill/>
          </a:ln>
        </p:spPr>
        <p:txBody>
          <a:bodyPr spcFirstLastPara="1" wrap="square" lIns="68575" tIns="34275" rIns="68575" bIns="34275" anchor="t" anchorCtr="0">
            <a:noAutofit/>
          </a:bodyPr>
          <a:lstStyle/>
          <a:p>
            <a:pPr marL="254000" marR="0" lvl="0" indent="-260350" algn="l" rtl="0">
              <a:lnSpc>
                <a:spcPct val="80000"/>
              </a:lnSpc>
              <a:spcBef>
                <a:spcPts val="0"/>
              </a:spcBef>
              <a:spcAft>
                <a:spcPts val="0"/>
              </a:spcAft>
              <a:buClr>
                <a:schemeClr val="accent1"/>
              </a:buClr>
              <a:buSzPts val="1900"/>
              <a:buFont typeface="Noto Sans Symbols"/>
              <a:buChar char="•"/>
            </a:pPr>
            <a:r>
              <a:rPr lang="en" sz="1900" b="1" i="0" u="none" strike="noStrike" cap="none">
                <a:solidFill>
                  <a:srgbClr val="3F3F3F"/>
                </a:solidFill>
                <a:latin typeface="Century Gothic"/>
                <a:ea typeface="Century Gothic"/>
                <a:cs typeface="Century Gothic"/>
                <a:sym typeface="Century Gothic"/>
              </a:rPr>
              <a:t>Students should take what they learn in the classroom setting and apply it to real world situations (social, career, etc.). </a:t>
            </a:r>
            <a:endParaRPr sz="1100"/>
          </a:p>
          <a:p>
            <a:pPr marL="558800" marR="0" lvl="1" indent="-215900" algn="l" rtl="0">
              <a:lnSpc>
                <a:spcPct val="80000"/>
              </a:lnSpc>
              <a:spcBef>
                <a:spcPts val="800"/>
              </a:spcBef>
              <a:spcAft>
                <a:spcPts val="0"/>
              </a:spcAft>
              <a:buClr>
                <a:schemeClr val="accent1"/>
              </a:buClr>
              <a:buSzPts val="1600"/>
              <a:buFont typeface="Noto Sans Symbols"/>
              <a:buChar char="•"/>
            </a:pPr>
            <a:r>
              <a:rPr lang="en" sz="1600" b="0" i="0" u="none" strike="noStrike" cap="none">
                <a:solidFill>
                  <a:srgbClr val="3F3F3F"/>
                </a:solidFill>
                <a:latin typeface="Century Gothic"/>
                <a:ea typeface="Century Gothic"/>
                <a:cs typeface="Century Gothic"/>
                <a:sym typeface="Century Gothic"/>
              </a:rPr>
              <a:t>The 3-Circle Model aligns exceptionally well to what research in learning and education tells us about effective instruction. </a:t>
            </a:r>
            <a:endParaRPr sz="1100"/>
          </a:p>
          <a:p>
            <a:pPr marL="254000" marR="0" lvl="0" indent="-260350" algn="l" rtl="0">
              <a:lnSpc>
                <a:spcPct val="80000"/>
              </a:lnSpc>
              <a:spcBef>
                <a:spcPts val="800"/>
              </a:spcBef>
              <a:spcAft>
                <a:spcPts val="0"/>
              </a:spcAft>
              <a:buClr>
                <a:schemeClr val="accent1"/>
              </a:buClr>
              <a:buSzPts val="1900"/>
              <a:buFont typeface="Noto Sans Symbols"/>
              <a:buChar char="•"/>
            </a:pPr>
            <a:r>
              <a:rPr lang="en" sz="1900" b="1" i="0" u="none" strike="noStrike" cap="none">
                <a:solidFill>
                  <a:srgbClr val="3F3F3F"/>
                </a:solidFill>
                <a:latin typeface="Century Gothic"/>
                <a:ea typeface="Century Gothic"/>
                <a:cs typeface="Century Gothic"/>
                <a:sym typeface="Century Gothic"/>
              </a:rPr>
              <a:t>The Supervised Career Experience packet may be a way to help scaffold students out-of-class learning. </a:t>
            </a:r>
            <a:endParaRPr sz="1100"/>
          </a:p>
          <a:p>
            <a:pPr marL="558800" marR="0" lvl="1" indent="-215900" algn="l" rtl="0">
              <a:lnSpc>
                <a:spcPct val="80000"/>
              </a:lnSpc>
              <a:spcBef>
                <a:spcPts val="800"/>
              </a:spcBef>
              <a:spcAft>
                <a:spcPts val="0"/>
              </a:spcAft>
              <a:buClr>
                <a:schemeClr val="accent1"/>
              </a:buClr>
              <a:buSzPts val="1600"/>
              <a:buFont typeface="Noto Sans Symbols"/>
              <a:buChar char="•"/>
            </a:pPr>
            <a:r>
              <a:rPr lang="en" sz="1600" b="0" i="0" u="none" strike="noStrike" cap="none">
                <a:solidFill>
                  <a:srgbClr val="3F3F3F"/>
                </a:solidFill>
                <a:latin typeface="Century Gothic"/>
                <a:ea typeface="Century Gothic"/>
                <a:cs typeface="Century Gothic"/>
                <a:sym typeface="Century Gothic"/>
              </a:rPr>
              <a:t>There are plenty other options too (e.g. AET, etc.) </a:t>
            </a:r>
            <a:endParaRPr sz="1100"/>
          </a:p>
          <a:p>
            <a:pPr marL="254000" marR="0" lvl="0" indent="-260350" algn="l" rtl="0">
              <a:lnSpc>
                <a:spcPct val="80000"/>
              </a:lnSpc>
              <a:spcBef>
                <a:spcPts val="800"/>
              </a:spcBef>
              <a:spcAft>
                <a:spcPts val="0"/>
              </a:spcAft>
              <a:buClr>
                <a:schemeClr val="accent1"/>
              </a:buClr>
              <a:buSzPts val="1900"/>
              <a:buFont typeface="Noto Sans Symbols"/>
              <a:buChar char="•"/>
            </a:pPr>
            <a:r>
              <a:rPr lang="en" sz="1900" b="1" i="0" u="none" strike="noStrike" cap="none">
                <a:solidFill>
                  <a:srgbClr val="FF0000"/>
                </a:solidFill>
                <a:latin typeface="Century Gothic"/>
                <a:ea typeface="Century Gothic"/>
                <a:cs typeface="Century Gothic"/>
                <a:sym typeface="Century Gothic"/>
              </a:rPr>
              <a:t>This has classroom and SAE…but what about the 3</a:t>
            </a:r>
            <a:r>
              <a:rPr lang="en" sz="1900" b="1" i="0" u="none" strike="noStrike" cap="none" baseline="30000">
                <a:solidFill>
                  <a:srgbClr val="FF0000"/>
                </a:solidFill>
                <a:latin typeface="Century Gothic"/>
                <a:ea typeface="Century Gothic"/>
                <a:cs typeface="Century Gothic"/>
                <a:sym typeface="Century Gothic"/>
              </a:rPr>
              <a:t>rd</a:t>
            </a:r>
            <a:r>
              <a:rPr lang="en" sz="1900" b="1" i="0" u="none" strike="noStrike" cap="none">
                <a:solidFill>
                  <a:srgbClr val="FF0000"/>
                </a:solidFill>
                <a:latin typeface="Century Gothic"/>
                <a:ea typeface="Century Gothic"/>
                <a:cs typeface="Century Gothic"/>
                <a:sym typeface="Century Gothic"/>
              </a:rPr>
              <a:t> circle? </a:t>
            </a:r>
            <a:endParaRPr sz="1900" b="1" i="0" u="none" strike="noStrike" cap="none">
              <a:solidFill>
                <a:srgbClr val="FF0000"/>
              </a:solidFill>
              <a:latin typeface="Century Gothic"/>
              <a:ea typeface="Century Gothic"/>
              <a:cs typeface="Century Gothic"/>
              <a:sym typeface="Century Gothic"/>
            </a:endParaRPr>
          </a:p>
        </p:txBody>
      </p:sp>
      <p:sp>
        <p:nvSpPr>
          <p:cNvPr id="624" name="Shape 624"/>
          <p:cNvSpPr txBox="1">
            <a:spLocks noGrp="1"/>
          </p:cNvSpPr>
          <p:nvPr>
            <p:ph type="sldNum" idx="12"/>
          </p:nvPr>
        </p:nvSpPr>
        <p:spPr>
          <a:xfrm>
            <a:off x="398859" y="590836"/>
            <a:ext cx="584825" cy="273844"/>
          </a:xfrm>
          <a:prstGeom prst="rect">
            <a:avLst/>
          </a:prstGeom>
          <a:noFill/>
          <a:ln>
            <a:noFill/>
          </a:ln>
        </p:spPr>
        <p:txBody>
          <a:bodyPr spcFirstLastPara="1" wrap="square" lIns="68575" tIns="34275" rIns="68575" bIns="34275" anchor="ctr" anchorCtr="0">
            <a:noAutofit/>
          </a:bodyPr>
          <a:lstStyle/>
          <a:p>
            <a:pPr marL="0" marR="0" lvl="0" indent="0" algn="r" rtl="0">
              <a:spcBef>
                <a:spcPts val="0"/>
              </a:spcBef>
              <a:spcAft>
                <a:spcPts val="0"/>
              </a:spcAft>
              <a:buNone/>
            </a:pPr>
            <a:fld id="{00000000-1234-1234-1234-123412341234}" type="slidenum">
              <a:rPr lang="en" sz="1500">
                <a:solidFill>
                  <a:srgbClr val="FEFFFF"/>
                </a:solidFill>
                <a:latin typeface="Century Gothic"/>
                <a:ea typeface="Century Gothic"/>
                <a:cs typeface="Century Gothic"/>
                <a:sym typeface="Century Gothic"/>
              </a:rPr>
              <a:t>46</a:t>
            </a:fld>
            <a:endParaRPr sz="1500">
              <a:solidFill>
                <a:srgbClr val="FEFFFF"/>
              </a:solidFill>
              <a:latin typeface="Century Gothic"/>
              <a:ea typeface="Century Gothic"/>
              <a:cs typeface="Century Gothic"/>
              <a:sym typeface="Century Gothic"/>
            </a:endParaRPr>
          </a:p>
        </p:txBody>
      </p:sp>
      <p:pic>
        <p:nvPicPr>
          <p:cNvPr id="625" name="Shape 625"/>
          <p:cNvPicPr preferRelativeResize="0"/>
          <p:nvPr/>
        </p:nvPicPr>
        <p:blipFill rotWithShape="1">
          <a:blip r:embed="rId3">
            <a:alphaModFix/>
          </a:blip>
          <a:srcRect/>
          <a:stretch/>
        </p:blipFill>
        <p:spPr>
          <a:xfrm>
            <a:off x="5041955" y="593900"/>
            <a:ext cx="4052262" cy="4428018"/>
          </a:xfrm>
          <a:prstGeom prst="rect">
            <a:avLst/>
          </a:prstGeom>
          <a:noFill/>
          <a:ln>
            <a:noFill/>
          </a:ln>
        </p:spPr>
      </p:pic>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Shape 629"/>
        <p:cNvGrpSpPr/>
        <p:nvPr/>
      </p:nvGrpSpPr>
      <p:grpSpPr>
        <a:xfrm>
          <a:off x="0" y="0"/>
          <a:ext cx="0" cy="0"/>
          <a:chOff x="0" y="0"/>
          <a:chExt cx="0" cy="0"/>
        </a:xfrm>
      </p:grpSpPr>
      <p:sp>
        <p:nvSpPr>
          <p:cNvPr id="630" name="Shape 630"/>
          <p:cNvSpPr txBox="1">
            <a:spLocks noGrp="1"/>
          </p:cNvSpPr>
          <p:nvPr>
            <p:ph type="title"/>
          </p:nvPr>
        </p:nvSpPr>
        <p:spPr>
          <a:xfrm>
            <a:off x="1368166" y="55447"/>
            <a:ext cx="7689738" cy="960667"/>
          </a:xfrm>
          <a:prstGeom prst="rect">
            <a:avLst/>
          </a:prstGeom>
          <a:noFill/>
          <a:ln>
            <a:noFill/>
          </a:ln>
        </p:spPr>
        <p:txBody>
          <a:bodyPr spcFirstLastPara="1" wrap="square" lIns="68575" tIns="34275" rIns="68575" bIns="34275" anchor="t" anchorCtr="0">
            <a:noAutofit/>
          </a:bodyPr>
          <a:lstStyle/>
          <a:p>
            <a:pPr marL="0" marR="0" lvl="0" indent="0" algn="ctr" rtl="0">
              <a:spcBef>
                <a:spcPts val="0"/>
              </a:spcBef>
              <a:spcAft>
                <a:spcPts val="0"/>
              </a:spcAft>
              <a:buClr>
                <a:srgbClr val="FF0000"/>
              </a:buClr>
              <a:buSzPts val="3000"/>
              <a:buFont typeface="Century Gothic"/>
              <a:buNone/>
            </a:pPr>
            <a:r>
              <a:rPr lang="en" sz="3000" b="1" i="0" u="none" strike="noStrike" cap="none">
                <a:solidFill>
                  <a:srgbClr val="FF0000"/>
                </a:solidFill>
                <a:latin typeface="Century Gothic"/>
                <a:ea typeface="Century Gothic"/>
                <a:cs typeface="Century Gothic"/>
                <a:sym typeface="Century Gothic"/>
              </a:rPr>
              <a:t>Future of Agriculture Curriculum for Teaching Sustainability </a:t>
            </a:r>
            <a:endParaRPr sz="3000" b="1" i="0" u="none" strike="noStrike" cap="none">
              <a:solidFill>
                <a:srgbClr val="FF0000"/>
              </a:solidFill>
              <a:latin typeface="Century Gothic"/>
              <a:ea typeface="Century Gothic"/>
              <a:cs typeface="Century Gothic"/>
              <a:sym typeface="Century Gothic"/>
            </a:endParaRPr>
          </a:p>
        </p:txBody>
      </p:sp>
      <p:sp>
        <p:nvSpPr>
          <p:cNvPr id="631" name="Shape 631"/>
          <p:cNvSpPr txBox="1">
            <a:spLocks noGrp="1"/>
          </p:cNvSpPr>
          <p:nvPr>
            <p:ph type="sldNum" idx="12"/>
          </p:nvPr>
        </p:nvSpPr>
        <p:spPr>
          <a:xfrm>
            <a:off x="398859" y="590836"/>
            <a:ext cx="584825" cy="273844"/>
          </a:xfrm>
          <a:prstGeom prst="rect">
            <a:avLst/>
          </a:prstGeom>
          <a:noFill/>
          <a:ln>
            <a:noFill/>
          </a:ln>
        </p:spPr>
        <p:txBody>
          <a:bodyPr spcFirstLastPara="1" wrap="square" lIns="68575" tIns="34275" rIns="68575" bIns="34275" anchor="ctr" anchorCtr="0">
            <a:noAutofit/>
          </a:bodyPr>
          <a:lstStyle/>
          <a:p>
            <a:pPr marL="0" marR="0" lvl="0" indent="0" algn="r" rtl="0">
              <a:spcBef>
                <a:spcPts val="0"/>
              </a:spcBef>
              <a:spcAft>
                <a:spcPts val="0"/>
              </a:spcAft>
              <a:buNone/>
            </a:pPr>
            <a:fld id="{00000000-1234-1234-1234-123412341234}" type="slidenum">
              <a:rPr lang="en" sz="1500">
                <a:solidFill>
                  <a:srgbClr val="FEFFFF"/>
                </a:solidFill>
                <a:latin typeface="Century Gothic"/>
                <a:ea typeface="Century Gothic"/>
                <a:cs typeface="Century Gothic"/>
                <a:sym typeface="Century Gothic"/>
              </a:rPr>
              <a:t>47</a:t>
            </a:fld>
            <a:endParaRPr sz="1500">
              <a:solidFill>
                <a:srgbClr val="FEFFFF"/>
              </a:solidFill>
              <a:latin typeface="Century Gothic"/>
              <a:ea typeface="Century Gothic"/>
              <a:cs typeface="Century Gothic"/>
              <a:sym typeface="Century Gothic"/>
            </a:endParaRPr>
          </a:p>
        </p:txBody>
      </p:sp>
      <p:grpSp>
        <p:nvGrpSpPr>
          <p:cNvPr id="632" name="Shape 632"/>
          <p:cNvGrpSpPr/>
          <p:nvPr/>
        </p:nvGrpSpPr>
        <p:grpSpPr>
          <a:xfrm>
            <a:off x="1697065" y="1173997"/>
            <a:ext cx="6544984" cy="3873097"/>
            <a:chOff x="2890156" y="1943751"/>
            <a:chExt cx="8100811" cy="4786141"/>
          </a:xfrm>
        </p:grpSpPr>
        <p:pic>
          <p:nvPicPr>
            <p:cNvPr id="633" name="Shape 633"/>
            <p:cNvPicPr preferRelativeResize="0"/>
            <p:nvPr/>
          </p:nvPicPr>
          <p:blipFill rotWithShape="1">
            <a:blip r:embed="rId3">
              <a:alphaModFix/>
            </a:blip>
            <a:srcRect t="51988" b="9566"/>
            <a:stretch/>
          </p:blipFill>
          <p:spPr>
            <a:xfrm>
              <a:off x="2890156" y="4448014"/>
              <a:ext cx="8100811" cy="2281878"/>
            </a:xfrm>
            <a:prstGeom prst="rect">
              <a:avLst/>
            </a:prstGeom>
            <a:noFill/>
            <a:ln>
              <a:noFill/>
            </a:ln>
          </p:spPr>
        </p:pic>
        <p:pic>
          <p:nvPicPr>
            <p:cNvPr id="634" name="Shape 634"/>
            <p:cNvPicPr preferRelativeResize="0"/>
            <p:nvPr/>
          </p:nvPicPr>
          <p:blipFill rotWithShape="1">
            <a:blip r:embed="rId3">
              <a:alphaModFix/>
            </a:blip>
            <a:srcRect b="57910"/>
            <a:stretch/>
          </p:blipFill>
          <p:spPr>
            <a:xfrm>
              <a:off x="2890156" y="1943751"/>
              <a:ext cx="8100811" cy="2498248"/>
            </a:xfrm>
            <a:prstGeom prst="rect">
              <a:avLst/>
            </a:prstGeom>
            <a:noFill/>
            <a:ln>
              <a:noFill/>
            </a:ln>
          </p:spPr>
        </p:pic>
      </p:grpSp>
      <p:sp>
        <p:nvSpPr>
          <p:cNvPr id="635" name="Shape 635"/>
          <p:cNvSpPr/>
          <p:nvPr/>
        </p:nvSpPr>
        <p:spPr>
          <a:xfrm rot="-1068292">
            <a:off x="142749" y="926038"/>
            <a:ext cx="2724150" cy="1095375"/>
          </a:xfrm>
          <a:prstGeom prst="roundRect">
            <a:avLst>
              <a:gd name="adj" fmla="val 16667"/>
            </a:avLst>
          </a:prstGeom>
          <a:solidFill>
            <a:schemeClr val="lt1"/>
          </a:solidFill>
          <a:ln w="57150" cap="flat" cmpd="sng">
            <a:solidFill>
              <a:schemeClr val="accent2"/>
            </a:solidFill>
            <a:prstDash val="solid"/>
            <a:round/>
            <a:headEnd type="none" w="sm" len="sm"/>
            <a:tailEnd type="none" w="sm" len="sm"/>
          </a:ln>
          <a:effectLst>
            <a:outerShdw blurRad="50800" dist="76200" dir="8100000" algn="tr"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r>
              <a:rPr lang="en" sz="1400">
                <a:solidFill>
                  <a:schemeClr val="dk1"/>
                </a:solidFill>
                <a:latin typeface="Century Gothic"/>
                <a:ea typeface="Century Gothic"/>
                <a:cs typeface="Century Gothic"/>
                <a:sym typeface="Century Gothic"/>
              </a:rPr>
              <a:t>A standards-aligned, 3-Circle Model curriculum for teaching Natural Resources.</a:t>
            </a:r>
            <a:endParaRPr sz="1400">
              <a:solidFill>
                <a:schemeClr val="dk1"/>
              </a:solidFill>
              <a:latin typeface="Century Gothic"/>
              <a:ea typeface="Century Gothic"/>
              <a:cs typeface="Century Gothic"/>
              <a:sym typeface="Century Gothic"/>
            </a:endParaRPr>
          </a:p>
        </p:txBody>
      </p:sp>
      <p:sp>
        <p:nvSpPr>
          <p:cNvPr id="636" name="Shape 636"/>
          <p:cNvSpPr/>
          <p:nvPr/>
        </p:nvSpPr>
        <p:spPr>
          <a:xfrm rot="1766429">
            <a:off x="7500430" y="1076982"/>
            <a:ext cx="1655652" cy="893176"/>
          </a:xfrm>
          <a:prstGeom prst="roundRect">
            <a:avLst>
              <a:gd name="adj" fmla="val 16667"/>
            </a:avLst>
          </a:prstGeom>
          <a:solidFill>
            <a:schemeClr val="lt1"/>
          </a:solidFill>
          <a:ln w="57150" cap="flat" cmpd="sng">
            <a:solidFill>
              <a:schemeClr val="accent2"/>
            </a:solidFill>
            <a:prstDash val="solid"/>
            <a:round/>
            <a:headEnd type="none" w="sm" len="sm"/>
            <a:tailEnd type="none" w="sm" len="sm"/>
          </a:ln>
          <a:effectLst>
            <a:outerShdw blurRad="50800" dist="76200" dir="8100000" algn="tr"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r>
              <a:rPr lang="en" sz="1500">
                <a:solidFill>
                  <a:schemeClr val="dk1"/>
                </a:solidFill>
                <a:latin typeface="Century Gothic"/>
                <a:ea typeface="Century Gothic"/>
                <a:cs typeface="Century Gothic"/>
                <a:sym typeface="Century Gothic"/>
              </a:rPr>
              <a:t>Look for the first version in 2018!</a:t>
            </a:r>
            <a:endParaRPr sz="1500">
              <a:solidFill>
                <a:schemeClr val="dk1"/>
              </a:solidFill>
              <a:latin typeface="Century Gothic"/>
              <a:ea typeface="Century Gothic"/>
              <a:cs typeface="Century Gothic"/>
              <a:sym typeface="Century Gothic"/>
            </a:endParaRP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Shape 640"/>
        <p:cNvGrpSpPr/>
        <p:nvPr/>
      </p:nvGrpSpPr>
      <p:grpSpPr>
        <a:xfrm>
          <a:off x="0" y="0"/>
          <a:ext cx="0" cy="0"/>
          <a:chOff x="0" y="0"/>
          <a:chExt cx="0" cy="0"/>
        </a:xfrm>
      </p:grpSpPr>
      <p:sp>
        <p:nvSpPr>
          <p:cNvPr id="641" name="Shape 641"/>
          <p:cNvSpPr txBox="1">
            <a:spLocks noGrp="1"/>
          </p:cNvSpPr>
          <p:nvPr>
            <p:ph type="title"/>
          </p:nvPr>
        </p:nvSpPr>
        <p:spPr>
          <a:xfrm>
            <a:off x="1368166" y="55447"/>
            <a:ext cx="7689738" cy="960667"/>
          </a:xfrm>
          <a:prstGeom prst="rect">
            <a:avLst/>
          </a:prstGeom>
          <a:noFill/>
          <a:ln>
            <a:noFill/>
          </a:ln>
        </p:spPr>
        <p:txBody>
          <a:bodyPr spcFirstLastPara="1" wrap="square" lIns="68575" tIns="34275" rIns="68575" bIns="34275" anchor="t" anchorCtr="0">
            <a:noAutofit/>
          </a:bodyPr>
          <a:lstStyle/>
          <a:p>
            <a:pPr marL="0" marR="0" lvl="0" indent="0" algn="l" rtl="0">
              <a:spcBef>
                <a:spcPts val="0"/>
              </a:spcBef>
              <a:spcAft>
                <a:spcPts val="0"/>
              </a:spcAft>
              <a:buClr>
                <a:srgbClr val="262626"/>
              </a:buClr>
              <a:buSzPts val="3300"/>
              <a:buFont typeface="Century Gothic"/>
              <a:buNone/>
            </a:pPr>
            <a:r>
              <a:rPr lang="en" sz="3300" b="0" i="0" u="none" strike="noStrike" cap="none">
                <a:solidFill>
                  <a:srgbClr val="262626"/>
                </a:solidFill>
                <a:latin typeface="Century Gothic"/>
                <a:ea typeface="Century Gothic"/>
                <a:cs typeface="Century Gothic"/>
                <a:sym typeface="Century Gothic"/>
              </a:rPr>
              <a:t>Additional NSF Research </a:t>
            </a:r>
            <a:endParaRPr sz="3300" b="0" i="0" u="none" strike="noStrike" cap="none">
              <a:solidFill>
                <a:srgbClr val="262626"/>
              </a:solidFill>
              <a:latin typeface="Century Gothic"/>
              <a:ea typeface="Century Gothic"/>
              <a:cs typeface="Century Gothic"/>
              <a:sym typeface="Century Gothic"/>
            </a:endParaRPr>
          </a:p>
        </p:txBody>
      </p:sp>
      <p:sp>
        <p:nvSpPr>
          <p:cNvPr id="642" name="Shape 642"/>
          <p:cNvSpPr txBox="1">
            <a:spLocks noGrp="1"/>
          </p:cNvSpPr>
          <p:nvPr>
            <p:ph type="body" idx="1"/>
          </p:nvPr>
        </p:nvSpPr>
        <p:spPr>
          <a:xfrm>
            <a:off x="1368166" y="1119248"/>
            <a:ext cx="7689738" cy="3672445"/>
          </a:xfrm>
          <a:prstGeom prst="rect">
            <a:avLst/>
          </a:prstGeom>
          <a:noFill/>
          <a:ln>
            <a:noFill/>
          </a:ln>
        </p:spPr>
        <p:txBody>
          <a:bodyPr spcFirstLastPara="1" wrap="square" lIns="68575" tIns="34275" rIns="68575" bIns="34275" anchor="t" anchorCtr="0">
            <a:noAutofit/>
          </a:bodyPr>
          <a:lstStyle/>
          <a:p>
            <a:pPr marL="254000" marR="0" lvl="0" indent="-254000" algn="l" rtl="0">
              <a:spcBef>
                <a:spcPts val="0"/>
              </a:spcBef>
              <a:spcAft>
                <a:spcPts val="0"/>
              </a:spcAft>
              <a:buClr>
                <a:schemeClr val="accent1"/>
              </a:buClr>
              <a:buSzPts val="2400"/>
              <a:buFont typeface="Noto Sans Symbols"/>
              <a:buChar char="•"/>
            </a:pPr>
            <a:r>
              <a:rPr lang="en" sz="2400" b="1" i="0" u="none" strike="noStrike" cap="none">
                <a:solidFill>
                  <a:srgbClr val="3F3F3F"/>
                </a:solidFill>
                <a:latin typeface="Century Gothic"/>
                <a:ea typeface="Century Gothic"/>
                <a:cs typeface="Century Gothic"/>
                <a:sym typeface="Century Gothic"/>
              </a:rPr>
              <a:t>Future of Agriculture Teacher and Producer Research – bit.ly/FutureOfAgSurvey</a:t>
            </a:r>
            <a:endParaRPr sz="2400" b="1" i="0" u="none" strike="noStrike" cap="none">
              <a:solidFill>
                <a:srgbClr val="3F3F3F"/>
              </a:solidFill>
              <a:latin typeface="Century Gothic"/>
              <a:ea typeface="Century Gothic"/>
              <a:cs typeface="Century Gothic"/>
              <a:sym typeface="Century Gothic"/>
            </a:endParaRPr>
          </a:p>
          <a:p>
            <a:pPr marL="254000" marR="0" lvl="0" indent="-101600" algn="l" rtl="0">
              <a:spcBef>
                <a:spcPts val="800"/>
              </a:spcBef>
              <a:spcAft>
                <a:spcPts val="0"/>
              </a:spcAft>
              <a:buClr>
                <a:schemeClr val="accent1"/>
              </a:buClr>
              <a:buSzPts val="2400"/>
              <a:buFont typeface="Noto Sans Symbols"/>
              <a:buNone/>
            </a:pPr>
            <a:endParaRPr sz="2400" b="1" i="0" u="none" strike="noStrike" cap="none">
              <a:solidFill>
                <a:srgbClr val="3F3F3F"/>
              </a:solidFill>
              <a:latin typeface="Century Gothic"/>
              <a:ea typeface="Century Gothic"/>
              <a:cs typeface="Century Gothic"/>
              <a:sym typeface="Century Gothic"/>
            </a:endParaRPr>
          </a:p>
          <a:p>
            <a:pPr marL="254000" marR="0" lvl="0" indent="-101600" algn="l" rtl="0">
              <a:spcBef>
                <a:spcPts val="800"/>
              </a:spcBef>
              <a:spcAft>
                <a:spcPts val="0"/>
              </a:spcAft>
              <a:buClr>
                <a:schemeClr val="accent1"/>
              </a:buClr>
              <a:buSzPts val="2400"/>
              <a:buFont typeface="Noto Sans Symbols"/>
              <a:buNone/>
            </a:pPr>
            <a:endParaRPr sz="2400" b="1" i="0" u="none" strike="noStrike" cap="none">
              <a:solidFill>
                <a:srgbClr val="3F3F3F"/>
              </a:solidFill>
              <a:latin typeface="Century Gothic"/>
              <a:ea typeface="Century Gothic"/>
              <a:cs typeface="Century Gothic"/>
              <a:sym typeface="Century Gothic"/>
            </a:endParaRPr>
          </a:p>
        </p:txBody>
      </p:sp>
      <p:sp>
        <p:nvSpPr>
          <p:cNvPr id="643" name="Shape 643"/>
          <p:cNvSpPr txBox="1">
            <a:spLocks noGrp="1"/>
          </p:cNvSpPr>
          <p:nvPr>
            <p:ph type="sldNum" idx="12"/>
          </p:nvPr>
        </p:nvSpPr>
        <p:spPr>
          <a:xfrm>
            <a:off x="398859" y="590836"/>
            <a:ext cx="584825" cy="273844"/>
          </a:xfrm>
          <a:prstGeom prst="rect">
            <a:avLst/>
          </a:prstGeom>
          <a:noFill/>
          <a:ln>
            <a:noFill/>
          </a:ln>
        </p:spPr>
        <p:txBody>
          <a:bodyPr spcFirstLastPara="1" wrap="square" lIns="68575" tIns="34275" rIns="68575" bIns="34275" anchor="ctr" anchorCtr="0">
            <a:noAutofit/>
          </a:bodyPr>
          <a:lstStyle/>
          <a:p>
            <a:pPr marL="0" marR="0" lvl="0" indent="0" algn="r" rtl="0">
              <a:spcBef>
                <a:spcPts val="0"/>
              </a:spcBef>
              <a:spcAft>
                <a:spcPts val="0"/>
              </a:spcAft>
              <a:buNone/>
            </a:pPr>
            <a:fld id="{00000000-1234-1234-1234-123412341234}" type="slidenum">
              <a:rPr lang="en" sz="1500">
                <a:solidFill>
                  <a:srgbClr val="FEFFFF"/>
                </a:solidFill>
                <a:latin typeface="Century Gothic"/>
                <a:ea typeface="Century Gothic"/>
                <a:cs typeface="Century Gothic"/>
                <a:sym typeface="Century Gothic"/>
              </a:rPr>
              <a:t>48</a:t>
            </a:fld>
            <a:endParaRPr sz="1500">
              <a:solidFill>
                <a:srgbClr val="FEFFFF"/>
              </a:solidFill>
              <a:latin typeface="Century Gothic"/>
              <a:ea typeface="Century Gothic"/>
              <a:cs typeface="Century Gothic"/>
              <a:sym typeface="Century Gothic"/>
            </a:endParaRPr>
          </a:p>
        </p:txBody>
      </p:sp>
      <p:pic>
        <p:nvPicPr>
          <p:cNvPr id="644" name="Shape 644"/>
          <p:cNvPicPr preferRelativeResize="0"/>
          <p:nvPr/>
        </p:nvPicPr>
        <p:blipFill rotWithShape="1">
          <a:blip r:embed="rId3">
            <a:alphaModFix/>
          </a:blip>
          <a:srcRect/>
          <a:stretch/>
        </p:blipFill>
        <p:spPr>
          <a:xfrm>
            <a:off x="1584863" y="1971675"/>
            <a:ext cx="6632507" cy="3168653"/>
          </a:xfrm>
          <a:prstGeom prst="rect">
            <a:avLst/>
          </a:prstGeom>
          <a:noFill/>
          <a:ln>
            <a:noFill/>
          </a:ln>
        </p:spPr>
      </p:pic>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Shape 648"/>
        <p:cNvGrpSpPr/>
        <p:nvPr/>
      </p:nvGrpSpPr>
      <p:grpSpPr>
        <a:xfrm>
          <a:off x="0" y="0"/>
          <a:ext cx="0" cy="0"/>
          <a:chOff x="0" y="0"/>
          <a:chExt cx="0" cy="0"/>
        </a:xfrm>
      </p:grpSpPr>
      <p:sp>
        <p:nvSpPr>
          <p:cNvPr id="649" name="Shape 649"/>
          <p:cNvSpPr txBox="1">
            <a:spLocks noGrp="1"/>
          </p:cNvSpPr>
          <p:nvPr>
            <p:ph type="title"/>
          </p:nvPr>
        </p:nvSpPr>
        <p:spPr>
          <a:xfrm>
            <a:off x="1368166" y="55447"/>
            <a:ext cx="7689738" cy="960667"/>
          </a:xfrm>
          <a:prstGeom prst="rect">
            <a:avLst/>
          </a:prstGeom>
          <a:noFill/>
          <a:ln>
            <a:noFill/>
          </a:ln>
        </p:spPr>
        <p:txBody>
          <a:bodyPr spcFirstLastPara="1" wrap="square" lIns="68575" tIns="34275" rIns="68575" bIns="34275" anchor="t" anchorCtr="0">
            <a:noAutofit/>
          </a:bodyPr>
          <a:lstStyle/>
          <a:p>
            <a:pPr marL="0" marR="0" lvl="0" indent="0" algn="l" rtl="0">
              <a:spcBef>
                <a:spcPts val="0"/>
              </a:spcBef>
              <a:spcAft>
                <a:spcPts val="0"/>
              </a:spcAft>
              <a:buClr>
                <a:srgbClr val="262626"/>
              </a:buClr>
              <a:buSzPts val="3300"/>
              <a:buFont typeface="Century Gothic"/>
              <a:buNone/>
            </a:pPr>
            <a:r>
              <a:rPr lang="en" sz="3300" b="0" i="0" u="none" strike="noStrike" cap="none">
                <a:solidFill>
                  <a:srgbClr val="262626"/>
                </a:solidFill>
                <a:latin typeface="Century Gothic"/>
                <a:ea typeface="Century Gothic"/>
                <a:cs typeface="Century Gothic"/>
                <a:sym typeface="Century Gothic"/>
              </a:rPr>
              <a:t>Preparing for a Challenging Future</a:t>
            </a:r>
            <a:endParaRPr sz="3300" b="0" i="0" u="none" strike="noStrike" cap="none">
              <a:solidFill>
                <a:srgbClr val="262626"/>
              </a:solidFill>
              <a:latin typeface="Century Gothic"/>
              <a:ea typeface="Century Gothic"/>
              <a:cs typeface="Century Gothic"/>
              <a:sym typeface="Century Gothic"/>
            </a:endParaRPr>
          </a:p>
        </p:txBody>
      </p:sp>
      <p:sp>
        <p:nvSpPr>
          <p:cNvPr id="650" name="Shape 650"/>
          <p:cNvSpPr txBox="1">
            <a:spLocks noGrp="1"/>
          </p:cNvSpPr>
          <p:nvPr>
            <p:ph type="body" idx="1"/>
          </p:nvPr>
        </p:nvSpPr>
        <p:spPr>
          <a:xfrm>
            <a:off x="398859" y="845630"/>
            <a:ext cx="8659045" cy="3927013"/>
          </a:xfrm>
          <a:prstGeom prst="rect">
            <a:avLst/>
          </a:prstGeom>
          <a:noFill/>
          <a:ln>
            <a:noFill/>
          </a:ln>
        </p:spPr>
        <p:txBody>
          <a:bodyPr spcFirstLastPara="1" wrap="square" lIns="68575" tIns="34275" rIns="68575" bIns="34275" anchor="t" anchorCtr="0">
            <a:noAutofit/>
          </a:bodyPr>
          <a:lstStyle/>
          <a:p>
            <a:pPr marL="254000" marR="0" lvl="0" indent="-247650" algn="l" rtl="0">
              <a:spcBef>
                <a:spcPts val="0"/>
              </a:spcBef>
              <a:spcAft>
                <a:spcPts val="0"/>
              </a:spcAft>
              <a:buClr>
                <a:schemeClr val="accent1"/>
              </a:buClr>
              <a:buSzPts val="2100"/>
              <a:buFont typeface="Noto Sans Symbols"/>
              <a:buChar char="•"/>
            </a:pPr>
            <a:r>
              <a:rPr lang="en" sz="2100" b="1" i="0" u="none" strike="noStrike" cap="none">
                <a:solidFill>
                  <a:srgbClr val="3F3F3F"/>
                </a:solidFill>
                <a:latin typeface="Century Gothic"/>
                <a:ea typeface="Century Gothic"/>
                <a:cs typeface="Century Gothic"/>
                <a:sym typeface="Century Gothic"/>
              </a:rPr>
              <a:t>“If you are teaching future farmers using outdated ideas from 20 years ago, you’re not preparing those individuals to succeed. If anything, you’re preparing them to fail.” </a:t>
            </a:r>
            <a:endParaRPr sz="2100" b="1" i="0" u="none" strike="noStrike" cap="none">
              <a:solidFill>
                <a:srgbClr val="3F3F3F"/>
              </a:solidFill>
              <a:latin typeface="Century Gothic"/>
              <a:ea typeface="Century Gothic"/>
              <a:cs typeface="Century Gothic"/>
              <a:sym typeface="Century Gothic"/>
            </a:endParaRPr>
          </a:p>
        </p:txBody>
      </p:sp>
      <p:sp>
        <p:nvSpPr>
          <p:cNvPr id="651" name="Shape 651"/>
          <p:cNvSpPr txBox="1">
            <a:spLocks noGrp="1"/>
          </p:cNvSpPr>
          <p:nvPr>
            <p:ph type="sldNum" idx="12"/>
          </p:nvPr>
        </p:nvSpPr>
        <p:spPr>
          <a:xfrm>
            <a:off x="398859" y="590836"/>
            <a:ext cx="584825" cy="273844"/>
          </a:xfrm>
          <a:prstGeom prst="rect">
            <a:avLst/>
          </a:prstGeom>
          <a:noFill/>
          <a:ln>
            <a:noFill/>
          </a:ln>
        </p:spPr>
        <p:txBody>
          <a:bodyPr spcFirstLastPara="1" wrap="square" lIns="68575" tIns="34275" rIns="68575" bIns="34275" anchor="ctr" anchorCtr="0">
            <a:noAutofit/>
          </a:bodyPr>
          <a:lstStyle/>
          <a:p>
            <a:pPr marL="0" marR="0" lvl="0" indent="0" algn="r" rtl="0">
              <a:spcBef>
                <a:spcPts val="0"/>
              </a:spcBef>
              <a:spcAft>
                <a:spcPts val="0"/>
              </a:spcAft>
              <a:buNone/>
            </a:pPr>
            <a:fld id="{00000000-1234-1234-1234-123412341234}" type="slidenum">
              <a:rPr lang="en" sz="1500">
                <a:solidFill>
                  <a:srgbClr val="FEFFFF"/>
                </a:solidFill>
                <a:latin typeface="Century Gothic"/>
                <a:ea typeface="Century Gothic"/>
                <a:cs typeface="Century Gothic"/>
                <a:sym typeface="Century Gothic"/>
              </a:rPr>
              <a:t>49</a:t>
            </a:fld>
            <a:endParaRPr sz="1500">
              <a:solidFill>
                <a:srgbClr val="FEFFFF"/>
              </a:solidFill>
              <a:latin typeface="Century Gothic"/>
              <a:ea typeface="Century Gothic"/>
              <a:cs typeface="Century Gothic"/>
              <a:sym typeface="Century Gothic"/>
            </a:endParaRPr>
          </a:p>
        </p:txBody>
      </p:sp>
      <p:pic>
        <p:nvPicPr>
          <p:cNvPr id="652" name="Shape 652">
            <a:hlinkClick r:id="rId3"/>
          </p:cNvPr>
          <p:cNvPicPr preferRelativeResize="0"/>
          <p:nvPr/>
        </p:nvPicPr>
        <p:blipFill rotWithShape="1">
          <a:blip r:embed="rId4">
            <a:alphaModFix/>
          </a:blip>
          <a:srcRect/>
          <a:stretch/>
        </p:blipFill>
        <p:spPr>
          <a:xfrm>
            <a:off x="200025" y="2047874"/>
            <a:ext cx="4782412" cy="3036012"/>
          </a:xfrm>
          <a:prstGeom prst="rect">
            <a:avLst/>
          </a:prstGeom>
          <a:noFill/>
          <a:ln>
            <a:noFill/>
          </a:ln>
          <a:effectLst>
            <a:outerShdw blurRad="50800" dist="76200" dir="8100000" algn="tr" rotWithShape="0">
              <a:srgbClr val="000000">
                <a:alpha val="40000"/>
              </a:srgbClr>
            </a:outerShdw>
          </a:effectLst>
        </p:spPr>
      </p:pic>
      <p:pic>
        <p:nvPicPr>
          <p:cNvPr id="653" name="Shape 653">
            <a:hlinkClick r:id="rId5"/>
          </p:cNvPr>
          <p:cNvPicPr preferRelativeResize="0"/>
          <p:nvPr/>
        </p:nvPicPr>
        <p:blipFill rotWithShape="1">
          <a:blip r:embed="rId6">
            <a:alphaModFix/>
          </a:blip>
          <a:srcRect/>
          <a:stretch/>
        </p:blipFill>
        <p:spPr>
          <a:xfrm>
            <a:off x="5418002" y="2006060"/>
            <a:ext cx="3502815" cy="3121543"/>
          </a:xfrm>
          <a:prstGeom prst="rect">
            <a:avLst/>
          </a:prstGeom>
          <a:noFill/>
          <a:ln>
            <a:noFill/>
          </a:ln>
          <a:effectLst>
            <a:outerShdw blurRad="50800" dist="76200" dir="8100000" algn="tr" rotWithShape="0">
              <a:srgbClr val="000000">
                <a:alpha val="40000"/>
              </a:srgbClr>
            </a:outerShdw>
          </a:effectLst>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40"/>
        <p:cNvGrpSpPr/>
        <p:nvPr/>
      </p:nvGrpSpPr>
      <p:grpSpPr>
        <a:xfrm>
          <a:off x="0" y="0"/>
          <a:ext cx="0" cy="0"/>
          <a:chOff x="0" y="0"/>
          <a:chExt cx="0" cy="0"/>
        </a:xfrm>
      </p:grpSpPr>
      <p:sp>
        <p:nvSpPr>
          <p:cNvPr id="241" name="Shape 241"/>
          <p:cNvSpPr txBox="1">
            <a:spLocks noGrp="1"/>
          </p:cNvSpPr>
          <p:nvPr>
            <p:ph type="title"/>
          </p:nvPr>
        </p:nvSpPr>
        <p:spPr>
          <a:xfrm>
            <a:off x="1368166" y="55447"/>
            <a:ext cx="7689738" cy="960667"/>
          </a:xfrm>
          <a:prstGeom prst="rect">
            <a:avLst/>
          </a:prstGeom>
          <a:noFill/>
          <a:ln>
            <a:noFill/>
          </a:ln>
        </p:spPr>
        <p:txBody>
          <a:bodyPr spcFirstLastPara="1" wrap="square" lIns="68575" tIns="34275" rIns="68575" bIns="34275" anchor="t" anchorCtr="0">
            <a:noAutofit/>
          </a:bodyPr>
          <a:lstStyle/>
          <a:p>
            <a:pPr marL="0" marR="0" lvl="0" indent="0" algn="l" rtl="0">
              <a:spcBef>
                <a:spcPts val="0"/>
              </a:spcBef>
              <a:spcAft>
                <a:spcPts val="0"/>
              </a:spcAft>
              <a:buClr>
                <a:srgbClr val="262626"/>
              </a:buClr>
              <a:buSzPts val="3300"/>
              <a:buFont typeface="Century Gothic"/>
              <a:buNone/>
            </a:pPr>
            <a:r>
              <a:rPr lang="en" sz="3300" b="0" i="0" u="none" strike="noStrike" cap="none">
                <a:solidFill>
                  <a:srgbClr val="262626"/>
                </a:solidFill>
                <a:latin typeface="Century Gothic"/>
                <a:ea typeface="Century Gothic"/>
                <a:cs typeface="Century Gothic"/>
                <a:sym typeface="Century Gothic"/>
              </a:rPr>
              <a:t>AFNR Structure &amp; Format</a:t>
            </a:r>
            <a:endParaRPr sz="3300" b="0" i="0" u="none" strike="noStrike" cap="none">
              <a:solidFill>
                <a:srgbClr val="262626"/>
              </a:solidFill>
              <a:latin typeface="Century Gothic"/>
              <a:ea typeface="Century Gothic"/>
              <a:cs typeface="Century Gothic"/>
              <a:sym typeface="Century Gothic"/>
            </a:endParaRPr>
          </a:p>
        </p:txBody>
      </p:sp>
      <p:sp>
        <p:nvSpPr>
          <p:cNvPr id="242" name="Shape 242"/>
          <p:cNvSpPr txBox="1">
            <a:spLocks noGrp="1"/>
          </p:cNvSpPr>
          <p:nvPr>
            <p:ph type="body" idx="1"/>
          </p:nvPr>
        </p:nvSpPr>
        <p:spPr>
          <a:xfrm>
            <a:off x="88325" y="962751"/>
            <a:ext cx="4810200" cy="4180800"/>
          </a:xfrm>
          <a:prstGeom prst="rect">
            <a:avLst/>
          </a:prstGeom>
          <a:solidFill>
            <a:srgbClr val="F1EFE1"/>
          </a:solidFill>
          <a:ln>
            <a:noFill/>
          </a:ln>
        </p:spPr>
        <p:txBody>
          <a:bodyPr spcFirstLastPara="1" wrap="square" lIns="68575" tIns="34275" rIns="68575" bIns="34275" anchor="t" anchorCtr="0">
            <a:noAutofit/>
          </a:bodyPr>
          <a:lstStyle/>
          <a:p>
            <a:pPr marL="254000" marR="0" lvl="0" indent="-260350" algn="l" rtl="0">
              <a:lnSpc>
                <a:spcPct val="80000"/>
              </a:lnSpc>
              <a:spcBef>
                <a:spcPts val="0"/>
              </a:spcBef>
              <a:spcAft>
                <a:spcPts val="0"/>
              </a:spcAft>
              <a:buClr>
                <a:schemeClr val="accent1"/>
              </a:buClr>
              <a:buSzPts val="1700"/>
              <a:buFont typeface="Noto Sans Symbols"/>
              <a:buChar char="•"/>
            </a:pPr>
            <a:r>
              <a:rPr lang="en" sz="1700" b="1" i="0" u="sng" strike="noStrike" cap="none">
                <a:solidFill>
                  <a:srgbClr val="3F3F3F"/>
                </a:solidFill>
                <a:latin typeface="Century Gothic"/>
                <a:ea typeface="Century Gothic"/>
                <a:cs typeface="Century Gothic"/>
                <a:sym typeface="Century Gothic"/>
              </a:rPr>
              <a:t>AFNR 3-Level Structure </a:t>
            </a:r>
            <a:endParaRPr sz="1100"/>
          </a:p>
          <a:p>
            <a:pPr marL="254000" marR="0" lvl="0" indent="-260350" algn="l" rtl="0">
              <a:lnSpc>
                <a:spcPct val="80000"/>
              </a:lnSpc>
              <a:spcBef>
                <a:spcPts val="800"/>
              </a:spcBef>
              <a:spcAft>
                <a:spcPts val="0"/>
              </a:spcAft>
              <a:buClr>
                <a:schemeClr val="accent1"/>
              </a:buClr>
              <a:buSzPts val="1700"/>
              <a:buFont typeface="Noto Sans Symbols"/>
              <a:buChar char="•"/>
            </a:pPr>
            <a:r>
              <a:rPr lang="en" sz="1700" b="1" i="0" u="none" strike="noStrike" cap="none">
                <a:solidFill>
                  <a:srgbClr val="3F3F3F"/>
                </a:solidFill>
                <a:latin typeface="Century Gothic"/>
                <a:ea typeface="Century Gothic"/>
                <a:cs typeface="Century Gothic"/>
                <a:sym typeface="Century Gothic"/>
              </a:rPr>
              <a:t>1. </a:t>
            </a:r>
            <a:r>
              <a:rPr lang="en" sz="1700" b="1" i="0" u="sng" strike="noStrike" cap="none">
                <a:solidFill>
                  <a:srgbClr val="3F3F3F"/>
                </a:solidFill>
                <a:latin typeface="Century Gothic"/>
                <a:ea typeface="Century Gothic"/>
                <a:cs typeface="Century Gothic"/>
                <a:sym typeface="Century Gothic"/>
              </a:rPr>
              <a:t>CCTC Standards</a:t>
            </a:r>
            <a:r>
              <a:rPr lang="en" sz="1700" b="1" i="0" u="none" strike="noStrike" cap="none">
                <a:solidFill>
                  <a:srgbClr val="3F3F3F"/>
                </a:solidFill>
                <a:latin typeface="Century Gothic"/>
                <a:ea typeface="Century Gothic"/>
                <a:cs typeface="Century Gothic"/>
                <a:sym typeface="Century Gothic"/>
              </a:rPr>
              <a:t> – CTE Common Core</a:t>
            </a:r>
            <a:endParaRPr sz="1100"/>
          </a:p>
          <a:p>
            <a:pPr marL="254000" marR="0" lvl="0" indent="-260350" algn="l" rtl="0">
              <a:lnSpc>
                <a:spcPct val="80000"/>
              </a:lnSpc>
              <a:spcBef>
                <a:spcPts val="800"/>
              </a:spcBef>
              <a:spcAft>
                <a:spcPts val="0"/>
              </a:spcAft>
              <a:buClr>
                <a:schemeClr val="accent1"/>
              </a:buClr>
              <a:buSzPts val="1700"/>
              <a:buFont typeface="Noto Sans Symbols"/>
              <a:buChar char="•"/>
            </a:pPr>
            <a:r>
              <a:rPr lang="en" sz="1700" b="1" i="0" u="none" strike="noStrike" cap="none">
                <a:solidFill>
                  <a:srgbClr val="3F3F3F"/>
                </a:solidFill>
                <a:latin typeface="Century Gothic"/>
                <a:ea typeface="Century Gothic"/>
                <a:cs typeface="Century Gothic"/>
                <a:sym typeface="Century Gothic"/>
              </a:rPr>
              <a:t>2. </a:t>
            </a:r>
            <a:r>
              <a:rPr lang="en" sz="1700" b="1" i="0" u="sng" strike="noStrike" cap="none">
                <a:solidFill>
                  <a:srgbClr val="3F3F3F"/>
                </a:solidFill>
                <a:latin typeface="Century Gothic"/>
                <a:ea typeface="Century Gothic"/>
                <a:cs typeface="Century Gothic"/>
                <a:sym typeface="Century Gothic"/>
              </a:rPr>
              <a:t>Performance Indicators</a:t>
            </a:r>
            <a:r>
              <a:rPr lang="en" sz="1700" b="1" i="0" u="none" strike="noStrike" cap="none">
                <a:solidFill>
                  <a:srgbClr val="3F3F3F"/>
                </a:solidFill>
                <a:latin typeface="Century Gothic"/>
                <a:ea typeface="Century Gothic"/>
                <a:cs typeface="Century Gothic"/>
                <a:sym typeface="Century Gothic"/>
              </a:rPr>
              <a:t> – The ‘Actual Standards’</a:t>
            </a:r>
            <a:endParaRPr sz="1700" b="1" i="0" u="none" strike="noStrike" cap="none">
              <a:solidFill>
                <a:srgbClr val="3F3F3F"/>
              </a:solidFill>
              <a:latin typeface="Century Gothic"/>
              <a:ea typeface="Century Gothic"/>
              <a:cs typeface="Century Gothic"/>
              <a:sym typeface="Century Gothic"/>
            </a:endParaRPr>
          </a:p>
          <a:p>
            <a:pPr marL="254000" marR="0" lvl="0" indent="-260350" algn="l" rtl="0">
              <a:lnSpc>
                <a:spcPct val="80000"/>
              </a:lnSpc>
              <a:spcBef>
                <a:spcPts val="800"/>
              </a:spcBef>
              <a:spcAft>
                <a:spcPts val="0"/>
              </a:spcAft>
              <a:buClr>
                <a:schemeClr val="accent1"/>
              </a:buClr>
              <a:buSzPts val="1700"/>
              <a:buFont typeface="Noto Sans Symbols"/>
              <a:buChar char="•"/>
            </a:pPr>
            <a:r>
              <a:rPr lang="en" sz="1700" b="1" i="0" u="none" strike="noStrike" cap="none">
                <a:solidFill>
                  <a:srgbClr val="3F3F3F"/>
                </a:solidFill>
                <a:latin typeface="Century Gothic"/>
                <a:ea typeface="Century Gothic"/>
                <a:cs typeface="Century Gothic"/>
                <a:sym typeface="Century Gothic"/>
              </a:rPr>
              <a:t>3. </a:t>
            </a:r>
            <a:r>
              <a:rPr lang="en" sz="1700" b="1" i="0" u="sng" strike="noStrike" cap="none">
                <a:solidFill>
                  <a:srgbClr val="3F3F3F"/>
                </a:solidFill>
                <a:latin typeface="Century Gothic"/>
                <a:ea typeface="Century Gothic"/>
                <a:cs typeface="Century Gothic"/>
                <a:sym typeface="Century Gothic"/>
              </a:rPr>
              <a:t>Sample Measurements</a:t>
            </a:r>
            <a:r>
              <a:rPr lang="en" sz="1700" b="1" i="0" u="none" strike="noStrike" cap="none">
                <a:solidFill>
                  <a:srgbClr val="3F3F3F"/>
                </a:solidFill>
                <a:latin typeface="Century Gothic"/>
                <a:ea typeface="Century Gothic"/>
                <a:cs typeface="Century Gothic"/>
                <a:sym typeface="Century Gothic"/>
              </a:rPr>
              <a:t> – Hypothetical means to achieving the Performance Indicators. </a:t>
            </a:r>
            <a:endParaRPr sz="1100"/>
          </a:p>
          <a:p>
            <a:pPr marL="558800" marR="0" lvl="1" indent="-222250" algn="l" rtl="0">
              <a:lnSpc>
                <a:spcPct val="80000"/>
              </a:lnSpc>
              <a:spcBef>
                <a:spcPts val="800"/>
              </a:spcBef>
              <a:spcAft>
                <a:spcPts val="0"/>
              </a:spcAft>
              <a:buClr>
                <a:schemeClr val="accent1"/>
              </a:buClr>
              <a:buSzPts val="1500"/>
              <a:buFont typeface="Noto Sans Symbols"/>
              <a:buChar char="•"/>
            </a:pPr>
            <a:r>
              <a:rPr lang="en" sz="1500" b="1" i="0" u="none" strike="noStrike" cap="none">
                <a:solidFill>
                  <a:srgbClr val="3F3F3F"/>
                </a:solidFill>
                <a:latin typeface="Century Gothic"/>
                <a:ea typeface="Century Gothic"/>
                <a:cs typeface="Century Gothic"/>
                <a:sym typeface="Century Gothic"/>
              </a:rPr>
              <a:t>The sample measurements are divided into three progression levels: </a:t>
            </a:r>
            <a:endParaRPr sz="1100"/>
          </a:p>
          <a:p>
            <a:pPr marL="723900" marR="0" lvl="1" indent="-387350" algn="l" rtl="0">
              <a:lnSpc>
                <a:spcPct val="80000"/>
              </a:lnSpc>
              <a:spcBef>
                <a:spcPts val="800"/>
              </a:spcBef>
              <a:spcAft>
                <a:spcPts val="0"/>
              </a:spcAft>
              <a:buClr>
                <a:schemeClr val="accent1"/>
              </a:buClr>
              <a:buSzPts val="1500"/>
              <a:buFont typeface="Century Gothic"/>
              <a:buAutoNum type="arabicPeriod"/>
            </a:pPr>
            <a:r>
              <a:rPr lang="en" sz="1500" b="0" i="0" u="sng" strike="noStrike" cap="none">
                <a:solidFill>
                  <a:srgbClr val="3F3F3F"/>
                </a:solidFill>
                <a:latin typeface="Century Gothic"/>
                <a:ea typeface="Century Gothic"/>
                <a:cs typeface="Century Gothic"/>
                <a:sym typeface="Century Gothic"/>
              </a:rPr>
              <a:t>Awareness</a:t>
            </a:r>
            <a:r>
              <a:rPr lang="en" sz="1500" b="0" i="0" u="none" strike="noStrike" cap="none">
                <a:solidFill>
                  <a:srgbClr val="3F3F3F"/>
                </a:solidFill>
                <a:latin typeface="Century Gothic"/>
                <a:ea typeface="Century Gothic"/>
                <a:cs typeface="Century Gothic"/>
                <a:sym typeface="Century Gothic"/>
              </a:rPr>
              <a:t>: comprehension of content</a:t>
            </a:r>
            <a:endParaRPr sz="1100"/>
          </a:p>
          <a:p>
            <a:pPr marL="723900" marR="0" lvl="1" indent="-387350" algn="l" rtl="0">
              <a:lnSpc>
                <a:spcPct val="80000"/>
              </a:lnSpc>
              <a:spcBef>
                <a:spcPts val="800"/>
              </a:spcBef>
              <a:spcAft>
                <a:spcPts val="0"/>
              </a:spcAft>
              <a:buClr>
                <a:schemeClr val="accent1"/>
              </a:buClr>
              <a:buSzPts val="1500"/>
              <a:buFont typeface="Century Gothic"/>
              <a:buAutoNum type="arabicPeriod"/>
            </a:pPr>
            <a:r>
              <a:rPr lang="en" sz="1500" b="0" i="0" u="sng" strike="noStrike" cap="none">
                <a:solidFill>
                  <a:srgbClr val="3F3F3F"/>
                </a:solidFill>
                <a:latin typeface="Century Gothic"/>
                <a:ea typeface="Century Gothic"/>
                <a:cs typeface="Century Gothic"/>
                <a:sym typeface="Century Gothic"/>
              </a:rPr>
              <a:t>Intermediate/Interaction</a:t>
            </a:r>
            <a:r>
              <a:rPr lang="en" sz="1500" b="0" i="0" u="none" strike="noStrike" cap="none">
                <a:solidFill>
                  <a:srgbClr val="3F3F3F"/>
                </a:solidFill>
                <a:latin typeface="Century Gothic"/>
                <a:ea typeface="Century Gothic"/>
                <a:cs typeface="Century Gothic"/>
                <a:sym typeface="Century Gothic"/>
              </a:rPr>
              <a:t>: use of content for problem solving</a:t>
            </a:r>
            <a:endParaRPr sz="1100"/>
          </a:p>
          <a:p>
            <a:pPr marL="723900" marR="0" lvl="1" indent="-387350" algn="l" rtl="0">
              <a:lnSpc>
                <a:spcPct val="80000"/>
              </a:lnSpc>
              <a:spcBef>
                <a:spcPts val="800"/>
              </a:spcBef>
              <a:spcAft>
                <a:spcPts val="0"/>
              </a:spcAft>
              <a:buClr>
                <a:schemeClr val="accent1"/>
              </a:buClr>
              <a:buSzPts val="1500"/>
              <a:buFont typeface="Century Gothic"/>
              <a:buAutoNum type="arabicPeriod"/>
            </a:pPr>
            <a:r>
              <a:rPr lang="en" sz="1500" b="0" i="0" u="sng" strike="noStrike" cap="none">
                <a:solidFill>
                  <a:srgbClr val="3F3F3F"/>
                </a:solidFill>
                <a:latin typeface="Century Gothic"/>
                <a:ea typeface="Century Gothic"/>
                <a:cs typeface="Century Gothic"/>
                <a:sym typeface="Century Gothic"/>
              </a:rPr>
              <a:t>Mastery</a:t>
            </a:r>
            <a:r>
              <a:rPr lang="en" sz="1500" b="0" i="0" u="none" strike="noStrike" cap="none">
                <a:solidFill>
                  <a:srgbClr val="3F3F3F"/>
                </a:solidFill>
                <a:latin typeface="Century Gothic"/>
                <a:ea typeface="Century Gothic"/>
                <a:cs typeface="Century Gothic"/>
                <a:sym typeface="Century Gothic"/>
              </a:rPr>
              <a:t>: use of content in novel, real-world situations</a:t>
            </a:r>
            <a:endParaRPr sz="1500" b="0" i="0" u="none" strike="noStrike" cap="none">
              <a:solidFill>
                <a:srgbClr val="3F3F3F"/>
              </a:solidFill>
              <a:latin typeface="Century Gothic"/>
              <a:ea typeface="Century Gothic"/>
              <a:cs typeface="Century Gothic"/>
              <a:sym typeface="Century Gothic"/>
            </a:endParaRPr>
          </a:p>
        </p:txBody>
      </p:sp>
      <p:sp>
        <p:nvSpPr>
          <p:cNvPr id="243" name="Shape 243"/>
          <p:cNvSpPr txBox="1">
            <a:spLocks noGrp="1"/>
          </p:cNvSpPr>
          <p:nvPr>
            <p:ph type="sldNum" idx="12"/>
          </p:nvPr>
        </p:nvSpPr>
        <p:spPr>
          <a:xfrm>
            <a:off x="398859" y="590836"/>
            <a:ext cx="584825" cy="273844"/>
          </a:xfrm>
          <a:prstGeom prst="rect">
            <a:avLst/>
          </a:prstGeom>
          <a:noFill/>
          <a:ln>
            <a:noFill/>
          </a:ln>
        </p:spPr>
        <p:txBody>
          <a:bodyPr spcFirstLastPara="1" wrap="square" lIns="68575" tIns="34275" rIns="68575" bIns="34275" anchor="ctr" anchorCtr="0">
            <a:noAutofit/>
          </a:bodyPr>
          <a:lstStyle/>
          <a:p>
            <a:pPr marL="0" marR="0" lvl="0" indent="0" algn="r" rtl="0">
              <a:spcBef>
                <a:spcPts val="0"/>
              </a:spcBef>
              <a:spcAft>
                <a:spcPts val="0"/>
              </a:spcAft>
              <a:buNone/>
            </a:pPr>
            <a:fld id="{00000000-1234-1234-1234-123412341234}" type="slidenum">
              <a:rPr lang="en" sz="1500" b="0" i="0" u="none" strike="noStrike" cap="none">
                <a:solidFill>
                  <a:srgbClr val="FEFFFF"/>
                </a:solidFill>
                <a:latin typeface="Century Gothic"/>
                <a:ea typeface="Century Gothic"/>
                <a:cs typeface="Century Gothic"/>
                <a:sym typeface="Century Gothic"/>
              </a:rPr>
              <a:t>5</a:t>
            </a:fld>
            <a:endParaRPr sz="1500" b="0" i="0" u="none" strike="noStrike" cap="none">
              <a:solidFill>
                <a:srgbClr val="FEFFFF"/>
              </a:solidFill>
              <a:latin typeface="Century Gothic"/>
              <a:ea typeface="Century Gothic"/>
              <a:cs typeface="Century Gothic"/>
              <a:sym typeface="Century Gothic"/>
            </a:endParaRPr>
          </a:p>
        </p:txBody>
      </p:sp>
      <p:pic>
        <p:nvPicPr>
          <p:cNvPr id="244" name="Shape 244"/>
          <p:cNvPicPr preferRelativeResize="0"/>
          <p:nvPr/>
        </p:nvPicPr>
        <p:blipFill rotWithShape="1">
          <a:blip r:embed="rId3">
            <a:alphaModFix/>
          </a:blip>
          <a:srcRect l="39543"/>
          <a:stretch/>
        </p:blipFill>
        <p:spPr>
          <a:xfrm>
            <a:off x="4898484" y="1124915"/>
            <a:ext cx="4234194" cy="3796613"/>
          </a:xfrm>
          <a:prstGeom prst="rect">
            <a:avLst/>
          </a:prstGeom>
          <a:noFill/>
          <a:ln w="9525" cap="flat" cmpd="sng">
            <a:solidFill>
              <a:schemeClr val="dk1"/>
            </a:solidFill>
            <a:prstDash val="solid"/>
            <a:round/>
            <a:headEnd type="none" w="sm" len="sm"/>
            <a:tailEnd type="none" w="sm" len="sm"/>
          </a:ln>
        </p:spPr>
      </p:pic>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Shape 657"/>
        <p:cNvGrpSpPr/>
        <p:nvPr/>
      </p:nvGrpSpPr>
      <p:grpSpPr>
        <a:xfrm>
          <a:off x="0" y="0"/>
          <a:ext cx="0" cy="0"/>
          <a:chOff x="0" y="0"/>
          <a:chExt cx="0" cy="0"/>
        </a:xfrm>
      </p:grpSpPr>
      <p:sp>
        <p:nvSpPr>
          <p:cNvPr id="658" name="Shape 658"/>
          <p:cNvSpPr txBox="1">
            <a:spLocks noGrp="1"/>
          </p:cNvSpPr>
          <p:nvPr>
            <p:ph type="title"/>
          </p:nvPr>
        </p:nvSpPr>
        <p:spPr>
          <a:xfrm>
            <a:off x="1368166" y="55447"/>
            <a:ext cx="7689738" cy="960667"/>
          </a:xfrm>
          <a:prstGeom prst="rect">
            <a:avLst/>
          </a:prstGeom>
          <a:noFill/>
          <a:ln>
            <a:noFill/>
          </a:ln>
        </p:spPr>
        <p:txBody>
          <a:bodyPr spcFirstLastPara="1" wrap="square" lIns="68575" tIns="34275" rIns="68575" bIns="34275" anchor="t" anchorCtr="0">
            <a:noAutofit/>
          </a:bodyPr>
          <a:lstStyle/>
          <a:p>
            <a:pPr marL="0" marR="0" lvl="0" indent="0" algn="l" rtl="0">
              <a:spcBef>
                <a:spcPts val="0"/>
              </a:spcBef>
              <a:spcAft>
                <a:spcPts val="0"/>
              </a:spcAft>
              <a:buClr>
                <a:srgbClr val="262626"/>
              </a:buClr>
              <a:buSzPts val="3300"/>
              <a:buFont typeface="Century Gothic"/>
              <a:buNone/>
            </a:pPr>
            <a:r>
              <a:rPr lang="en" sz="3300" b="0" i="0" u="none" strike="noStrike" cap="none">
                <a:solidFill>
                  <a:srgbClr val="262626"/>
                </a:solidFill>
                <a:latin typeface="Century Gothic"/>
                <a:ea typeface="Century Gothic"/>
                <a:cs typeface="Century Gothic"/>
                <a:sym typeface="Century Gothic"/>
              </a:rPr>
              <a:t>Additional Resources</a:t>
            </a:r>
            <a:endParaRPr sz="3300" b="0" i="0" u="none" strike="noStrike" cap="none">
              <a:solidFill>
                <a:srgbClr val="262626"/>
              </a:solidFill>
              <a:latin typeface="Century Gothic"/>
              <a:ea typeface="Century Gothic"/>
              <a:cs typeface="Century Gothic"/>
              <a:sym typeface="Century Gothic"/>
            </a:endParaRPr>
          </a:p>
        </p:txBody>
      </p:sp>
      <p:sp>
        <p:nvSpPr>
          <p:cNvPr id="659" name="Shape 659"/>
          <p:cNvSpPr txBox="1">
            <a:spLocks noGrp="1"/>
          </p:cNvSpPr>
          <p:nvPr>
            <p:ph type="body" idx="1"/>
          </p:nvPr>
        </p:nvSpPr>
        <p:spPr>
          <a:xfrm>
            <a:off x="1368166" y="1119248"/>
            <a:ext cx="7689738" cy="3672445"/>
          </a:xfrm>
          <a:prstGeom prst="rect">
            <a:avLst/>
          </a:prstGeom>
          <a:noFill/>
          <a:ln>
            <a:noFill/>
          </a:ln>
        </p:spPr>
        <p:txBody>
          <a:bodyPr spcFirstLastPara="1" wrap="square" lIns="68575" tIns="34275" rIns="68575" bIns="34275" anchor="t" anchorCtr="0">
            <a:noAutofit/>
          </a:bodyPr>
          <a:lstStyle/>
          <a:p>
            <a:pPr marL="254000" marR="0" lvl="0" indent="-254000" algn="l" rtl="0">
              <a:lnSpc>
                <a:spcPct val="90000"/>
              </a:lnSpc>
              <a:spcBef>
                <a:spcPts val="0"/>
              </a:spcBef>
              <a:spcAft>
                <a:spcPts val="0"/>
              </a:spcAft>
              <a:buClr>
                <a:schemeClr val="accent1"/>
              </a:buClr>
              <a:buSzPts val="2400"/>
              <a:buFont typeface="Noto Sans Symbols"/>
              <a:buChar char="•"/>
            </a:pPr>
            <a:r>
              <a:rPr lang="en" sz="2400" b="1" i="0" u="none" strike="noStrike" cap="none">
                <a:solidFill>
                  <a:srgbClr val="3F3F3F"/>
                </a:solidFill>
                <a:latin typeface="Century Gothic"/>
                <a:ea typeface="Century Gothic"/>
                <a:cs typeface="Century Gothic"/>
                <a:sym typeface="Century Gothic"/>
              </a:rPr>
              <a:t>All materials addressed today are posted at </a:t>
            </a:r>
            <a:r>
              <a:rPr lang="en" sz="2400" b="1" i="0" u="sng" strike="noStrike" cap="none">
                <a:solidFill>
                  <a:schemeClr val="hlink"/>
                </a:solidFill>
                <a:latin typeface="Century Gothic"/>
                <a:ea typeface="Century Gothic"/>
                <a:cs typeface="Century Gothic"/>
                <a:sym typeface="Century Gothic"/>
                <a:hlinkClick r:id="rId3"/>
              </a:rPr>
              <a:t>http://wuhsag.weebly.com/pd-workshops.html</a:t>
            </a:r>
            <a:endParaRPr sz="2400" b="1" i="0" u="none" strike="noStrike" cap="none">
              <a:solidFill>
                <a:srgbClr val="3F3F3F"/>
              </a:solidFill>
              <a:latin typeface="Century Gothic"/>
              <a:ea typeface="Century Gothic"/>
              <a:cs typeface="Century Gothic"/>
              <a:sym typeface="Century Gothic"/>
            </a:endParaRPr>
          </a:p>
          <a:p>
            <a:pPr marL="254000" marR="0" lvl="0" indent="-101600" algn="l" rtl="0">
              <a:lnSpc>
                <a:spcPct val="90000"/>
              </a:lnSpc>
              <a:spcBef>
                <a:spcPts val="800"/>
              </a:spcBef>
              <a:spcAft>
                <a:spcPts val="0"/>
              </a:spcAft>
              <a:buClr>
                <a:schemeClr val="accent1"/>
              </a:buClr>
              <a:buSzPts val="2400"/>
              <a:buFont typeface="Noto Sans Symbols"/>
              <a:buNone/>
            </a:pPr>
            <a:endParaRPr sz="2400" b="1" i="0" u="none" strike="noStrike" cap="none">
              <a:solidFill>
                <a:srgbClr val="3F3F3F"/>
              </a:solidFill>
              <a:latin typeface="Century Gothic"/>
              <a:ea typeface="Century Gothic"/>
              <a:cs typeface="Century Gothic"/>
              <a:sym typeface="Century Gothic"/>
            </a:endParaRPr>
          </a:p>
          <a:p>
            <a:pPr marL="254000" marR="0" lvl="0" indent="-254000" algn="l" rtl="0">
              <a:lnSpc>
                <a:spcPct val="90000"/>
              </a:lnSpc>
              <a:spcBef>
                <a:spcPts val="800"/>
              </a:spcBef>
              <a:spcAft>
                <a:spcPts val="0"/>
              </a:spcAft>
              <a:buClr>
                <a:schemeClr val="accent1"/>
              </a:buClr>
              <a:buSzPts val="2400"/>
              <a:buFont typeface="Noto Sans Symbols"/>
              <a:buChar char="•"/>
            </a:pPr>
            <a:r>
              <a:rPr lang="en" sz="2400" b="1" i="0" u="none" strike="noStrike" cap="none">
                <a:solidFill>
                  <a:srgbClr val="3F3F3F"/>
                </a:solidFill>
                <a:latin typeface="Century Gothic"/>
                <a:ea typeface="Century Gothic"/>
                <a:cs typeface="Century Gothic"/>
                <a:sym typeface="Century Gothic"/>
              </a:rPr>
              <a:t>Research-based curricular options for standards-alignment: </a:t>
            </a:r>
            <a:endParaRPr sz="1100"/>
          </a:p>
          <a:p>
            <a:pPr marL="558800" marR="0" lvl="1" indent="-209550" algn="l" rtl="0">
              <a:lnSpc>
                <a:spcPct val="90000"/>
              </a:lnSpc>
              <a:spcBef>
                <a:spcPts val="800"/>
              </a:spcBef>
              <a:spcAft>
                <a:spcPts val="0"/>
              </a:spcAft>
              <a:buClr>
                <a:schemeClr val="accent1"/>
              </a:buClr>
              <a:buSzPts val="2100"/>
              <a:buFont typeface="Noto Sans Symbols"/>
              <a:buChar char="•"/>
            </a:pPr>
            <a:r>
              <a:rPr lang="en" sz="2100" b="0" i="0" u="sng" strike="noStrike" cap="none">
                <a:solidFill>
                  <a:schemeClr val="hlink"/>
                </a:solidFill>
                <a:latin typeface="Century Gothic"/>
                <a:ea typeface="Century Gothic"/>
                <a:cs typeface="Century Gothic"/>
                <a:sym typeface="Century Gothic"/>
                <a:hlinkClick r:id="rId4"/>
              </a:rPr>
              <a:t>GLBRC.org</a:t>
            </a:r>
            <a:r>
              <a:rPr lang="en" sz="2100" b="0" i="0" u="none" strike="noStrike" cap="none">
                <a:solidFill>
                  <a:srgbClr val="3F3F3F"/>
                </a:solidFill>
                <a:latin typeface="Century Gothic"/>
                <a:ea typeface="Century Gothic"/>
                <a:cs typeface="Century Gothic"/>
                <a:sym typeface="Century Gothic"/>
              </a:rPr>
              <a:t> </a:t>
            </a:r>
            <a:endParaRPr sz="1100"/>
          </a:p>
          <a:p>
            <a:pPr marL="558800" marR="0" lvl="1" indent="-209550" algn="l" rtl="0">
              <a:lnSpc>
                <a:spcPct val="90000"/>
              </a:lnSpc>
              <a:spcBef>
                <a:spcPts val="800"/>
              </a:spcBef>
              <a:spcAft>
                <a:spcPts val="0"/>
              </a:spcAft>
              <a:buClr>
                <a:schemeClr val="accent1"/>
              </a:buClr>
              <a:buSzPts val="2100"/>
              <a:buFont typeface="Noto Sans Symbols"/>
              <a:buChar char="•"/>
            </a:pPr>
            <a:r>
              <a:rPr lang="en" sz="2100" b="0" i="0" u="sng" strike="noStrike" cap="none">
                <a:solidFill>
                  <a:schemeClr val="hlink"/>
                </a:solidFill>
                <a:latin typeface="Century Gothic"/>
                <a:ea typeface="Century Gothic"/>
                <a:cs typeface="Century Gothic"/>
                <a:sym typeface="Century Gothic"/>
                <a:hlinkClick r:id="rId5"/>
              </a:rPr>
              <a:t>Carbon TIME</a:t>
            </a:r>
            <a:endParaRPr sz="2100" b="0" i="0" u="none" strike="noStrike" cap="none">
              <a:solidFill>
                <a:srgbClr val="3F3F3F"/>
              </a:solidFill>
              <a:latin typeface="Century Gothic"/>
              <a:ea typeface="Century Gothic"/>
              <a:cs typeface="Century Gothic"/>
              <a:sym typeface="Century Gothic"/>
            </a:endParaRPr>
          </a:p>
          <a:p>
            <a:pPr marL="558800" marR="0" lvl="1" indent="-209550" algn="l" rtl="0">
              <a:lnSpc>
                <a:spcPct val="90000"/>
              </a:lnSpc>
              <a:spcBef>
                <a:spcPts val="800"/>
              </a:spcBef>
              <a:spcAft>
                <a:spcPts val="0"/>
              </a:spcAft>
              <a:buClr>
                <a:schemeClr val="accent1"/>
              </a:buClr>
              <a:buSzPts val="2100"/>
              <a:buFont typeface="Noto Sans Symbols"/>
              <a:buChar char="•"/>
            </a:pPr>
            <a:r>
              <a:rPr lang="en" sz="2100" b="0" i="0" u="sng" strike="noStrike" cap="none">
                <a:solidFill>
                  <a:schemeClr val="hlink"/>
                </a:solidFill>
                <a:latin typeface="Century Gothic"/>
                <a:ea typeface="Century Gothic"/>
                <a:cs typeface="Century Gothic"/>
                <a:sym typeface="Century Gothic"/>
                <a:hlinkClick r:id="rId6"/>
              </a:rPr>
              <a:t>F.A.C.T.S.</a:t>
            </a:r>
            <a:r>
              <a:rPr lang="en" sz="2100" b="0" i="0" u="none" strike="noStrike" cap="none">
                <a:solidFill>
                  <a:srgbClr val="3F3F3F"/>
                </a:solidFill>
                <a:latin typeface="Century Gothic"/>
                <a:ea typeface="Century Gothic"/>
                <a:cs typeface="Century Gothic"/>
                <a:sym typeface="Century Gothic"/>
              </a:rPr>
              <a:t> </a:t>
            </a:r>
            <a:endParaRPr sz="1100"/>
          </a:p>
          <a:p>
            <a:pPr marL="558800" marR="0" lvl="1" indent="-209550" algn="l" rtl="0">
              <a:lnSpc>
                <a:spcPct val="90000"/>
              </a:lnSpc>
              <a:spcBef>
                <a:spcPts val="800"/>
              </a:spcBef>
              <a:spcAft>
                <a:spcPts val="0"/>
              </a:spcAft>
              <a:buClr>
                <a:schemeClr val="accent1"/>
              </a:buClr>
              <a:buSzPts val="2100"/>
              <a:buFont typeface="Noto Sans Symbols"/>
              <a:buChar char="•"/>
            </a:pPr>
            <a:r>
              <a:rPr lang="en" sz="2100" b="0" i="0" u="none" strike="noStrike" cap="none">
                <a:solidFill>
                  <a:srgbClr val="3F3F3F"/>
                </a:solidFill>
                <a:latin typeface="Century Gothic"/>
                <a:ea typeface="Century Gothic"/>
                <a:cs typeface="Century Gothic"/>
                <a:sym typeface="Century Gothic"/>
              </a:rPr>
              <a:t>Others?</a:t>
            </a:r>
            <a:endParaRPr sz="1100"/>
          </a:p>
        </p:txBody>
      </p:sp>
      <p:sp>
        <p:nvSpPr>
          <p:cNvPr id="660" name="Shape 660"/>
          <p:cNvSpPr txBox="1">
            <a:spLocks noGrp="1"/>
          </p:cNvSpPr>
          <p:nvPr>
            <p:ph type="sldNum" idx="12"/>
          </p:nvPr>
        </p:nvSpPr>
        <p:spPr>
          <a:xfrm>
            <a:off x="398859" y="590836"/>
            <a:ext cx="584825" cy="273844"/>
          </a:xfrm>
          <a:prstGeom prst="rect">
            <a:avLst/>
          </a:prstGeom>
          <a:noFill/>
          <a:ln>
            <a:noFill/>
          </a:ln>
        </p:spPr>
        <p:txBody>
          <a:bodyPr spcFirstLastPara="1" wrap="square" lIns="68575" tIns="34275" rIns="68575" bIns="34275" anchor="ctr" anchorCtr="0">
            <a:noAutofit/>
          </a:bodyPr>
          <a:lstStyle/>
          <a:p>
            <a:pPr marL="0" marR="0" lvl="0" indent="0" algn="r" rtl="0">
              <a:spcBef>
                <a:spcPts val="0"/>
              </a:spcBef>
              <a:spcAft>
                <a:spcPts val="0"/>
              </a:spcAft>
              <a:buNone/>
            </a:pPr>
            <a:fld id="{00000000-1234-1234-1234-123412341234}" type="slidenum">
              <a:rPr lang="en" sz="1500">
                <a:solidFill>
                  <a:srgbClr val="FEFFFF"/>
                </a:solidFill>
                <a:latin typeface="Century Gothic"/>
                <a:ea typeface="Century Gothic"/>
                <a:cs typeface="Century Gothic"/>
                <a:sym typeface="Century Gothic"/>
              </a:rPr>
              <a:t>50</a:t>
            </a:fld>
            <a:endParaRPr sz="1500">
              <a:solidFill>
                <a:srgbClr val="FEFFFF"/>
              </a:solidFill>
              <a:latin typeface="Century Gothic"/>
              <a:ea typeface="Century Gothic"/>
              <a:cs typeface="Century Gothic"/>
              <a:sym typeface="Century Gothic"/>
            </a:endParaRPr>
          </a:p>
        </p:txBody>
      </p:sp>
      <p:pic>
        <p:nvPicPr>
          <p:cNvPr id="661" name="Shape 661"/>
          <p:cNvPicPr preferRelativeResize="0"/>
          <p:nvPr/>
        </p:nvPicPr>
        <p:blipFill>
          <a:blip r:embed="rId7">
            <a:alphaModFix/>
          </a:blip>
          <a:stretch>
            <a:fillRect/>
          </a:stretch>
        </p:blipFill>
        <p:spPr>
          <a:xfrm>
            <a:off x="4405588" y="2924300"/>
            <a:ext cx="3000375" cy="2171700"/>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49"/>
        <p:cNvGrpSpPr/>
        <p:nvPr/>
      </p:nvGrpSpPr>
      <p:grpSpPr>
        <a:xfrm>
          <a:off x="0" y="0"/>
          <a:ext cx="0" cy="0"/>
          <a:chOff x="0" y="0"/>
          <a:chExt cx="0" cy="0"/>
        </a:xfrm>
      </p:grpSpPr>
      <p:sp>
        <p:nvSpPr>
          <p:cNvPr id="250" name="Shape 250"/>
          <p:cNvSpPr txBox="1">
            <a:spLocks noGrp="1"/>
          </p:cNvSpPr>
          <p:nvPr>
            <p:ph type="title"/>
          </p:nvPr>
        </p:nvSpPr>
        <p:spPr>
          <a:xfrm>
            <a:off x="1368166" y="55447"/>
            <a:ext cx="7689738" cy="960667"/>
          </a:xfrm>
          <a:prstGeom prst="rect">
            <a:avLst/>
          </a:prstGeom>
          <a:noFill/>
          <a:ln>
            <a:noFill/>
          </a:ln>
        </p:spPr>
        <p:txBody>
          <a:bodyPr spcFirstLastPara="1" wrap="square" lIns="68575" tIns="34275" rIns="68575" bIns="34275" anchor="t" anchorCtr="0">
            <a:noAutofit/>
          </a:bodyPr>
          <a:lstStyle/>
          <a:p>
            <a:pPr marL="0" marR="0" lvl="0" indent="0" algn="l" rtl="0">
              <a:spcBef>
                <a:spcPts val="0"/>
              </a:spcBef>
              <a:spcAft>
                <a:spcPts val="0"/>
              </a:spcAft>
              <a:buClr>
                <a:srgbClr val="262626"/>
              </a:buClr>
              <a:buSzPts val="3300"/>
              <a:buFont typeface="Century Gothic"/>
              <a:buNone/>
            </a:pPr>
            <a:r>
              <a:rPr lang="en" sz="3300" b="0" i="0" u="none" strike="noStrike" cap="none">
                <a:solidFill>
                  <a:srgbClr val="262626"/>
                </a:solidFill>
                <a:latin typeface="Century Gothic"/>
                <a:ea typeface="Century Gothic"/>
                <a:cs typeface="Century Gothic"/>
                <a:sym typeface="Century Gothic"/>
              </a:rPr>
              <a:t>CCTC’s → P.I.’s → S.M.’s (A.I.M.)</a:t>
            </a:r>
            <a:endParaRPr sz="3300" b="0" i="0" u="none" strike="noStrike" cap="none">
              <a:solidFill>
                <a:srgbClr val="262626"/>
              </a:solidFill>
              <a:latin typeface="Century Gothic"/>
              <a:ea typeface="Century Gothic"/>
              <a:cs typeface="Century Gothic"/>
              <a:sym typeface="Century Gothic"/>
            </a:endParaRPr>
          </a:p>
        </p:txBody>
      </p:sp>
      <p:pic>
        <p:nvPicPr>
          <p:cNvPr id="251" name="Shape 251"/>
          <p:cNvPicPr preferRelativeResize="0">
            <a:picLocks noGrp="1"/>
          </p:cNvPicPr>
          <p:nvPr>
            <p:ph type="body" idx="1"/>
          </p:nvPr>
        </p:nvPicPr>
        <p:blipFill rotWithShape="1">
          <a:blip r:embed="rId3">
            <a:alphaModFix/>
          </a:blip>
          <a:srcRect b="28407"/>
          <a:stretch/>
        </p:blipFill>
        <p:spPr>
          <a:xfrm>
            <a:off x="1749307" y="535781"/>
            <a:ext cx="6927456" cy="3614350"/>
          </a:xfrm>
          <a:prstGeom prst="rect">
            <a:avLst/>
          </a:prstGeom>
          <a:noFill/>
          <a:ln>
            <a:noFill/>
          </a:ln>
        </p:spPr>
      </p:pic>
      <p:sp>
        <p:nvSpPr>
          <p:cNvPr id="252" name="Shape 252"/>
          <p:cNvSpPr txBox="1">
            <a:spLocks noGrp="1"/>
          </p:cNvSpPr>
          <p:nvPr>
            <p:ph type="sldNum" idx="12"/>
          </p:nvPr>
        </p:nvSpPr>
        <p:spPr>
          <a:xfrm>
            <a:off x="398859" y="590836"/>
            <a:ext cx="584825" cy="273844"/>
          </a:xfrm>
          <a:prstGeom prst="rect">
            <a:avLst/>
          </a:prstGeom>
          <a:noFill/>
          <a:ln>
            <a:noFill/>
          </a:ln>
        </p:spPr>
        <p:txBody>
          <a:bodyPr spcFirstLastPara="1" wrap="square" lIns="68575" tIns="34275" rIns="68575" bIns="34275" anchor="ctr" anchorCtr="0">
            <a:noAutofit/>
          </a:bodyPr>
          <a:lstStyle/>
          <a:p>
            <a:pPr marL="0" marR="0" lvl="0" indent="0" algn="r" rtl="0">
              <a:spcBef>
                <a:spcPts val="0"/>
              </a:spcBef>
              <a:spcAft>
                <a:spcPts val="0"/>
              </a:spcAft>
              <a:buNone/>
            </a:pPr>
            <a:fld id="{00000000-1234-1234-1234-123412341234}" type="slidenum">
              <a:rPr lang="en" sz="1500" b="0" i="0" u="none" strike="noStrike" cap="none">
                <a:solidFill>
                  <a:srgbClr val="FEFFFF"/>
                </a:solidFill>
                <a:latin typeface="Century Gothic"/>
                <a:ea typeface="Century Gothic"/>
                <a:cs typeface="Century Gothic"/>
                <a:sym typeface="Century Gothic"/>
              </a:rPr>
              <a:t>6</a:t>
            </a:fld>
            <a:endParaRPr sz="1500" b="0" i="0" u="none" strike="noStrike" cap="none">
              <a:solidFill>
                <a:srgbClr val="FEFFFF"/>
              </a:solidFill>
              <a:latin typeface="Century Gothic"/>
              <a:ea typeface="Century Gothic"/>
              <a:cs typeface="Century Gothic"/>
              <a:sym typeface="Century Gothic"/>
            </a:endParaRPr>
          </a:p>
        </p:txBody>
      </p:sp>
      <p:sp>
        <p:nvSpPr>
          <p:cNvPr id="253" name="Shape 253"/>
          <p:cNvSpPr/>
          <p:nvPr/>
        </p:nvSpPr>
        <p:spPr>
          <a:xfrm rot="-2719639">
            <a:off x="644265" y="4181476"/>
            <a:ext cx="1447800" cy="904875"/>
          </a:xfrm>
          <a:prstGeom prst="rightArrow">
            <a:avLst>
              <a:gd name="adj1" fmla="val 50000"/>
              <a:gd name="adj2" fmla="val 50000"/>
            </a:avLst>
          </a:prstGeom>
          <a:solidFill>
            <a:srgbClr val="E17E6D"/>
          </a:solidFill>
          <a:ln w="15875" cap="rnd" cmpd="sng">
            <a:solidFill>
              <a:srgbClr val="A8620D"/>
            </a:solidFill>
            <a:prstDash val="solid"/>
            <a:round/>
            <a:headEnd type="none" w="sm" len="sm"/>
            <a:tailEnd type="none" w="sm" len="sm"/>
          </a:ln>
        </p:spPr>
        <p:txBody>
          <a:bodyPr spcFirstLastPara="1" wrap="square" lIns="68575" tIns="34275" rIns="68575" bIns="34275" anchor="ctr" anchorCtr="0">
            <a:noAutofit/>
          </a:bodyPr>
          <a:lstStyle/>
          <a:p>
            <a:pPr marL="0" marR="0" lvl="0" indent="0" algn="ctr" rtl="0">
              <a:spcBef>
                <a:spcPts val="0"/>
              </a:spcBef>
              <a:spcAft>
                <a:spcPts val="0"/>
              </a:spcAft>
              <a:buNone/>
            </a:pPr>
            <a:r>
              <a:rPr lang="en" sz="1400" b="0" i="0" u="none" strike="noStrike" cap="none">
                <a:solidFill>
                  <a:schemeClr val="lt1"/>
                </a:solidFill>
                <a:latin typeface="Century Gothic"/>
                <a:ea typeface="Century Gothic"/>
                <a:cs typeface="Century Gothic"/>
                <a:sym typeface="Century Gothic"/>
              </a:rPr>
              <a:t>Awareness</a:t>
            </a:r>
            <a:endParaRPr sz="1400" b="0" i="0" u="none" strike="noStrike" cap="none">
              <a:solidFill>
                <a:schemeClr val="lt1"/>
              </a:solidFill>
              <a:latin typeface="Century Gothic"/>
              <a:ea typeface="Century Gothic"/>
              <a:cs typeface="Century Gothic"/>
              <a:sym typeface="Century Gothic"/>
            </a:endParaRPr>
          </a:p>
        </p:txBody>
      </p:sp>
      <p:sp>
        <p:nvSpPr>
          <p:cNvPr id="254" name="Shape 254"/>
          <p:cNvSpPr/>
          <p:nvPr/>
        </p:nvSpPr>
        <p:spPr>
          <a:xfrm rot="-2719639">
            <a:off x="3550946" y="4181476"/>
            <a:ext cx="1447800" cy="904875"/>
          </a:xfrm>
          <a:prstGeom prst="rightArrow">
            <a:avLst>
              <a:gd name="adj1" fmla="val 50000"/>
              <a:gd name="adj2" fmla="val 50000"/>
            </a:avLst>
          </a:prstGeom>
          <a:solidFill>
            <a:srgbClr val="892C1C"/>
          </a:solidFill>
          <a:ln w="15875" cap="rnd" cmpd="sng">
            <a:solidFill>
              <a:srgbClr val="A8620D"/>
            </a:solidFill>
            <a:prstDash val="solid"/>
            <a:round/>
            <a:headEnd type="none" w="sm" len="sm"/>
            <a:tailEnd type="none" w="sm" len="sm"/>
          </a:ln>
        </p:spPr>
        <p:txBody>
          <a:bodyPr spcFirstLastPara="1" wrap="square" lIns="68575" tIns="34275" rIns="68575" bIns="34275" anchor="ctr" anchorCtr="0">
            <a:noAutofit/>
          </a:bodyPr>
          <a:lstStyle/>
          <a:p>
            <a:pPr marL="0" marR="0" lvl="0" indent="0" algn="ctr" rtl="0">
              <a:spcBef>
                <a:spcPts val="0"/>
              </a:spcBef>
              <a:spcAft>
                <a:spcPts val="0"/>
              </a:spcAft>
              <a:buNone/>
            </a:pPr>
            <a:r>
              <a:rPr lang="en" sz="1400" b="0" i="0" u="none" strike="noStrike" cap="none">
                <a:solidFill>
                  <a:schemeClr val="lt1"/>
                </a:solidFill>
                <a:latin typeface="Century Gothic"/>
                <a:ea typeface="Century Gothic"/>
                <a:cs typeface="Century Gothic"/>
                <a:sym typeface="Century Gothic"/>
              </a:rPr>
              <a:t>Interaction</a:t>
            </a:r>
            <a:endParaRPr sz="1400" b="0" i="0" u="none" strike="noStrike" cap="none">
              <a:solidFill>
                <a:schemeClr val="lt1"/>
              </a:solidFill>
              <a:latin typeface="Century Gothic"/>
              <a:ea typeface="Century Gothic"/>
              <a:cs typeface="Century Gothic"/>
              <a:sym typeface="Century Gothic"/>
            </a:endParaRPr>
          </a:p>
        </p:txBody>
      </p:sp>
      <p:sp>
        <p:nvSpPr>
          <p:cNvPr id="255" name="Shape 255"/>
          <p:cNvSpPr/>
          <p:nvPr/>
        </p:nvSpPr>
        <p:spPr>
          <a:xfrm rot="-2719639">
            <a:off x="6283065" y="4181476"/>
            <a:ext cx="1447800" cy="904875"/>
          </a:xfrm>
          <a:prstGeom prst="rightArrow">
            <a:avLst>
              <a:gd name="adj1" fmla="val 50000"/>
              <a:gd name="adj2" fmla="val 50000"/>
            </a:avLst>
          </a:prstGeom>
          <a:solidFill>
            <a:srgbClr val="5B1D12"/>
          </a:solidFill>
          <a:ln w="15875" cap="rnd" cmpd="sng">
            <a:solidFill>
              <a:srgbClr val="A8620D"/>
            </a:solidFill>
            <a:prstDash val="solid"/>
            <a:round/>
            <a:headEnd type="none" w="sm" len="sm"/>
            <a:tailEnd type="none" w="sm" len="sm"/>
          </a:ln>
        </p:spPr>
        <p:txBody>
          <a:bodyPr spcFirstLastPara="1" wrap="square" lIns="68575" tIns="34275" rIns="68575" bIns="34275" anchor="ctr" anchorCtr="0">
            <a:noAutofit/>
          </a:bodyPr>
          <a:lstStyle/>
          <a:p>
            <a:pPr marL="0" marR="0" lvl="0" indent="0" algn="ctr" rtl="0">
              <a:spcBef>
                <a:spcPts val="0"/>
              </a:spcBef>
              <a:spcAft>
                <a:spcPts val="0"/>
              </a:spcAft>
              <a:buNone/>
            </a:pPr>
            <a:r>
              <a:rPr lang="en" sz="1400" b="0" i="0" u="none" strike="noStrike" cap="none">
                <a:solidFill>
                  <a:schemeClr val="lt1"/>
                </a:solidFill>
                <a:latin typeface="Century Gothic"/>
                <a:ea typeface="Century Gothic"/>
                <a:cs typeface="Century Gothic"/>
                <a:sym typeface="Century Gothic"/>
              </a:rPr>
              <a:t>Mastery</a:t>
            </a:r>
            <a:endParaRPr sz="1400" b="0" i="0" u="none" strike="noStrike" cap="none">
              <a:solidFill>
                <a:schemeClr val="lt1"/>
              </a:solidFill>
              <a:latin typeface="Century Gothic"/>
              <a:ea typeface="Century Gothic"/>
              <a:cs typeface="Century Gothic"/>
              <a:sym typeface="Century Gothic"/>
            </a:endParaRPr>
          </a:p>
        </p:txBody>
      </p:sp>
      <p:sp>
        <p:nvSpPr>
          <p:cNvPr id="256" name="Shape 256"/>
          <p:cNvSpPr/>
          <p:nvPr/>
        </p:nvSpPr>
        <p:spPr>
          <a:xfrm rot="-1000760">
            <a:off x="516806" y="1248622"/>
            <a:ext cx="1447800" cy="904875"/>
          </a:xfrm>
          <a:prstGeom prst="rightArrow">
            <a:avLst>
              <a:gd name="adj1" fmla="val 50000"/>
              <a:gd name="adj2" fmla="val 50000"/>
            </a:avLst>
          </a:prstGeom>
          <a:solidFill>
            <a:schemeClr val="dk1"/>
          </a:solidFill>
          <a:ln w="22225" cap="rnd" cmpd="sng">
            <a:solidFill>
              <a:schemeClr val="lt1"/>
            </a:solidFill>
            <a:prstDash val="solid"/>
            <a:round/>
            <a:headEnd type="none" w="sm" len="sm"/>
            <a:tailEnd type="none" w="sm" len="sm"/>
          </a:ln>
        </p:spPr>
        <p:txBody>
          <a:bodyPr spcFirstLastPara="1" wrap="square" lIns="68575" tIns="34275" rIns="68575" bIns="34275" anchor="ctr" anchorCtr="0">
            <a:noAutofit/>
          </a:bodyPr>
          <a:lstStyle/>
          <a:p>
            <a:pPr marL="0" marR="0" lvl="0" indent="0" algn="ctr" rtl="0">
              <a:spcBef>
                <a:spcPts val="0"/>
              </a:spcBef>
              <a:spcAft>
                <a:spcPts val="0"/>
              </a:spcAft>
              <a:buNone/>
            </a:pPr>
            <a:r>
              <a:rPr lang="en" sz="1400" b="0" i="0" u="none" strike="noStrike" cap="none">
                <a:solidFill>
                  <a:schemeClr val="lt1"/>
                </a:solidFill>
                <a:latin typeface="Century Gothic"/>
                <a:ea typeface="Century Gothic"/>
                <a:cs typeface="Century Gothic"/>
                <a:sym typeface="Century Gothic"/>
              </a:rPr>
              <a:t>The actual standards</a:t>
            </a:r>
            <a:endParaRPr sz="1400" b="0" i="0" u="none" strike="noStrike" cap="none">
              <a:solidFill>
                <a:schemeClr val="lt1"/>
              </a:solidFill>
              <a:latin typeface="Century Gothic"/>
              <a:ea typeface="Century Gothic"/>
              <a:cs typeface="Century Gothic"/>
              <a:sym typeface="Century Gothic"/>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53"/>
                                        </p:tgtEl>
                                        <p:attrNameLst>
                                          <p:attrName>style.visibility</p:attrName>
                                        </p:attrNameLst>
                                      </p:cBhvr>
                                      <p:to>
                                        <p:strVal val="visible"/>
                                      </p:to>
                                    </p:set>
                                    <p:animEffect transition="in" filter="fade">
                                      <p:cBhvr>
                                        <p:cTn id="7" dur="500"/>
                                        <p:tgtEl>
                                          <p:spTgt spid="25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54"/>
                                        </p:tgtEl>
                                        <p:attrNameLst>
                                          <p:attrName>style.visibility</p:attrName>
                                        </p:attrNameLst>
                                      </p:cBhvr>
                                      <p:to>
                                        <p:strVal val="visible"/>
                                      </p:to>
                                    </p:set>
                                    <p:animEffect transition="in" filter="fade">
                                      <p:cBhvr>
                                        <p:cTn id="12" dur="500"/>
                                        <p:tgtEl>
                                          <p:spTgt spid="254"/>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55"/>
                                        </p:tgtEl>
                                        <p:attrNameLst>
                                          <p:attrName>style.visibility</p:attrName>
                                        </p:attrNameLst>
                                      </p:cBhvr>
                                      <p:to>
                                        <p:strVal val="visible"/>
                                      </p:to>
                                    </p:set>
                                    <p:animEffect transition="in" filter="fade">
                                      <p:cBhvr>
                                        <p:cTn id="17" dur="500"/>
                                        <p:tgtEl>
                                          <p:spTgt spid="255"/>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256"/>
                                        </p:tgtEl>
                                        <p:attrNameLst>
                                          <p:attrName>style.visibility</p:attrName>
                                        </p:attrNameLst>
                                      </p:cBhvr>
                                      <p:to>
                                        <p:strVal val="visible"/>
                                      </p:to>
                                    </p:set>
                                    <p:animEffect transition="in" filter="fade">
                                      <p:cBhvr>
                                        <p:cTn id="22" dur="500"/>
                                        <p:tgtEl>
                                          <p:spTgt spid="25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60"/>
        <p:cNvGrpSpPr/>
        <p:nvPr/>
      </p:nvGrpSpPr>
      <p:grpSpPr>
        <a:xfrm>
          <a:off x="0" y="0"/>
          <a:ext cx="0" cy="0"/>
          <a:chOff x="0" y="0"/>
          <a:chExt cx="0" cy="0"/>
        </a:xfrm>
      </p:grpSpPr>
      <p:sp>
        <p:nvSpPr>
          <p:cNvPr id="261" name="Shape 261"/>
          <p:cNvSpPr txBox="1">
            <a:spLocks noGrp="1"/>
          </p:cNvSpPr>
          <p:nvPr>
            <p:ph type="title"/>
          </p:nvPr>
        </p:nvSpPr>
        <p:spPr>
          <a:xfrm>
            <a:off x="1368166" y="55447"/>
            <a:ext cx="7689738" cy="960667"/>
          </a:xfrm>
          <a:prstGeom prst="rect">
            <a:avLst/>
          </a:prstGeom>
          <a:noFill/>
          <a:ln>
            <a:noFill/>
          </a:ln>
        </p:spPr>
        <p:txBody>
          <a:bodyPr spcFirstLastPara="1" wrap="square" lIns="68575" tIns="34275" rIns="68575" bIns="34275" anchor="t" anchorCtr="0">
            <a:noAutofit/>
          </a:bodyPr>
          <a:lstStyle/>
          <a:p>
            <a:pPr marL="0" marR="0" lvl="0" indent="0" algn="l" rtl="0">
              <a:spcBef>
                <a:spcPts val="0"/>
              </a:spcBef>
              <a:spcAft>
                <a:spcPts val="0"/>
              </a:spcAft>
              <a:buClr>
                <a:srgbClr val="262626"/>
              </a:buClr>
              <a:buSzPts val="3300"/>
              <a:buFont typeface="Century Gothic"/>
              <a:buNone/>
            </a:pPr>
            <a:r>
              <a:rPr lang="en" sz="3300" b="0" i="0" u="none" strike="noStrike" cap="none">
                <a:solidFill>
                  <a:srgbClr val="262626"/>
                </a:solidFill>
                <a:latin typeface="Century Gothic"/>
                <a:ea typeface="Century Gothic"/>
                <a:cs typeface="Century Gothic"/>
                <a:sym typeface="Century Gothic"/>
              </a:rPr>
              <a:t>The 3-Circle Model</a:t>
            </a:r>
            <a:endParaRPr sz="3300" b="0" i="0" u="none" strike="noStrike" cap="none">
              <a:solidFill>
                <a:srgbClr val="262626"/>
              </a:solidFill>
              <a:latin typeface="Century Gothic"/>
              <a:ea typeface="Century Gothic"/>
              <a:cs typeface="Century Gothic"/>
              <a:sym typeface="Century Gothic"/>
            </a:endParaRPr>
          </a:p>
        </p:txBody>
      </p:sp>
      <p:sp>
        <p:nvSpPr>
          <p:cNvPr id="262" name="Shape 262"/>
          <p:cNvSpPr txBox="1">
            <a:spLocks noGrp="1"/>
          </p:cNvSpPr>
          <p:nvPr>
            <p:ph type="body" idx="1"/>
          </p:nvPr>
        </p:nvSpPr>
        <p:spPr>
          <a:xfrm>
            <a:off x="1368166" y="1119248"/>
            <a:ext cx="7689738" cy="3672445"/>
          </a:xfrm>
          <a:prstGeom prst="rect">
            <a:avLst/>
          </a:prstGeom>
          <a:noFill/>
          <a:ln>
            <a:noFill/>
          </a:ln>
        </p:spPr>
        <p:txBody>
          <a:bodyPr spcFirstLastPara="1" wrap="square" lIns="68575" tIns="34275" rIns="68575" bIns="34275" anchor="t" anchorCtr="0">
            <a:noAutofit/>
          </a:bodyPr>
          <a:lstStyle/>
          <a:p>
            <a:pPr marL="254000" marR="0" lvl="0" indent="-101600" algn="l" rtl="0">
              <a:spcBef>
                <a:spcPts val="0"/>
              </a:spcBef>
              <a:spcAft>
                <a:spcPts val="0"/>
              </a:spcAft>
              <a:buClr>
                <a:schemeClr val="accent1"/>
              </a:buClr>
              <a:buSzPts val="2400"/>
              <a:buFont typeface="Noto Sans Symbols"/>
              <a:buNone/>
            </a:pPr>
            <a:endParaRPr sz="2400" b="1" i="0" u="none" strike="noStrike" cap="none">
              <a:solidFill>
                <a:srgbClr val="3F3F3F"/>
              </a:solidFill>
              <a:latin typeface="Century Gothic"/>
              <a:ea typeface="Century Gothic"/>
              <a:cs typeface="Century Gothic"/>
              <a:sym typeface="Century Gothic"/>
            </a:endParaRPr>
          </a:p>
        </p:txBody>
      </p:sp>
      <p:sp>
        <p:nvSpPr>
          <p:cNvPr id="263" name="Shape 263"/>
          <p:cNvSpPr txBox="1">
            <a:spLocks noGrp="1"/>
          </p:cNvSpPr>
          <p:nvPr>
            <p:ph type="sldNum" idx="12"/>
          </p:nvPr>
        </p:nvSpPr>
        <p:spPr>
          <a:xfrm>
            <a:off x="398859" y="590836"/>
            <a:ext cx="584825" cy="273844"/>
          </a:xfrm>
          <a:prstGeom prst="rect">
            <a:avLst/>
          </a:prstGeom>
          <a:noFill/>
          <a:ln>
            <a:noFill/>
          </a:ln>
        </p:spPr>
        <p:txBody>
          <a:bodyPr spcFirstLastPara="1" wrap="square" lIns="68575" tIns="34275" rIns="68575" bIns="34275" anchor="ctr" anchorCtr="0">
            <a:noAutofit/>
          </a:bodyPr>
          <a:lstStyle/>
          <a:p>
            <a:pPr marL="0" marR="0" lvl="0" indent="0" algn="r" rtl="0">
              <a:spcBef>
                <a:spcPts val="0"/>
              </a:spcBef>
              <a:spcAft>
                <a:spcPts val="0"/>
              </a:spcAft>
              <a:buNone/>
            </a:pPr>
            <a:fld id="{00000000-1234-1234-1234-123412341234}" type="slidenum">
              <a:rPr lang="en" sz="1500" b="0" i="0" u="none" strike="noStrike" cap="none">
                <a:solidFill>
                  <a:srgbClr val="FEFFFF"/>
                </a:solidFill>
                <a:latin typeface="Century Gothic"/>
                <a:ea typeface="Century Gothic"/>
                <a:cs typeface="Century Gothic"/>
                <a:sym typeface="Century Gothic"/>
              </a:rPr>
              <a:t>7</a:t>
            </a:fld>
            <a:endParaRPr sz="1500" b="0" i="0" u="none" strike="noStrike" cap="none">
              <a:solidFill>
                <a:srgbClr val="FEFFFF"/>
              </a:solidFill>
              <a:latin typeface="Century Gothic"/>
              <a:ea typeface="Century Gothic"/>
              <a:cs typeface="Century Gothic"/>
              <a:sym typeface="Century Gothic"/>
            </a:endParaRPr>
          </a:p>
        </p:txBody>
      </p:sp>
      <p:pic>
        <p:nvPicPr>
          <p:cNvPr id="264" name="Shape 264"/>
          <p:cNvPicPr preferRelativeResize="0"/>
          <p:nvPr/>
        </p:nvPicPr>
        <p:blipFill rotWithShape="1">
          <a:blip r:embed="rId3">
            <a:alphaModFix/>
          </a:blip>
          <a:srcRect/>
          <a:stretch/>
        </p:blipFill>
        <p:spPr>
          <a:xfrm>
            <a:off x="1196787" y="864680"/>
            <a:ext cx="6925383" cy="4019233"/>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68"/>
        <p:cNvGrpSpPr/>
        <p:nvPr/>
      </p:nvGrpSpPr>
      <p:grpSpPr>
        <a:xfrm>
          <a:off x="0" y="0"/>
          <a:ext cx="0" cy="0"/>
          <a:chOff x="0" y="0"/>
          <a:chExt cx="0" cy="0"/>
        </a:xfrm>
      </p:grpSpPr>
      <p:sp>
        <p:nvSpPr>
          <p:cNvPr id="269" name="Shape 269"/>
          <p:cNvSpPr txBox="1">
            <a:spLocks noGrp="1"/>
          </p:cNvSpPr>
          <p:nvPr>
            <p:ph type="title"/>
          </p:nvPr>
        </p:nvSpPr>
        <p:spPr>
          <a:xfrm>
            <a:off x="1368166" y="-20752"/>
            <a:ext cx="7689600" cy="960600"/>
          </a:xfrm>
          <a:prstGeom prst="rect">
            <a:avLst/>
          </a:prstGeom>
          <a:noFill/>
          <a:ln>
            <a:noFill/>
          </a:ln>
        </p:spPr>
        <p:txBody>
          <a:bodyPr spcFirstLastPara="1" wrap="square" lIns="68575" tIns="34275" rIns="68575" bIns="34275" anchor="t" anchorCtr="0">
            <a:noAutofit/>
          </a:bodyPr>
          <a:lstStyle/>
          <a:p>
            <a:pPr marL="0" marR="0" lvl="0" indent="0" algn="l" rtl="0">
              <a:spcBef>
                <a:spcPts val="0"/>
              </a:spcBef>
              <a:spcAft>
                <a:spcPts val="0"/>
              </a:spcAft>
              <a:buClr>
                <a:srgbClr val="262626"/>
              </a:buClr>
              <a:buSzPts val="3300"/>
              <a:buFont typeface="Century Gothic"/>
              <a:buNone/>
            </a:pPr>
            <a:r>
              <a:rPr lang="en" sz="3300" b="0" i="0" u="none" strike="noStrike" cap="none">
                <a:solidFill>
                  <a:srgbClr val="262626"/>
                </a:solidFill>
                <a:latin typeface="Century Gothic"/>
                <a:ea typeface="Century Gothic"/>
                <a:cs typeface="Century Gothic"/>
                <a:sym typeface="Century Gothic"/>
              </a:rPr>
              <a:t>3-Circle Model</a:t>
            </a:r>
            <a:endParaRPr sz="3300" b="0" i="0" u="none" strike="noStrike" cap="none">
              <a:solidFill>
                <a:srgbClr val="262626"/>
              </a:solidFill>
              <a:latin typeface="Century Gothic"/>
              <a:ea typeface="Century Gothic"/>
              <a:cs typeface="Century Gothic"/>
              <a:sym typeface="Century Gothic"/>
            </a:endParaRPr>
          </a:p>
        </p:txBody>
      </p:sp>
      <p:sp>
        <p:nvSpPr>
          <p:cNvPr id="270" name="Shape 270"/>
          <p:cNvSpPr txBox="1">
            <a:spLocks noGrp="1"/>
          </p:cNvSpPr>
          <p:nvPr>
            <p:ph type="body" idx="1"/>
          </p:nvPr>
        </p:nvSpPr>
        <p:spPr>
          <a:xfrm>
            <a:off x="1368166" y="504826"/>
            <a:ext cx="7689600" cy="4058400"/>
          </a:xfrm>
          <a:prstGeom prst="rect">
            <a:avLst/>
          </a:prstGeom>
          <a:noFill/>
          <a:ln>
            <a:noFill/>
          </a:ln>
        </p:spPr>
        <p:txBody>
          <a:bodyPr spcFirstLastPara="1" wrap="square" lIns="68575" tIns="34275" rIns="68575" bIns="34275" anchor="t" anchorCtr="0">
            <a:noAutofit/>
          </a:bodyPr>
          <a:lstStyle/>
          <a:p>
            <a:pPr marL="254000" marR="0" lvl="0" indent="-260350" algn="l" rtl="0">
              <a:lnSpc>
                <a:spcPct val="80000"/>
              </a:lnSpc>
              <a:spcBef>
                <a:spcPts val="0"/>
              </a:spcBef>
              <a:spcAft>
                <a:spcPts val="0"/>
              </a:spcAft>
              <a:buClr>
                <a:schemeClr val="accent1"/>
              </a:buClr>
              <a:buSzPts val="1900"/>
              <a:buFont typeface="Noto Sans Symbols"/>
              <a:buChar char="•"/>
            </a:pPr>
            <a:r>
              <a:rPr lang="en" sz="1900" b="1" i="0" u="none" strike="noStrike" cap="none">
                <a:solidFill>
                  <a:srgbClr val="3F3F3F"/>
                </a:solidFill>
                <a:latin typeface="Century Gothic"/>
                <a:ea typeface="Century Gothic"/>
                <a:cs typeface="Century Gothic"/>
                <a:sym typeface="Century Gothic"/>
              </a:rPr>
              <a:t>Classroom &amp; Lab Instruction</a:t>
            </a:r>
            <a:endParaRPr sz="1100"/>
          </a:p>
          <a:p>
            <a:pPr marL="558800" marR="0" lvl="1" indent="-215900" algn="l" rtl="0">
              <a:lnSpc>
                <a:spcPct val="80000"/>
              </a:lnSpc>
              <a:spcBef>
                <a:spcPts val="800"/>
              </a:spcBef>
              <a:spcAft>
                <a:spcPts val="0"/>
              </a:spcAft>
              <a:buClr>
                <a:schemeClr val="accent1"/>
              </a:buClr>
              <a:buSzPts val="1600"/>
              <a:buFont typeface="Noto Sans Symbols"/>
              <a:buChar char="•"/>
            </a:pPr>
            <a:r>
              <a:rPr lang="en" sz="1600" b="0" i="0" u="none" strike="noStrike" cap="none">
                <a:solidFill>
                  <a:srgbClr val="3F3F3F"/>
                </a:solidFill>
                <a:latin typeface="Century Gothic"/>
                <a:ea typeface="Century Gothic"/>
                <a:cs typeface="Century Gothic"/>
                <a:sym typeface="Century Gothic"/>
              </a:rPr>
              <a:t>Standards-backed, inquiry-based instruction that is reflective of real-world scenarios and situations. </a:t>
            </a:r>
            <a:endParaRPr sz="1100"/>
          </a:p>
          <a:p>
            <a:pPr marL="558800" marR="0" lvl="1" indent="-215900" algn="l" rtl="0">
              <a:lnSpc>
                <a:spcPct val="80000"/>
              </a:lnSpc>
              <a:spcBef>
                <a:spcPts val="800"/>
              </a:spcBef>
              <a:spcAft>
                <a:spcPts val="0"/>
              </a:spcAft>
              <a:buClr>
                <a:schemeClr val="accent1"/>
              </a:buClr>
              <a:buSzPts val="1600"/>
              <a:buFont typeface="Noto Sans Symbols"/>
              <a:buChar char="•"/>
            </a:pPr>
            <a:r>
              <a:rPr lang="en" sz="1600" b="0" i="0" u="none" strike="noStrike" cap="none">
                <a:solidFill>
                  <a:srgbClr val="3F3F3F"/>
                </a:solidFill>
                <a:latin typeface="Century Gothic"/>
                <a:ea typeface="Century Gothic"/>
                <a:cs typeface="Century Gothic"/>
                <a:sym typeface="Century Gothic"/>
              </a:rPr>
              <a:t>Curriculum that begins with </a:t>
            </a:r>
            <a:r>
              <a:rPr lang="en" sz="1600" b="0" i="1" u="none" strike="noStrike" cap="none">
                <a:solidFill>
                  <a:srgbClr val="3F3F3F"/>
                </a:solidFill>
                <a:latin typeface="Century Gothic"/>
                <a:ea typeface="Century Gothic"/>
                <a:cs typeface="Century Gothic"/>
                <a:sym typeface="Century Gothic"/>
              </a:rPr>
              <a:t>agricultural literacy*</a:t>
            </a:r>
            <a:r>
              <a:rPr lang="en" sz="1600" b="0" i="0" u="none" strike="noStrike" cap="none">
                <a:solidFill>
                  <a:srgbClr val="3F3F3F"/>
                </a:solidFill>
                <a:latin typeface="Century Gothic"/>
                <a:ea typeface="Century Gothic"/>
                <a:cs typeface="Century Gothic"/>
                <a:sym typeface="Century Gothic"/>
              </a:rPr>
              <a:t> and proceeds to career proficiency in upper-level courses.</a:t>
            </a:r>
            <a:endParaRPr sz="1100"/>
          </a:p>
          <a:p>
            <a:pPr marL="863600" marR="0" lvl="2" indent="-177800" algn="l" rtl="0">
              <a:lnSpc>
                <a:spcPct val="80000"/>
              </a:lnSpc>
              <a:spcBef>
                <a:spcPts val="800"/>
              </a:spcBef>
              <a:spcAft>
                <a:spcPts val="0"/>
              </a:spcAft>
              <a:buClr>
                <a:schemeClr val="accent1"/>
              </a:buClr>
              <a:buSzPts val="800"/>
              <a:buFont typeface="Noto Sans Symbols"/>
              <a:buChar char="•"/>
            </a:pPr>
            <a:r>
              <a:rPr lang="en" sz="800" b="0" i="1" u="none" strike="noStrike" cap="none">
                <a:solidFill>
                  <a:srgbClr val="3F3F3F"/>
                </a:solidFill>
                <a:latin typeface="Century Gothic"/>
                <a:ea typeface="Century Gothic"/>
                <a:cs typeface="Century Gothic"/>
                <a:sym typeface="Century Gothic"/>
              </a:rPr>
              <a:t>Ag Literacy – systems-based learning of universal core concepts, not facts &amp; trivia about the industry.</a:t>
            </a:r>
            <a:endParaRPr sz="1100"/>
          </a:p>
          <a:p>
            <a:pPr marL="254000" marR="0" lvl="0" indent="-260350" algn="l" rtl="0">
              <a:lnSpc>
                <a:spcPct val="80000"/>
              </a:lnSpc>
              <a:spcBef>
                <a:spcPts val="800"/>
              </a:spcBef>
              <a:spcAft>
                <a:spcPts val="0"/>
              </a:spcAft>
              <a:buClr>
                <a:schemeClr val="accent1"/>
              </a:buClr>
              <a:buSzPts val="1900"/>
              <a:buFont typeface="Noto Sans Symbols"/>
              <a:buChar char="•"/>
            </a:pPr>
            <a:r>
              <a:rPr lang="en" sz="1900" b="1" i="0" u="none" strike="noStrike" cap="none">
                <a:solidFill>
                  <a:srgbClr val="3F3F3F"/>
                </a:solidFill>
                <a:latin typeface="Century Gothic"/>
                <a:ea typeface="Century Gothic"/>
                <a:cs typeface="Century Gothic"/>
                <a:sym typeface="Century Gothic"/>
              </a:rPr>
              <a:t>Career Experiential Learning (aka SAEs)</a:t>
            </a:r>
            <a:endParaRPr sz="1100"/>
          </a:p>
          <a:p>
            <a:pPr marL="558800" marR="0" lvl="1" indent="-215900" algn="l" rtl="0">
              <a:lnSpc>
                <a:spcPct val="80000"/>
              </a:lnSpc>
              <a:spcBef>
                <a:spcPts val="800"/>
              </a:spcBef>
              <a:spcAft>
                <a:spcPts val="0"/>
              </a:spcAft>
              <a:buClr>
                <a:schemeClr val="accent1"/>
              </a:buClr>
              <a:buSzPts val="1600"/>
              <a:buFont typeface="Noto Sans Symbols"/>
              <a:buChar char="•"/>
            </a:pPr>
            <a:r>
              <a:rPr lang="en" sz="1600" b="0" i="0" u="none" strike="noStrike" cap="none">
                <a:solidFill>
                  <a:srgbClr val="3F3F3F"/>
                </a:solidFill>
                <a:latin typeface="Century Gothic"/>
                <a:ea typeface="Century Gothic"/>
                <a:cs typeface="Century Gothic"/>
                <a:sym typeface="Century Gothic"/>
              </a:rPr>
              <a:t>Firsthand career experiences (shadowing, service, paid labor, research, entrepreneurship, etc.) outside of a regular class.</a:t>
            </a:r>
            <a:endParaRPr sz="1100"/>
          </a:p>
          <a:p>
            <a:pPr marL="558800" marR="0" lvl="1" indent="-215900" algn="l" rtl="0">
              <a:lnSpc>
                <a:spcPct val="80000"/>
              </a:lnSpc>
              <a:spcBef>
                <a:spcPts val="800"/>
              </a:spcBef>
              <a:spcAft>
                <a:spcPts val="0"/>
              </a:spcAft>
              <a:buClr>
                <a:schemeClr val="accent1"/>
              </a:buClr>
              <a:buSzPts val="1600"/>
              <a:buFont typeface="Noto Sans Symbols"/>
              <a:buChar char="•"/>
            </a:pPr>
            <a:r>
              <a:rPr lang="en" sz="1600" b="0" i="0" u="none" strike="noStrike" cap="none">
                <a:solidFill>
                  <a:srgbClr val="3F3F3F"/>
                </a:solidFill>
                <a:latin typeface="Century Gothic"/>
                <a:ea typeface="Century Gothic"/>
                <a:cs typeface="Century Gothic"/>
                <a:sym typeface="Century Gothic"/>
              </a:rPr>
              <a:t>Assessed as part of a course grade. </a:t>
            </a:r>
            <a:endParaRPr sz="1100"/>
          </a:p>
          <a:p>
            <a:pPr marL="254000" marR="0" lvl="0" indent="-260350" algn="l" rtl="0">
              <a:lnSpc>
                <a:spcPct val="80000"/>
              </a:lnSpc>
              <a:spcBef>
                <a:spcPts val="800"/>
              </a:spcBef>
              <a:spcAft>
                <a:spcPts val="0"/>
              </a:spcAft>
              <a:buClr>
                <a:schemeClr val="accent1"/>
              </a:buClr>
              <a:buSzPts val="1900"/>
              <a:buFont typeface="Noto Sans Symbols"/>
              <a:buChar char="•"/>
            </a:pPr>
            <a:r>
              <a:rPr lang="en" sz="1900" b="1" i="0" u="none" strike="noStrike" cap="none">
                <a:solidFill>
                  <a:srgbClr val="3F3F3F"/>
                </a:solidFill>
                <a:latin typeface="Century Gothic"/>
                <a:ea typeface="Century Gothic"/>
                <a:cs typeface="Century Gothic"/>
                <a:sym typeface="Century Gothic"/>
              </a:rPr>
              <a:t>Personal Development (usually FFA in our programs)</a:t>
            </a:r>
            <a:endParaRPr sz="1100"/>
          </a:p>
          <a:p>
            <a:pPr marL="558800" marR="0" lvl="1" indent="-215900" algn="l" rtl="0">
              <a:lnSpc>
                <a:spcPct val="80000"/>
              </a:lnSpc>
              <a:spcBef>
                <a:spcPts val="800"/>
              </a:spcBef>
              <a:spcAft>
                <a:spcPts val="0"/>
              </a:spcAft>
              <a:buClr>
                <a:schemeClr val="accent1"/>
              </a:buClr>
              <a:buSzPts val="1600"/>
              <a:buFont typeface="Noto Sans Symbols"/>
              <a:buChar char="•"/>
            </a:pPr>
            <a:r>
              <a:rPr lang="en" sz="1600" b="0" i="0" u="none" strike="noStrike" cap="none">
                <a:solidFill>
                  <a:srgbClr val="3F3F3F"/>
                </a:solidFill>
                <a:latin typeface="Century Gothic"/>
                <a:ea typeface="Century Gothic"/>
                <a:cs typeface="Century Gothic"/>
                <a:sym typeface="Century Gothic"/>
              </a:rPr>
              <a:t>Opportunities for students to engage in communities of practice in which they can apply academic, career, and social knowledge to student-led situations. </a:t>
            </a:r>
            <a:endParaRPr sz="1100"/>
          </a:p>
          <a:p>
            <a:pPr marL="558800" marR="0" lvl="1" indent="-215900" algn="l" rtl="0">
              <a:lnSpc>
                <a:spcPct val="80000"/>
              </a:lnSpc>
              <a:spcBef>
                <a:spcPts val="800"/>
              </a:spcBef>
              <a:spcAft>
                <a:spcPts val="0"/>
              </a:spcAft>
              <a:buClr>
                <a:schemeClr val="accent1"/>
              </a:buClr>
              <a:buSzPts val="1600"/>
              <a:buFont typeface="Noto Sans Symbols"/>
              <a:buChar char="•"/>
            </a:pPr>
            <a:r>
              <a:rPr lang="en" sz="1600" b="0" i="0" u="none" strike="noStrike" cap="none">
                <a:solidFill>
                  <a:srgbClr val="3F3F3F"/>
                </a:solidFill>
                <a:latin typeface="Century Gothic"/>
                <a:ea typeface="Century Gothic"/>
                <a:cs typeface="Century Gothic"/>
                <a:sym typeface="Century Gothic"/>
              </a:rPr>
              <a:t>Key to integrating academic content into personal identities.</a:t>
            </a:r>
            <a:endParaRPr sz="1600" b="0" i="0" u="none" strike="noStrike" cap="none">
              <a:solidFill>
                <a:srgbClr val="3F3F3F"/>
              </a:solidFill>
              <a:latin typeface="Century Gothic"/>
              <a:ea typeface="Century Gothic"/>
              <a:cs typeface="Century Gothic"/>
              <a:sym typeface="Century Gothic"/>
            </a:endParaRPr>
          </a:p>
        </p:txBody>
      </p:sp>
      <p:sp>
        <p:nvSpPr>
          <p:cNvPr id="271" name="Shape 271"/>
          <p:cNvSpPr txBox="1">
            <a:spLocks noGrp="1"/>
          </p:cNvSpPr>
          <p:nvPr>
            <p:ph type="sldNum" idx="12"/>
          </p:nvPr>
        </p:nvSpPr>
        <p:spPr>
          <a:xfrm>
            <a:off x="398859" y="590836"/>
            <a:ext cx="584825" cy="273844"/>
          </a:xfrm>
          <a:prstGeom prst="rect">
            <a:avLst/>
          </a:prstGeom>
          <a:noFill/>
          <a:ln>
            <a:noFill/>
          </a:ln>
        </p:spPr>
        <p:txBody>
          <a:bodyPr spcFirstLastPara="1" wrap="square" lIns="68575" tIns="34275" rIns="68575" bIns="34275" anchor="ctr" anchorCtr="0">
            <a:noAutofit/>
          </a:bodyPr>
          <a:lstStyle/>
          <a:p>
            <a:pPr marL="0" marR="0" lvl="0" indent="0" algn="r" rtl="0">
              <a:spcBef>
                <a:spcPts val="0"/>
              </a:spcBef>
              <a:spcAft>
                <a:spcPts val="0"/>
              </a:spcAft>
              <a:buNone/>
            </a:pPr>
            <a:fld id="{00000000-1234-1234-1234-123412341234}" type="slidenum">
              <a:rPr lang="en" sz="1500" b="0" i="0" u="none" strike="noStrike" cap="none">
                <a:solidFill>
                  <a:srgbClr val="FEFFFF"/>
                </a:solidFill>
                <a:latin typeface="Century Gothic"/>
                <a:ea typeface="Century Gothic"/>
                <a:cs typeface="Century Gothic"/>
                <a:sym typeface="Century Gothic"/>
              </a:rPr>
              <a:t>8</a:t>
            </a:fld>
            <a:endParaRPr sz="1500" b="0" i="0" u="none" strike="noStrike" cap="none">
              <a:solidFill>
                <a:srgbClr val="FEFFFF"/>
              </a:solidFill>
              <a:latin typeface="Century Gothic"/>
              <a:ea typeface="Century Gothic"/>
              <a:cs typeface="Century Gothic"/>
              <a:sym typeface="Century Gothic"/>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75"/>
        <p:cNvGrpSpPr/>
        <p:nvPr/>
      </p:nvGrpSpPr>
      <p:grpSpPr>
        <a:xfrm>
          <a:off x="0" y="0"/>
          <a:ext cx="0" cy="0"/>
          <a:chOff x="0" y="0"/>
          <a:chExt cx="0" cy="0"/>
        </a:xfrm>
      </p:grpSpPr>
      <p:sp>
        <p:nvSpPr>
          <p:cNvPr id="276" name="Shape 276"/>
          <p:cNvSpPr txBox="1">
            <a:spLocks noGrp="1"/>
          </p:cNvSpPr>
          <p:nvPr>
            <p:ph type="title"/>
          </p:nvPr>
        </p:nvSpPr>
        <p:spPr>
          <a:xfrm>
            <a:off x="1368166" y="84023"/>
            <a:ext cx="7689738" cy="960667"/>
          </a:xfrm>
          <a:prstGeom prst="rect">
            <a:avLst/>
          </a:prstGeom>
          <a:noFill/>
          <a:ln>
            <a:noFill/>
          </a:ln>
        </p:spPr>
        <p:txBody>
          <a:bodyPr spcFirstLastPara="1" wrap="square" lIns="68575" tIns="34275" rIns="68575" bIns="34275" anchor="t" anchorCtr="0">
            <a:noAutofit/>
          </a:bodyPr>
          <a:lstStyle/>
          <a:p>
            <a:pPr marL="0" marR="0" lvl="0" indent="0" algn="l" rtl="0">
              <a:spcBef>
                <a:spcPts val="0"/>
              </a:spcBef>
              <a:spcAft>
                <a:spcPts val="0"/>
              </a:spcAft>
              <a:buClr>
                <a:srgbClr val="262626"/>
              </a:buClr>
              <a:buSzPts val="3300"/>
              <a:buFont typeface="Century Gothic"/>
              <a:buNone/>
            </a:pPr>
            <a:r>
              <a:rPr lang="en" sz="3300" b="0" i="0" u="none" strike="noStrike" cap="none">
                <a:solidFill>
                  <a:srgbClr val="262626"/>
                </a:solidFill>
                <a:latin typeface="Century Gothic"/>
                <a:ea typeface="Century Gothic"/>
                <a:cs typeface="Century Gothic"/>
                <a:sym typeface="Century Gothic"/>
              </a:rPr>
              <a:t>NGSS Overview</a:t>
            </a:r>
            <a:endParaRPr sz="3300" b="0" i="0" u="none" strike="noStrike" cap="none">
              <a:solidFill>
                <a:srgbClr val="262626"/>
              </a:solidFill>
              <a:latin typeface="Century Gothic"/>
              <a:ea typeface="Century Gothic"/>
              <a:cs typeface="Century Gothic"/>
              <a:sym typeface="Century Gothic"/>
            </a:endParaRPr>
          </a:p>
        </p:txBody>
      </p:sp>
      <p:sp>
        <p:nvSpPr>
          <p:cNvPr id="277" name="Shape 277"/>
          <p:cNvSpPr txBox="1">
            <a:spLocks noGrp="1"/>
          </p:cNvSpPr>
          <p:nvPr>
            <p:ph type="body" idx="1"/>
          </p:nvPr>
        </p:nvSpPr>
        <p:spPr>
          <a:xfrm>
            <a:off x="1368166" y="1119248"/>
            <a:ext cx="7689738" cy="3672445"/>
          </a:xfrm>
          <a:prstGeom prst="rect">
            <a:avLst/>
          </a:prstGeom>
          <a:noFill/>
          <a:ln>
            <a:noFill/>
          </a:ln>
        </p:spPr>
        <p:txBody>
          <a:bodyPr spcFirstLastPara="1" wrap="square" lIns="68575" tIns="34275" rIns="68575" bIns="34275" anchor="t" anchorCtr="0">
            <a:noAutofit/>
          </a:bodyPr>
          <a:lstStyle/>
          <a:p>
            <a:pPr marL="254000" marR="0" lvl="0" indent="-254000" algn="l" rtl="0">
              <a:spcBef>
                <a:spcPts val="0"/>
              </a:spcBef>
              <a:spcAft>
                <a:spcPts val="0"/>
              </a:spcAft>
              <a:buClr>
                <a:schemeClr val="accent1"/>
              </a:buClr>
              <a:buSzPts val="2400"/>
              <a:buFont typeface="Noto Sans Symbols"/>
              <a:buChar char="•"/>
            </a:pPr>
            <a:r>
              <a:rPr lang="en" sz="2400" b="1" i="0" u="none" strike="noStrike" cap="none">
                <a:solidFill>
                  <a:srgbClr val="3F3F3F"/>
                </a:solidFill>
                <a:latin typeface="Century Gothic"/>
                <a:ea typeface="Century Gothic"/>
                <a:cs typeface="Century Gothic"/>
                <a:sym typeface="Century Gothic"/>
              </a:rPr>
              <a:t>NGSS is composed of three dimensions of learning:</a:t>
            </a:r>
            <a:endParaRPr sz="1100"/>
          </a:p>
          <a:p>
            <a:pPr marL="558800" marR="0" lvl="1" indent="-209550" algn="l" rtl="0">
              <a:spcBef>
                <a:spcPts val="800"/>
              </a:spcBef>
              <a:spcAft>
                <a:spcPts val="0"/>
              </a:spcAft>
              <a:buClr>
                <a:schemeClr val="accent1"/>
              </a:buClr>
              <a:buSzPts val="2100"/>
              <a:buFont typeface="Noto Sans Symbols"/>
              <a:buChar char="•"/>
            </a:pPr>
            <a:r>
              <a:rPr lang="en" sz="2100" b="0" i="0" u="none" strike="noStrike" cap="none">
                <a:solidFill>
                  <a:srgbClr val="3F3F3F"/>
                </a:solidFill>
                <a:latin typeface="Century Gothic"/>
                <a:ea typeface="Century Gothic"/>
                <a:cs typeface="Century Gothic"/>
                <a:sym typeface="Century Gothic"/>
              </a:rPr>
              <a:t>1. Disciplinary Core Ideas</a:t>
            </a:r>
            <a:endParaRPr sz="1100"/>
          </a:p>
          <a:p>
            <a:pPr marL="558800" marR="0" lvl="1" indent="-209550" algn="l" rtl="0">
              <a:spcBef>
                <a:spcPts val="800"/>
              </a:spcBef>
              <a:spcAft>
                <a:spcPts val="0"/>
              </a:spcAft>
              <a:buClr>
                <a:schemeClr val="accent1"/>
              </a:buClr>
              <a:buSzPts val="2100"/>
              <a:buFont typeface="Noto Sans Symbols"/>
              <a:buChar char="•"/>
            </a:pPr>
            <a:r>
              <a:rPr lang="en" sz="2100" b="0" i="0" u="none" strike="noStrike" cap="none">
                <a:solidFill>
                  <a:srgbClr val="3F3F3F"/>
                </a:solidFill>
                <a:latin typeface="Century Gothic"/>
                <a:ea typeface="Century Gothic"/>
                <a:cs typeface="Century Gothic"/>
                <a:sym typeface="Century Gothic"/>
              </a:rPr>
              <a:t>2. Crosscutting Concepts</a:t>
            </a:r>
            <a:endParaRPr sz="1100"/>
          </a:p>
          <a:p>
            <a:pPr marL="558800" marR="0" lvl="1" indent="-209550" algn="l" rtl="0">
              <a:spcBef>
                <a:spcPts val="800"/>
              </a:spcBef>
              <a:spcAft>
                <a:spcPts val="0"/>
              </a:spcAft>
              <a:buClr>
                <a:schemeClr val="accent1"/>
              </a:buClr>
              <a:buSzPts val="2100"/>
              <a:buFont typeface="Noto Sans Symbols"/>
              <a:buChar char="•"/>
            </a:pPr>
            <a:r>
              <a:rPr lang="en" sz="2100" b="0" i="0" u="none" strike="noStrike" cap="none">
                <a:solidFill>
                  <a:srgbClr val="3F3F3F"/>
                </a:solidFill>
                <a:latin typeface="Century Gothic"/>
                <a:ea typeface="Century Gothic"/>
                <a:cs typeface="Century Gothic"/>
                <a:sym typeface="Century Gothic"/>
              </a:rPr>
              <a:t>3. Scientific/Engineering Practices </a:t>
            </a:r>
            <a:br>
              <a:rPr lang="en" sz="2100" b="0" i="0" u="none" strike="noStrike" cap="none">
                <a:solidFill>
                  <a:srgbClr val="3F3F3F"/>
                </a:solidFill>
                <a:latin typeface="Century Gothic"/>
                <a:ea typeface="Century Gothic"/>
                <a:cs typeface="Century Gothic"/>
                <a:sym typeface="Century Gothic"/>
              </a:rPr>
            </a:br>
            <a:endParaRPr sz="2100" b="0" i="0" u="none" strike="noStrike" cap="none">
              <a:solidFill>
                <a:srgbClr val="3F3F3F"/>
              </a:solidFill>
              <a:latin typeface="Century Gothic"/>
              <a:ea typeface="Century Gothic"/>
              <a:cs typeface="Century Gothic"/>
              <a:sym typeface="Century Gothic"/>
            </a:endParaRPr>
          </a:p>
          <a:p>
            <a:pPr marL="254000" marR="0" lvl="0" indent="-254000" algn="l" rtl="0">
              <a:spcBef>
                <a:spcPts val="800"/>
              </a:spcBef>
              <a:spcAft>
                <a:spcPts val="0"/>
              </a:spcAft>
              <a:buClr>
                <a:schemeClr val="accent1"/>
              </a:buClr>
              <a:buSzPts val="2400"/>
              <a:buFont typeface="Noto Sans Symbols"/>
              <a:buChar char="•"/>
            </a:pPr>
            <a:r>
              <a:rPr lang="en" sz="2400" b="1" i="0" u="none" strike="noStrike" cap="none">
                <a:solidFill>
                  <a:srgbClr val="3F3F3F"/>
                </a:solidFill>
                <a:latin typeface="Century Gothic"/>
                <a:ea typeface="Century Gothic"/>
                <a:cs typeface="Century Gothic"/>
                <a:sym typeface="Century Gothic"/>
              </a:rPr>
              <a:t>A curriculum is NOT aligned to NGSS unless it uses all three of these dimensions of learning in a coherent, continuous manner.</a:t>
            </a:r>
            <a:endParaRPr sz="2400" b="1" i="0" u="none" strike="noStrike" cap="none">
              <a:solidFill>
                <a:srgbClr val="3F3F3F"/>
              </a:solidFill>
              <a:latin typeface="Century Gothic"/>
              <a:ea typeface="Century Gothic"/>
              <a:cs typeface="Century Gothic"/>
              <a:sym typeface="Century Gothic"/>
            </a:endParaRPr>
          </a:p>
        </p:txBody>
      </p:sp>
      <p:sp>
        <p:nvSpPr>
          <p:cNvPr id="278" name="Shape 278"/>
          <p:cNvSpPr txBox="1">
            <a:spLocks noGrp="1"/>
          </p:cNvSpPr>
          <p:nvPr>
            <p:ph type="sldNum" idx="12"/>
          </p:nvPr>
        </p:nvSpPr>
        <p:spPr>
          <a:xfrm>
            <a:off x="398859" y="590836"/>
            <a:ext cx="584825" cy="273844"/>
          </a:xfrm>
          <a:prstGeom prst="rect">
            <a:avLst/>
          </a:prstGeom>
          <a:noFill/>
          <a:ln>
            <a:noFill/>
          </a:ln>
        </p:spPr>
        <p:txBody>
          <a:bodyPr spcFirstLastPara="1" wrap="square" lIns="68575" tIns="34275" rIns="68575" bIns="34275" anchor="ctr" anchorCtr="0">
            <a:noAutofit/>
          </a:bodyPr>
          <a:lstStyle/>
          <a:p>
            <a:pPr marL="0" marR="0" lvl="0" indent="0" algn="r" rtl="0">
              <a:spcBef>
                <a:spcPts val="0"/>
              </a:spcBef>
              <a:spcAft>
                <a:spcPts val="0"/>
              </a:spcAft>
              <a:buNone/>
            </a:pPr>
            <a:fld id="{00000000-1234-1234-1234-123412341234}" type="slidenum">
              <a:rPr lang="en" sz="1500" b="0" i="0" u="none" strike="noStrike" cap="none">
                <a:solidFill>
                  <a:srgbClr val="FEFFFF"/>
                </a:solidFill>
                <a:latin typeface="Century Gothic"/>
                <a:ea typeface="Century Gothic"/>
                <a:cs typeface="Century Gothic"/>
                <a:sym typeface="Century Gothic"/>
              </a:rPr>
              <a:t>9</a:t>
            </a:fld>
            <a:endParaRPr sz="1500" b="0" i="0" u="none" strike="noStrike" cap="none">
              <a:solidFill>
                <a:srgbClr val="FEFFFF"/>
              </a:solidFill>
              <a:latin typeface="Century Gothic"/>
              <a:ea typeface="Century Gothic"/>
              <a:cs typeface="Century Gothic"/>
              <a:sym typeface="Century Gothic"/>
            </a:endParaRPr>
          </a:p>
        </p:txBody>
      </p:sp>
      <p:pic>
        <p:nvPicPr>
          <p:cNvPr id="279" name="Shape 279"/>
          <p:cNvPicPr preferRelativeResize="0"/>
          <p:nvPr/>
        </p:nvPicPr>
        <p:blipFill rotWithShape="1">
          <a:blip r:embed="rId3">
            <a:alphaModFix/>
          </a:blip>
          <a:srcRect l="50428" t="21696" r="9701" b="26872"/>
          <a:stretch/>
        </p:blipFill>
        <p:spPr>
          <a:xfrm>
            <a:off x="6553200" y="1504949"/>
            <a:ext cx="1894591" cy="1982502"/>
          </a:xfrm>
          <a:prstGeom prst="rect">
            <a:avLst/>
          </a:prstGeom>
          <a:noFill/>
          <a:ln>
            <a:noFill/>
          </a:ln>
        </p:spPr>
      </p:pic>
    </p:spTree>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Lst>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Wisp">
  <a:themeElements>
    <a:clrScheme name="Wisp">
      <a:dk1>
        <a:srgbClr val="000000"/>
      </a:dk1>
      <a:lt1>
        <a:srgbClr val="FFFFFF"/>
      </a:lt1>
      <a:dk2>
        <a:srgbClr val="647252"/>
      </a:dk2>
      <a:lt2>
        <a:srgbClr val="EAE8CF"/>
      </a:lt2>
      <a:accent1>
        <a:srgbClr val="E78712"/>
      </a:accent1>
      <a:accent2>
        <a:srgbClr val="B73C26"/>
      </a:accent2>
      <a:accent3>
        <a:srgbClr val="865331"/>
      </a:accent3>
      <a:accent4>
        <a:srgbClr val="B38648"/>
      </a:accent4>
      <a:accent5>
        <a:srgbClr val="BBB473"/>
      </a:accent5>
      <a:accent6>
        <a:srgbClr val="849276"/>
      </a:accent6>
      <a:hlink>
        <a:srgbClr val="FDAB2A"/>
      </a:hlink>
      <a:folHlink>
        <a:srgbClr val="CCB18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2933</Words>
  <Application>Microsoft Office PowerPoint</Application>
  <PresentationFormat>On-screen Show (16:9)</PresentationFormat>
  <Paragraphs>306</Paragraphs>
  <Slides>50</Slides>
  <Notes>50</Notes>
  <HiddenSlides>0</HiddenSlides>
  <MMClips>0</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50</vt:i4>
      </vt:variant>
    </vt:vector>
  </HeadingPairs>
  <TitlesOfParts>
    <vt:vector size="58" baseType="lpstr">
      <vt:lpstr>Century Gothic</vt:lpstr>
      <vt:lpstr>Calibri</vt:lpstr>
      <vt:lpstr>Helvetica Neue</vt:lpstr>
      <vt:lpstr>Arial</vt:lpstr>
      <vt:lpstr>Noto Sans Symbols</vt:lpstr>
      <vt:lpstr>Roboto</vt:lpstr>
      <vt:lpstr>Simple Light</vt:lpstr>
      <vt:lpstr>Wisp</vt:lpstr>
      <vt:lpstr>Making Natural Resources and Environmental Science Instruction More Effective and Engaging</vt:lpstr>
      <vt:lpstr>Welcome!</vt:lpstr>
      <vt:lpstr>Rules of Engagement</vt:lpstr>
      <vt:lpstr>Overview of  - AFNR National Academic Standards - 3-Circle Model - Next Generation Science Standards</vt:lpstr>
      <vt:lpstr>AFNR Structure &amp; Format</vt:lpstr>
      <vt:lpstr>CCTC’s → P.I.’s → S.M.’s (A.I.M.)</vt:lpstr>
      <vt:lpstr>The 3-Circle Model</vt:lpstr>
      <vt:lpstr>3-Circle Model</vt:lpstr>
      <vt:lpstr>NGSS Overview</vt:lpstr>
      <vt:lpstr>Next Generation Science Standards</vt:lpstr>
      <vt:lpstr>Next Generation Science Standards</vt:lpstr>
      <vt:lpstr>The goals of NGSS vs. “Flat-Earthers”</vt:lpstr>
      <vt:lpstr>The goals of NGSS vs. PETA</vt:lpstr>
      <vt:lpstr>Questions &amp; Discussion </vt:lpstr>
      <vt:lpstr>Aligning Curriculum and Instruction to AFNR &amp; NGSS</vt:lpstr>
      <vt:lpstr>Potential Curricular Structure (w/ AFNR/NGSS Overlap) </vt:lpstr>
      <vt:lpstr>Why this format? </vt:lpstr>
      <vt:lpstr>Sample of Aligned Curriculum and Instruction to AFNR &amp; NGSS</vt:lpstr>
      <vt:lpstr>Potential Atmospheric Unit Curricular Structure </vt:lpstr>
      <vt:lpstr>Data Dive  Activity</vt:lpstr>
      <vt:lpstr>Divergent Discussion &amp; 9 Talk Moves</vt:lpstr>
      <vt:lpstr>Core Concepts</vt:lpstr>
      <vt:lpstr>PowerPoint Presentation</vt:lpstr>
      <vt:lpstr>Core Concepts</vt:lpstr>
      <vt:lpstr>PowerPoint Presentation</vt:lpstr>
      <vt:lpstr>Increasing Greenhouse Gases </vt:lpstr>
      <vt:lpstr>Why should we care? </vt:lpstr>
      <vt:lpstr>Agriculture &amp; Climate Change</vt:lpstr>
      <vt:lpstr>Return to Data  Dive Activity</vt:lpstr>
      <vt:lpstr>Inquiry-based Investigations</vt:lpstr>
      <vt:lpstr>Table Top Climate Change</vt:lpstr>
      <vt:lpstr>School Bus  Carbon Footprints</vt:lpstr>
      <vt:lpstr>School Bus Carbon Footprints</vt:lpstr>
      <vt:lpstr>School Bus Carbon Footprints</vt:lpstr>
      <vt:lpstr>Alternatives to Buses</vt:lpstr>
      <vt:lpstr>Summative Assessment</vt:lpstr>
      <vt:lpstr>Formative vs. Summative</vt:lpstr>
      <vt:lpstr>Summative Assessment</vt:lpstr>
      <vt:lpstr>Summative Assessment</vt:lpstr>
      <vt:lpstr>Summative Assessment</vt:lpstr>
      <vt:lpstr>Career Connections</vt:lpstr>
      <vt:lpstr>Career Connections</vt:lpstr>
      <vt:lpstr>Career Connections</vt:lpstr>
      <vt:lpstr>Which of these have we done?</vt:lpstr>
      <vt:lpstr>Which of these have we done?</vt:lpstr>
      <vt:lpstr>3-Circle Model Applications</vt:lpstr>
      <vt:lpstr>Future of Agriculture Curriculum for Teaching Sustainability </vt:lpstr>
      <vt:lpstr>Additional NSF Research </vt:lpstr>
      <vt:lpstr>Preparing for a Challenging Future</vt:lpstr>
      <vt:lpstr>Additional Resources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Making Natural Resources and Environmental Science Instruction More Effective and Engaging</dc:title>
  <dc:creator>Weinrich, Ashli</dc:creator>
  <cp:lastModifiedBy>Weinrich, Ashli</cp:lastModifiedBy>
  <cp:revision>1</cp:revision>
  <dcterms:modified xsi:type="dcterms:W3CDTF">2018-07-11T17:35:02Z</dcterms:modified>
</cp:coreProperties>
</file>