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27_E079B2A4.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256" r:id="rId2"/>
    <p:sldId id="258" r:id="rId3"/>
    <p:sldId id="257" r:id="rId4"/>
    <p:sldId id="259" r:id="rId5"/>
    <p:sldId id="260" r:id="rId6"/>
    <p:sldId id="261" r:id="rId7"/>
    <p:sldId id="262" r:id="rId8"/>
    <p:sldId id="263" r:id="rId9"/>
    <p:sldId id="264" r:id="rId10"/>
    <p:sldId id="265" r:id="rId11"/>
    <p:sldId id="268" r:id="rId12"/>
    <p:sldId id="267" r:id="rId13"/>
    <p:sldId id="266"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024676-583B-677F-401E-7AA53FF2F24C}" name="Haley Hampton" initials="HH" userId="Haley Hampton" providerId="None"/>
  <p188:author id="{BA636AA2-AB0E-9E88-92AF-AF887E7C2FCD}" name="Govea, Isaiah" initials="GI" userId="S::igovea@ffa.org::68e7db79-cb75-4429-afda-2a6c4d1a4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557"/>
    <a:srgbClr val="FFBC4B"/>
    <a:srgbClr val="393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CAAA13-4688-4E5B-8B8F-51C00D404952}" v="50" dt="2023-05-09T16:45:14.108"/>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101" d="100"/>
          <a:sy n="101" d="100"/>
        </p:scale>
        <p:origin x="114" y="396"/>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Amber" userId="f3718b1f-4a11-4f80-bb9a-af1f5e967799" providerId="ADAL" clId="{50CAAA13-4688-4E5B-8B8F-51C00D404952}"/>
    <pc:docChg chg="undo redo custSel modSld">
      <pc:chgData name="Davis, Amber" userId="f3718b1f-4a11-4f80-bb9a-af1f5e967799" providerId="ADAL" clId="{50CAAA13-4688-4E5B-8B8F-51C00D404952}" dt="2023-05-09T16:45:41.832" v="584" actId="1076"/>
      <pc:docMkLst>
        <pc:docMk/>
      </pc:docMkLst>
      <pc:sldChg chg="addSp modSp mod">
        <pc:chgData name="Davis, Amber" userId="f3718b1f-4a11-4f80-bb9a-af1f5e967799" providerId="ADAL" clId="{50CAAA13-4688-4E5B-8B8F-51C00D404952}" dt="2023-05-08T20:47:39.130" v="6" actId="1076"/>
        <pc:sldMkLst>
          <pc:docMk/>
          <pc:sldMk cId="4083724506" sldId="257"/>
        </pc:sldMkLst>
        <pc:picChg chg="add mod modCrop">
          <ac:chgData name="Davis, Amber" userId="f3718b1f-4a11-4f80-bb9a-af1f5e967799" providerId="ADAL" clId="{50CAAA13-4688-4E5B-8B8F-51C00D404952}" dt="2023-05-08T20:47:39.130" v="6" actId="1076"/>
          <ac:picMkLst>
            <pc:docMk/>
            <pc:sldMk cId="4083724506" sldId="257"/>
            <ac:picMk id="6" creationId="{E9E30CA6-D68F-DE51-240B-1B6602739C01}"/>
          </ac:picMkLst>
        </pc:picChg>
      </pc:sldChg>
      <pc:sldChg chg="addSp modSp mod">
        <pc:chgData name="Davis, Amber" userId="f3718b1f-4a11-4f80-bb9a-af1f5e967799" providerId="ADAL" clId="{50CAAA13-4688-4E5B-8B8F-51C00D404952}" dt="2023-05-08T20:49:55.843" v="15" actId="1076"/>
        <pc:sldMkLst>
          <pc:docMk/>
          <pc:sldMk cId="3526191048" sldId="259"/>
        </pc:sldMkLst>
        <pc:picChg chg="add mod">
          <ac:chgData name="Davis, Amber" userId="f3718b1f-4a11-4f80-bb9a-af1f5e967799" providerId="ADAL" clId="{50CAAA13-4688-4E5B-8B8F-51C00D404952}" dt="2023-05-08T20:49:55.843" v="15" actId="1076"/>
          <ac:picMkLst>
            <pc:docMk/>
            <pc:sldMk cId="3526191048" sldId="259"/>
            <ac:picMk id="14" creationId="{69A54ECE-60D4-14E4-D4E6-63FFD6C95EDC}"/>
          </ac:picMkLst>
        </pc:picChg>
      </pc:sldChg>
      <pc:sldChg chg="addSp modSp mod">
        <pc:chgData name="Davis, Amber" userId="f3718b1f-4a11-4f80-bb9a-af1f5e967799" providerId="ADAL" clId="{50CAAA13-4688-4E5B-8B8F-51C00D404952}" dt="2023-05-08T20:52:44.966" v="27" actId="1076"/>
        <pc:sldMkLst>
          <pc:docMk/>
          <pc:sldMk cId="3526965231" sldId="261"/>
        </pc:sldMkLst>
        <pc:spChg chg="mod">
          <ac:chgData name="Davis, Amber" userId="f3718b1f-4a11-4f80-bb9a-af1f5e967799" providerId="ADAL" clId="{50CAAA13-4688-4E5B-8B8F-51C00D404952}" dt="2023-05-08T20:52:30.950" v="25" actId="14100"/>
          <ac:spMkLst>
            <pc:docMk/>
            <pc:sldMk cId="3526965231" sldId="261"/>
            <ac:spMk id="3" creationId="{743BDDBE-DF8D-4A96-A8A6-99E70514E206}"/>
          </ac:spMkLst>
        </pc:spChg>
        <pc:picChg chg="add mod modCrop">
          <ac:chgData name="Davis, Amber" userId="f3718b1f-4a11-4f80-bb9a-af1f5e967799" providerId="ADAL" clId="{50CAAA13-4688-4E5B-8B8F-51C00D404952}" dt="2023-05-08T20:52:44.966" v="27" actId="1076"/>
          <ac:picMkLst>
            <pc:docMk/>
            <pc:sldMk cId="3526965231" sldId="261"/>
            <ac:picMk id="5" creationId="{3184F4A8-DEB1-69F3-05A3-37F7CE38CD0C}"/>
          </ac:picMkLst>
        </pc:picChg>
      </pc:sldChg>
      <pc:sldChg chg="addSp modSp mod">
        <pc:chgData name="Davis, Amber" userId="f3718b1f-4a11-4f80-bb9a-af1f5e967799" providerId="ADAL" clId="{50CAAA13-4688-4E5B-8B8F-51C00D404952}" dt="2023-05-08T20:53:16.867" v="35" actId="1076"/>
        <pc:sldMkLst>
          <pc:docMk/>
          <pc:sldMk cId="3578202920" sldId="262"/>
        </pc:sldMkLst>
        <pc:picChg chg="add mod modCrop">
          <ac:chgData name="Davis, Amber" userId="f3718b1f-4a11-4f80-bb9a-af1f5e967799" providerId="ADAL" clId="{50CAAA13-4688-4E5B-8B8F-51C00D404952}" dt="2023-05-08T20:53:16.867" v="35" actId="1076"/>
          <ac:picMkLst>
            <pc:docMk/>
            <pc:sldMk cId="3578202920" sldId="262"/>
            <ac:picMk id="5" creationId="{CE4F2ACA-9898-6247-DD46-44444E702324}"/>
          </ac:picMkLst>
        </pc:picChg>
      </pc:sldChg>
      <pc:sldChg chg="addSp delSp modSp mod">
        <pc:chgData name="Davis, Amber" userId="f3718b1f-4a11-4f80-bb9a-af1f5e967799" providerId="ADAL" clId="{50CAAA13-4688-4E5B-8B8F-51C00D404952}" dt="2023-05-08T20:54:09.446" v="51" actId="1076"/>
        <pc:sldMkLst>
          <pc:docMk/>
          <pc:sldMk cId="1723234278" sldId="263"/>
        </pc:sldMkLst>
        <pc:spChg chg="mod">
          <ac:chgData name="Davis, Amber" userId="f3718b1f-4a11-4f80-bb9a-af1f5e967799" providerId="ADAL" clId="{50CAAA13-4688-4E5B-8B8F-51C00D404952}" dt="2023-05-08T20:53:58.246" v="47" actId="14100"/>
          <ac:spMkLst>
            <pc:docMk/>
            <pc:sldMk cId="1723234278" sldId="263"/>
            <ac:spMk id="3" creationId="{743BDDBE-DF8D-4A96-A8A6-99E70514E206}"/>
          </ac:spMkLst>
        </pc:spChg>
        <pc:picChg chg="add del mod">
          <ac:chgData name="Davis, Amber" userId="f3718b1f-4a11-4f80-bb9a-af1f5e967799" providerId="ADAL" clId="{50CAAA13-4688-4E5B-8B8F-51C00D404952}" dt="2023-05-08T20:53:30.588" v="39" actId="478"/>
          <ac:picMkLst>
            <pc:docMk/>
            <pc:sldMk cId="1723234278" sldId="263"/>
            <ac:picMk id="5" creationId="{5AC58F30-8FB9-61D3-A2D1-5830D1607D65}"/>
          </ac:picMkLst>
        </pc:picChg>
        <pc:picChg chg="add mod modCrop">
          <ac:chgData name="Davis, Amber" userId="f3718b1f-4a11-4f80-bb9a-af1f5e967799" providerId="ADAL" clId="{50CAAA13-4688-4E5B-8B8F-51C00D404952}" dt="2023-05-08T20:54:09.446" v="51" actId="1076"/>
          <ac:picMkLst>
            <pc:docMk/>
            <pc:sldMk cId="1723234278" sldId="263"/>
            <ac:picMk id="7" creationId="{4654976E-F8BC-9679-7093-838BDEEA3D64}"/>
          </ac:picMkLst>
        </pc:picChg>
      </pc:sldChg>
      <pc:sldChg chg="addSp modSp mod">
        <pc:chgData name="Davis, Amber" userId="f3718b1f-4a11-4f80-bb9a-af1f5e967799" providerId="ADAL" clId="{50CAAA13-4688-4E5B-8B8F-51C00D404952}" dt="2023-05-08T20:55:01.314" v="60" actId="1076"/>
        <pc:sldMkLst>
          <pc:docMk/>
          <pc:sldMk cId="3778787167" sldId="264"/>
        </pc:sldMkLst>
        <pc:spChg chg="mod">
          <ac:chgData name="Davis, Amber" userId="f3718b1f-4a11-4f80-bb9a-af1f5e967799" providerId="ADAL" clId="{50CAAA13-4688-4E5B-8B8F-51C00D404952}" dt="2023-05-08T20:54:58.647" v="59" actId="14100"/>
          <ac:spMkLst>
            <pc:docMk/>
            <pc:sldMk cId="3778787167" sldId="264"/>
            <ac:spMk id="3" creationId="{743BDDBE-DF8D-4A96-A8A6-99E70514E206}"/>
          </ac:spMkLst>
        </pc:spChg>
        <pc:picChg chg="add mod">
          <ac:chgData name="Davis, Amber" userId="f3718b1f-4a11-4f80-bb9a-af1f5e967799" providerId="ADAL" clId="{50CAAA13-4688-4E5B-8B8F-51C00D404952}" dt="2023-05-08T20:55:01.314" v="60" actId="1076"/>
          <ac:picMkLst>
            <pc:docMk/>
            <pc:sldMk cId="3778787167" sldId="264"/>
            <ac:picMk id="5" creationId="{1B9B704E-63F5-8CE9-5E91-4B5D3CBBED64}"/>
          </ac:picMkLst>
        </pc:picChg>
      </pc:sldChg>
      <pc:sldChg chg="addSp modSp mod">
        <pc:chgData name="Davis, Amber" userId="f3718b1f-4a11-4f80-bb9a-af1f5e967799" providerId="ADAL" clId="{50CAAA13-4688-4E5B-8B8F-51C00D404952}" dt="2023-05-08T20:55:41.213" v="69" actId="1076"/>
        <pc:sldMkLst>
          <pc:docMk/>
          <pc:sldMk cId="667646698" sldId="265"/>
        </pc:sldMkLst>
        <pc:spChg chg="mod">
          <ac:chgData name="Davis, Amber" userId="f3718b1f-4a11-4f80-bb9a-af1f5e967799" providerId="ADAL" clId="{50CAAA13-4688-4E5B-8B8F-51C00D404952}" dt="2023-05-08T20:55:09.084" v="61" actId="14100"/>
          <ac:spMkLst>
            <pc:docMk/>
            <pc:sldMk cId="667646698" sldId="265"/>
            <ac:spMk id="3" creationId="{743BDDBE-DF8D-4A96-A8A6-99E70514E206}"/>
          </ac:spMkLst>
        </pc:spChg>
        <pc:picChg chg="add mod modCrop">
          <ac:chgData name="Davis, Amber" userId="f3718b1f-4a11-4f80-bb9a-af1f5e967799" providerId="ADAL" clId="{50CAAA13-4688-4E5B-8B8F-51C00D404952}" dt="2023-05-08T20:55:41.213" v="69" actId="1076"/>
          <ac:picMkLst>
            <pc:docMk/>
            <pc:sldMk cId="667646698" sldId="265"/>
            <ac:picMk id="5" creationId="{268E619D-3CC8-8FB9-3C52-8DA30D516A8F}"/>
          </ac:picMkLst>
        </pc:picChg>
      </pc:sldChg>
      <pc:sldChg chg="addSp delSp modSp mod">
        <pc:chgData name="Davis, Amber" userId="f3718b1f-4a11-4f80-bb9a-af1f5e967799" providerId="ADAL" clId="{50CAAA13-4688-4E5B-8B8F-51C00D404952}" dt="2023-05-08T20:59:32.304" v="92" actId="1076"/>
        <pc:sldMkLst>
          <pc:docMk/>
          <pc:sldMk cId="2467923162" sldId="266"/>
        </pc:sldMkLst>
        <pc:spChg chg="mod">
          <ac:chgData name="Davis, Amber" userId="f3718b1f-4a11-4f80-bb9a-af1f5e967799" providerId="ADAL" clId="{50CAAA13-4688-4E5B-8B8F-51C00D404952}" dt="2023-05-08T20:59:24.201" v="88" actId="14100"/>
          <ac:spMkLst>
            <pc:docMk/>
            <pc:sldMk cId="2467923162" sldId="266"/>
            <ac:spMk id="3" creationId="{743BDDBE-DF8D-4A96-A8A6-99E70514E206}"/>
          </ac:spMkLst>
        </pc:spChg>
        <pc:picChg chg="add del mod">
          <ac:chgData name="Davis, Amber" userId="f3718b1f-4a11-4f80-bb9a-af1f5e967799" providerId="ADAL" clId="{50CAAA13-4688-4E5B-8B8F-51C00D404952}" dt="2023-05-08T20:59:02.011" v="82" actId="478"/>
          <ac:picMkLst>
            <pc:docMk/>
            <pc:sldMk cId="2467923162" sldId="266"/>
            <ac:picMk id="5" creationId="{3EE0CFDD-2768-6440-2985-53288D1BC11A}"/>
          </ac:picMkLst>
        </pc:picChg>
        <pc:picChg chg="add mod">
          <ac:chgData name="Davis, Amber" userId="f3718b1f-4a11-4f80-bb9a-af1f5e967799" providerId="ADAL" clId="{50CAAA13-4688-4E5B-8B8F-51C00D404952}" dt="2023-05-08T20:59:32.304" v="92" actId="1076"/>
          <ac:picMkLst>
            <pc:docMk/>
            <pc:sldMk cId="2467923162" sldId="266"/>
            <ac:picMk id="7" creationId="{77936CD9-20C1-B63B-52F3-B1806AF9568B}"/>
          </ac:picMkLst>
        </pc:picChg>
      </pc:sldChg>
      <pc:sldChg chg="addSp modSp mod">
        <pc:chgData name="Davis, Amber" userId="f3718b1f-4a11-4f80-bb9a-af1f5e967799" providerId="ADAL" clId="{50CAAA13-4688-4E5B-8B8F-51C00D404952}" dt="2023-05-08T20:57:46.081" v="78" actId="1076"/>
        <pc:sldMkLst>
          <pc:docMk/>
          <pc:sldMk cId="4229135849" sldId="268"/>
        </pc:sldMkLst>
        <pc:spChg chg="mod">
          <ac:chgData name="Davis, Amber" userId="f3718b1f-4a11-4f80-bb9a-af1f5e967799" providerId="ADAL" clId="{50CAAA13-4688-4E5B-8B8F-51C00D404952}" dt="2023-05-08T20:57:41.811" v="77" actId="14100"/>
          <ac:spMkLst>
            <pc:docMk/>
            <pc:sldMk cId="4229135849" sldId="268"/>
            <ac:spMk id="3" creationId="{743BDDBE-DF8D-4A96-A8A6-99E70514E206}"/>
          </ac:spMkLst>
        </pc:spChg>
        <pc:picChg chg="add mod modCrop">
          <ac:chgData name="Davis, Amber" userId="f3718b1f-4a11-4f80-bb9a-af1f5e967799" providerId="ADAL" clId="{50CAAA13-4688-4E5B-8B8F-51C00D404952}" dt="2023-05-08T20:57:46.081" v="78" actId="1076"/>
          <ac:picMkLst>
            <pc:docMk/>
            <pc:sldMk cId="4229135849" sldId="268"/>
            <ac:picMk id="5" creationId="{516BF511-97C6-CB6E-2297-23AAD53870F5}"/>
          </ac:picMkLst>
        </pc:picChg>
      </pc:sldChg>
      <pc:sldChg chg="addSp modSp mod">
        <pc:chgData name="Davis, Amber" userId="f3718b1f-4a11-4f80-bb9a-af1f5e967799" providerId="ADAL" clId="{50CAAA13-4688-4E5B-8B8F-51C00D404952}" dt="2023-05-08T21:02:02.965" v="107" actId="1076"/>
        <pc:sldMkLst>
          <pc:docMk/>
          <pc:sldMk cId="15487005" sldId="269"/>
        </pc:sldMkLst>
        <pc:spChg chg="mod">
          <ac:chgData name="Davis, Amber" userId="f3718b1f-4a11-4f80-bb9a-af1f5e967799" providerId="ADAL" clId="{50CAAA13-4688-4E5B-8B8F-51C00D404952}" dt="2023-05-08T21:01:52.321" v="103" actId="14100"/>
          <ac:spMkLst>
            <pc:docMk/>
            <pc:sldMk cId="15487005" sldId="269"/>
            <ac:spMk id="3" creationId="{743BDDBE-DF8D-4A96-A8A6-99E70514E206}"/>
          </ac:spMkLst>
        </pc:spChg>
        <pc:picChg chg="add mod modCrop">
          <ac:chgData name="Davis, Amber" userId="f3718b1f-4a11-4f80-bb9a-af1f5e967799" providerId="ADAL" clId="{50CAAA13-4688-4E5B-8B8F-51C00D404952}" dt="2023-05-08T21:02:02.965" v="107" actId="1076"/>
          <ac:picMkLst>
            <pc:docMk/>
            <pc:sldMk cId="15487005" sldId="269"/>
            <ac:picMk id="5" creationId="{9B7D5F75-0CA8-8ABD-2A46-8D6593D16DB0}"/>
          </ac:picMkLst>
        </pc:picChg>
      </pc:sldChg>
      <pc:sldChg chg="addSp modSp mod">
        <pc:chgData name="Davis, Amber" userId="f3718b1f-4a11-4f80-bb9a-af1f5e967799" providerId="ADAL" clId="{50CAAA13-4688-4E5B-8B8F-51C00D404952}" dt="2023-05-08T21:06:39.105" v="121" actId="14100"/>
        <pc:sldMkLst>
          <pc:docMk/>
          <pc:sldMk cId="170875084" sldId="270"/>
        </pc:sldMkLst>
        <pc:spChg chg="mod">
          <ac:chgData name="Davis, Amber" userId="f3718b1f-4a11-4f80-bb9a-af1f5e967799" providerId="ADAL" clId="{50CAAA13-4688-4E5B-8B8F-51C00D404952}" dt="2023-05-08T21:06:39.105" v="121" actId="14100"/>
          <ac:spMkLst>
            <pc:docMk/>
            <pc:sldMk cId="170875084" sldId="270"/>
            <ac:spMk id="3" creationId="{743BDDBE-DF8D-4A96-A8A6-99E70514E206}"/>
          </ac:spMkLst>
        </pc:spChg>
        <pc:picChg chg="add mod modCrop">
          <ac:chgData name="Davis, Amber" userId="f3718b1f-4a11-4f80-bb9a-af1f5e967799" providerId="ADAL" clId="{50CAAA13-4688-4E5B-8B8F-51C00D404952}" dt="2023-05-08T21:06:28.189" v="120" actId="1076"/>
          <ac:picMkLst>
            <pc:docMk/>
            <pc:sldMk cId="170875084" sldId="270"/>
            <ac:picMk id="5" creationId="{DBF8DF1E-E214-3D16-DE68-09792FB616EE}"/>
          </ac:picMkLst>
        </pc:picChg>
      </pc:sldChg>
      <pc:sldChg chg="modSp mod">
        <pc:chgData name="Davis, Amber" userId="f3718b1f-4a11-4f80-bb9a-af1f5e967799" providerId="ADAL" clId="{50CAAA13-4688-4E5B-8B8F-51C00D404952}" dt="2023-05-08T21:07:00.928" v="124" actId="14100"/>
        <pc:sldMkLst>
          <pc:docMk/>
          <pc:sldMk cId="2339669492" sldId="272"/>
        </pc:sldMkLst>
        <pc:graphicFrameChg chg="mod modGraphic">
          <ac:chgData name="Davis, Amber" userId="f3718b1f-4a11-4f80-bb9a-af1f5e967799" providerId="ADAL" clId="{50CAAA13-4688-4E5B-8B8F-51C00D404952}" dt="2023-05-08T21:07:00.928" v="124" actId="14100"/>
          <ac:graphicFrameMkLst>
            <pc:docMk/>
            <pc:sldMk cId="2339669492" sldId="272"/>
            <ac:graphicFrameMk id="5" creationId="{01EF9443-893D-1F09-7ACC-64806BC38542}"/>
          </ac:graphicFrameMkLst>
        </pc:graphicFrameChg>
      </pc:sldChg>
      <pc:sldChg chg="addSp delSp modSp mod">
        <pc:chgData name="Davis, Amber" userId="f3718b1f-4a11-4f80-bb9a-af1f5e967799" providerId="ADAL" clId="{50CAAA13-4688-4E5B-8B8F-51C00D404952}" dt="2023-05-08T21:23:10.717" v="177" actId="1076"/>
        <pc:sldMkLst>
          <pc:docMk/>
          <pc:sldMk cId="1590619261" sldId="273"/>
        </pc:sldMkLst>
        <pc:picChg chg="add del mod">
          <ac:chgData name="Davis, Amber" userId="f3718b1f-4a11-4f80-bb9a-af1f5e967799" providerId="ADAL" clId="{50CAAA13-4688-4E5B-8B8F-51C00D404952}" dt="2023-05-08T21:23:08.580" v="175" actId="478"/>
          <ac:picMkLst>
            <pc:docMk/>
            <pc:sldMk cId="1590619261" sldId="273"/>
            <ac:picMk id="5" creationId="{C0A76793-2CD7-A48E-4ECC-B5E9D99731F5}"/>
          </ac:picMkLst>
        </pc:picChg>
        <pc:picChg chg="add mod">
          <ac:chgData name="Davis, Amber" userId="f3718b1f-4a11-4f80-bb9a-af1f5e967799" providerId="ADAL" clId="{50CAAA13-4688-4E5B-8B8F-51C00D404952}" dt="2023-05-08T21:23:10.717" v="177" actId="1076"/>
          <ac:picMkLst>
            <pc:docMk/>
            <pc:sldMk cId="1590619261" sldId="273"/>
            <ac:picMk id="6" creationId="{BE9CFCE3-66AB-81A3-9A4C-000341FB2B88}"/>
          </ac:picMkLst>
        </pc:picChg>
      </pc:sldChg>
      <pc:sldChg chg="addSp modSp mod">
        <pc:chgData name="Davis, Amber" userId="f3718b1f-4a11-4f80-bb9a-af1f5e967799" providerId="ADAL" clId="{50CAAA13-4688-4E5B-8B8F-51C00D404952}" dt="2023-05-08T21:17:37.299" v="136" actId="1076"/>
        <pc:sldMkLst>
          <pc:docMk/>
          <pc:sldMk cId="2630342242" sldId="274"/>
        </pc:sldMkLst>
        <pc:picChg chg="add mod">
          <ac:chgData name="Davis, Amber" userId="f3718b1f-4a11-4f80-bb9a-af1f5e967799" providerId="ADAL" clId="{50CAAA13-4688-4E5B-8B8F-51C00D404952}" dt="2023-05-08T21:17:37.299" v="136" actId="1076"/>
          <ac:picMkLst>
            <pc:docMk/>
            <pc:sldMk cId="2630342242" sldId="274"/>
            <ac:picMk id="5" creationId="{8A1078F5-C4D0-8FAC-4A90-45E119146698}"/>
          </ac:picMkLst>
        </pc:picChg>
      </pc:sldChg>
      <pc:sldChg chg="addSp modSp mod">
        <pc:chgData name="Davis, Amber" userId="f3718b1f-4a11-4f80-bb9a-af1f5e967799" providerId="ADAL" clId="{50CAAA13-4688-4E5B-8B8F-51C00D404952}" dt="2023-05-08T21:18:48.934" v="141" actId="1076"/>
        <pc:sldMkLst>
          <pc:docMk/>
          <pc:sldMk cId="3284737275" sldId="275"/>
        </pc:sldMkLst>
        <pc:picChg chg="add mod">
          <ac:chgData name="Davis, Amber" userId="f3718b1f-4a11-4f80-bb9a-af1f5e967799" providerId="ADAL" clId="{50CAAA13-4688-4E5B-8B8F-51C00D404952}" dt="2023-05-08T21:18:48.934" v="141" actId="1076"/>
          <ac:picMkLst>
            <pc:docMk/>
            <pc:sldMk cId="3284737275" sldId="275"/>
            <ac:picMk id="5" creationId="{0D5EAB48-D29E-B1C1-E55A-B16A80B30AD0}"/>
          </ac:picMkLst>
        </pc:picChg>
      </pc:sldChg>
      <pc:sldChg chg="addSp modSp mod">
        <pc:chgData name="Davis, Amber" userId="f3718b1f-4a11-4f80-bb9a-af1f5e967799" providerId="ADAL" clId="{50CAAA13-4688-4E5B-8B8F-51C00D404952}" dt="2023-05-08T21:19:51.681" v="146" actId="1076"/>
        <pc:sldMkLst>
          <pc:docMk/>
          <pc:sldMk cId="2336426487" sldId="276"/>
        </pc:sldMkLst>
        <pc:picChg chg="add mod">
          <ac:chgData name="Davis, Amber" userId="f3718b1f-4a11-4f80-bb9a-af1f5e967799" providerId="ADAL" clId="{50CAAA13-4688-4E5B-8B8F-51C00D404952}" dt="2023-05-08T21:19:51.681" v="146" actId="1076"/>
          <ac:picMkLst>
            <pc:docMk/>
            <pc:sldMk cId="2336426487" sldId="276"/>
            <ac:picMk id="5" creationId="{6FF0918E-C778-AB44-292D-A6A504D32160}"/>
          </ac:picMkLst>
        </pc:picChg>
      </pc:sldChg>
      <pc:sldChg chg="addSp delSp modSp mod">
        <pc:chgData name="Davis, Amber" userId="f3718b1f-4a11-4f80-bb9a-af1f5e967799" providerId="ADAL" clId="{50CAAA13-4688-4E5B-8B8F-51C00D404952}" dt="2023-05-08T21:23:05.729" v="174" actId="1076"/>
        <pc:sldMkLst>
          <pc:docMk/>
          <pc:sldMk cId="167775834" sldId="277"/>
        </pc:sldMkLst>
        <pc:picChg chg="add del mod">
          <ac:chgData name="Davis, Amber" userId="f3718b1f-4a11-4f80-bb9a-af1f5e967799" providerId="ADAL" clId="{50CAAA13-4688-4E5B-8B8F-51C00D404952}" dt="2023-05-08T21:23:03.359" v="173" actId="478"/>
          <ac:picMkLst>
            <pc:docMk/>
            <pc:sldMk cId="167775834" sldId="277"/>
            <ac:picMk id="5" creationId="{18247EE0-A68E-7AC5-3917-9C488ECA362B}"/>
          </ac:picMkLst>
        </pc:picChg>
        <pc:picChg chg="add mod">
          <ac:chgData name="Davis, Amber" userId="f3718b1f-4a11-4f80-bb9a-af1f5e967799" providerId="ADAL" clId="{50CAAA13-4688-4E5B-8B8F-51C00D404952}" dt="2023-05-08T21:23:05.729" v="174" actId="1076"/>
          <ac:picMkLst>
            <pc:docMk/>
            <pc:sldMk cId="167775834" sldId="277"/>
            <ac:picMk id="6" creationId="{05DABBF2-9ACE-5E33-A10C-52556DAE9F7D}"/>
          </ac:picMkLst>
        </pc:picChg>
      </pc:sldChg>
      <pc:sldChg chg="addSp modSp mod">
        <pc:chgData name="Davis, Amber" userId="f3718b1f-4a11-4f80-bb9a-af1f5e967799" providerId="ADAL" clId="{50CAAA13-4688-4E5B-8B8F-51C00D404952}" dt="2023-05-08T21:21:24.485" v="158" actId="1076"/>
        <pc:sldMkLst>
          <pc:docMk/>
          <pc:sldMk cId="405633758" sldId="278"/>
        </pc:sldMkLst>
        <pc:picChg chg="add mod">
          <ac:chgData name="Davis, Amber" userId="f3718b1f-4a11-4f80-bb9a-af1f5e967799" providerId="ADAL" clId="{50CAAA13-4688-4E5B-8B8F-51C00D404952}" dt="2023-05-08T21:21:24.485" v="158" actId="1076"/>
          <ac:picMkLst>
            <pc:docMk/>
            <pc:sldMk cId="405633758" sldId="278"/>
            <ac:picMk id="5" creationId="{FA28F2A3-2DB4-9BCE-4020-7770FB36518B}"/>
          </ac:picMkLst>
        </pc:picChg>
      </pc:sldChg>
      <pc:sldChg chg="addSp modSp mod">
        <pc:chgData name="Davis, Amber" userId="f3718b1f-4a11-4f80-bb9a-af1f5e967799" providerId="ADAL" clId="{50CAAA13-4688-4E5B-8B8F-51C00D404952}" dt="2023-05-08T21:21:54.566" v="163" actId="1076"/>
        <pc:sldMkLst>
          <pc:docMk/>
          <pc:sldMk cId="2767491128" sldId="279"/>
        </pc:sldMkLst>
        <pc:picChg chg="add mod">
          <ac:chgData name="Davis, Amber" userId="f3718b1f-4a11-4f80-bb9a-af1f5e967799" providerId="ADAL" clId="{50CAAA13-4688-4E5B-8B8F-51C00D404952}" dt="2023-05-08T21:21:54.566" v="163" actId="1076"/>
          <ac:picMkLst>
            <pc:docMk/>
            <pc:sldMk cId="2767491128" sldId="279"/>
            <ac:picMk id="5" creationId="{7B3A2F17-FB06-E143-F7D9-F95B94D61AF1}"/>
          </ac:picMkLst>
        </pc:picChg>
      </pc:sldChg>
      <pc:sldChg chg="addSp modSp mod">
        <pc:chgData name="Davis, Amber" userId="f3718b1f-4a11-4f80-bb9a-af1f5e967799" providerId="ADAL" clId="{50CAAA13-4688-4E5B-8B8F-51C00D404952}" dt="2023-05-08T21:22:37.492" v="168" actId="1076"/>
        <pc:sldMkLst>
          <pc:docMk/>
          <pc:sldMk cId="167473133" sldId="280"/>
        </pc:sldMkLst>
        <pc:picChg chg="add mod">
          <ac:chgData name="Davis, Amber" userId="f3718b1f-4a11-4f80-bb9a-af1f5e967799" providerId="ADAL" clId="{50CAAA13-4688-4E5B-8B8F-51C00D404952}" dt="2023-05-08T21:22:37.492" v="168" actId="1076"/>
          <ac:picMkLst>
            <pc:docMk/>
            <pc:sldMk cId="167473133" sldId="280"/>
            <ac:picMk id="5" creationId="{9017DFD0-6B76-E594-E1EC-48C6BC9DCD28}"/>
          </ac:picMkLst>
        </pc:picChg>
      </pc:sldChg>
      <pc:sldChg chg="addSp modSp mod">
        <pc:chgData name="Davis, Amber" userId="f3718b1f-4a11-4f80-bb9a-af1f5e967799" providerId="ADAL" clId="{50CAAA13-4688-4E5B-8B8F-51C00D404952}" dt="2023-05-09T14:05:01.694" v="190" actId="1076"/>
        <pc:sldMkLst>
          <pc:docMk/>
          <pc:sldMk cId="2911164484" sldId="281"/>
        </pc:sldMkLst>
        <pc:spChg chg="mod">
          <ac:chgData name="Davis, Amber" userId="f3718b1f-4a11-4f80-bb9a-af1f5e967799" providerId="ADAL" clId="{50CAAA13-4688-4E5B-8B8F-51C00D404952}" dt="2023-05-09T14:01:55.292" v="181" actId="14100"/>
          <ac:spMkLst>
            <pc:docMk/>
            <pc:sldMk cId="2911164484" sldId="281"/>
            <ac:spMk id="7" creationId="{AD7E8D91-45AF-5B96-A3EA-35E641438497}"/>
          </ac:spMkLst>
        </pc:spChg>
        <pc:spChg chg="mod">
          <ac:chgData name="Davis, Amber" userId="f3718b1f-4a11-4f80-bb9a-af1f5e967799" providerId="ADAL" clId="{50CAAA13-4688-4E5B-8B8F-51C00D404952}" dt="2023-05-09T14:01:50.572" v="180" actId="14100"/>
          <ac:spMkLst>
            <pc:docMk/>
            <pc:sldMk cId="2911164484" sldId="281"/>
            <ac:spMk id="10" creationId="{F5ED87E2-30E2-7C69-F554-445204A34609}"/>
          </ac:spMkLst>
        </pc:spChg>
        <pc:picChg chg="add mod">
          <ac:chgData name="Davis, Amber" userId="f3718b1f-4a11-4f80-bb9a-af1f5e967799" providerId="ADAL" clId="{50CAAA13-4688-4E5B-8B8F-51C00D404952}" dt="2023-05-09T14:05:01.694" v="190" actId="1076"/>
          <ac:picMkLst>
            <pc:docMk/>
            <pc:sldMk cId="2911164484" sldId="281"/>
            <ac:picMk id="4" creationId="{C2B2F057-BA36-974D-269C-E733F17286BB}"/>
          </ac:picMkLst>
        </pc:picChg>
      </pc:sldChg>
      <pc:sldChg chg="addSp modSp mod">
        <pc:chgData name="Davis, Amber" userId="f3718b1f-4a11-4f80-bb9a-af1f5e967799" providerId="ADAL" clId="{50CAAA13-4688-4E5B-8B8F-51C00D404952}" dt="2023-05-09T14:05:57.813" v="206" actId="1036"/>
        <pc:sldMkLst>
          <pc:docMk/>
          <pc:sldMk cId="2352773657" sldId="282"/>
        </pc:sldMkLst>
        <pc:picChg chg="add mod">
          <ac:chgData name="Davis, Amber" userId="f3718b1f-4a11-4f80-bb9a-af1f5e967799" providerId="ADAL" clId="{50CAAA13-4688-4E5B-8B8F-51C00D404952}" dt="2023-05-09T14:05:57.813" v="206" actId="1036"/>
          <ac:picMkLst>
            <pc:docMk/>
            <pc:sldMk cId="2352773657" sldId="282"/>
            <ac:picMk id="5" creationId="{F0743FDF-66B2-21D4-EE01-502E910B9B12}"/>
          </ac:picMkLst>
        </pc:picChg>
      </pc:sldChg>
      <pc:sldChg chg="addSp modSp mod">
        <pc:chgData name="Davis, Amber" userId="f3718b1f-4a11-4f80-bb9a-af1f5e967799" providerId="ADAL" clId="{50CAAA13-4688-4E5B-8B8F-51C00D404952}" dt="2023-05-09T14:07:11.119" v="267" actId="1035"/>
        <pc:sldMkLst>
          <pc:docMk/>
          <pc:sldMk cId="837038402" sldId="283"/>
        </pc:sldMkLst>
        <pc:spChg chg="mod">
          <ac:chgData name="Davis, Amber" userId="f3718b1f-4a11-4f80-bb9a-af1f5e967799" providerId="ADAL" clId="{50CAAA13-4688-4E5B-8B8F-51C00D404952}" dt="2023-05-09T14:06:17.138" v="210" actId="14100"/>
          <ac:spMkLst>
            <pc:docMk/>
            <pc:sldMk cId="837038402" sldId="283"/>
            <ac:spMk id="7" creationId="{AD7E8D91-45AF-5B96-A3EA-35E641438497}"/>
          </ac:spMkLst>
        </pc:spChg>
        <pc:spChg chg="mod">
          <ac:chgData name="Davis, Amber" userId="f3718b1f-4a11-4f80-bb9a-af1f5e967799" providerId="ADAL" clId="{50CAAA13-4688-4E5B-8B8F-51C00D404952}" dt="2023-05-09T14:06:19.599" v="211" actId="14100"/>
          <ac:spMkLst>
            <pc:docMk/>
            <pc:sldMk cId="837038402" sldId="283"/>
            <ac:spMk id="10" creationId="{F5ED87E2-30E2-7C69-F554-445204A34609}"/>
          </ac:spMkLst>
        </pc:spChg>
        <pc:picChg chg="add mod">
          <ac:chgData name="Davis, Amber" userId="f3718b1f-4a11-4f80-bb9a-af1f5e967799" providerId="ADAL" clId="{50CAAA13-4688-4E5B-8B8F-51C00D404952}" dt="2023-05-09T14:07:11.119" v="267" actId="1035"/>
          <ac:picMkLst>
            <pc:docMk/>
            <pc:sldMk cId="837038402" sldId="283"/>
            <ac:picMk id="4" creationId="{D10F49DC-1869-8024-D0CE-0DC66B377892}"/>
          </ac:picMkLst>
        </pc:picChg>
      </pc:sldChg>
      <pc:sldChg chg="addSp modSp mod">
        <pc:chgData name="Davis, Amber" userId="f3718b1f-4a11-4f80-bb9a-af1f5e967799" providerId="ADAL" clId="{50CAAA13-4688-4E5B-8B8F-51C00D404952}" dt="2023-05-09T14:08:45.976" v="327" actId="1036"/>
        <pc:sldMkLst>
          <pc:docMk/>
          <pc:sldMk cId="343155146" sldId="284"/>
        </pc:sldMkLst>
        <pc:spChg chg="mod">
          <ac:chgData name="Davis, Amber" userId="f3718b1f-4a11-4f80-bb9a-af1f5e967799" providerId="ADAL" clId="{50CAAA13-4688-4E5B-8B8F-51C00D404952}" dt="2023-05-09T14:07:24.614" v="269" actId="14100"/>
          <ac:spMkLst>
            <pc:docMk/>
            <pc:sldMk cId="343155146" sldId="284"/>
            <ac:spMk id="7" creationId="{AD7E8D91-45AF-5B96-A3EA-35E641438497}"/>
          </ac:spMkLst>
        </pc:spChg>
        <pc:spChg chg="mod">
          <ac:chgData name="Davis, Amber" userId="f3718b1f-4a11-4f80-bb9a-af1f5e967799" providerId="ADAL" clId="{50CAAA13-4688-4E5B-8B8F-51C00D404952}" dt="2023-05-09T14:07:33.349" v="271" actId="20577"/>
          <ac:spMkLst>
            <pc:docMk/>
            <pc:sldMk cId="343155146" sldId="284"/>
            <ac:spMk id="10" creationId="{F5ED87E2-30E2-7C69-F554-445204A34609}"/>
          </ac:spMkLst>
        </pc:spChg>
        <pc:picChg chg="add mod">
          <ac:chgData name="Davis, Amber" userId="f3718b1f-4a11-4f80-bb9a-af1f5e967799" providerId="ADAL" clId="{50CAAA13-4688-4E5B-8B8F-51C00D404952}" dt="2023-05-09T14:08:45.976" v="327" actId="1036"/>
          <ac:picMkLst>
            <pc:docMk/>
            <pc:sldMk cId="343155146" sldId="284"/>
            <ac:picMk id="4" creationId="{9D5CAD0C-9552-7A7E-1BD4-9E97838496B8}"/>
          </ac:picMkLst>
        </pc:picChg>
      </pc:sldChg>
      <pc:sldChg chg="addSp modSp mod">
        <pc:chgData name="Davis, Amber" userId="f3718b1f-4a11-4f80-bb9a-af1f5e967799" providerId="ADAL" clId="{50CAAA13-4688-4E5B-8B8F-51C00D404952}" dt="2023-05-09T14:26:05.740" v="355" actId="1036"/>
        <pc:sldMkLst>
          <pc:docMk/>
          <pc:sldMk cId="836530675" sldId="285"/>
        </pc:sldMkLst>
        <pc:spChg chg="mod">
          <ac:chgData name="Davis, Amber" userId="f3718b1f-4a11-4f80-bb9a-af1f5e967799" providerId="ADAL" clId="{50CAAA13-4688-4E5B-8B8F-51C00D404952}" dt="2023-05-09T14:25:22.460" v="337" actId="1076"/>
          <ac:spMkLst>
            <pc:docMk/>
            <pc:sldMk cId="836530675" sldId="285"/>
            <ac:spMk id="7" creationId="{AD7E8D91-45AF-5B96-A3EA-35E641438497}"/>
          </ac:spMkLst>
        </pc:spChg>
        <pc:spChg chg="mod">
          <ac:chgData name="Davis, Amber" userId="f3718b1f-4a11-4f80-bb9a-af1f5e967799" providerId="ADAL" clId="{50CAAA13-4688-4E5B-8B8F-51C00D404952}" dt="2023-05-09T14:25:20.457" v="336" actId="1076"/>
          <ac:spMkLst>
            <pc:docMk/>
            <pc:sldMk cId="836530675" sldId="285"/>
            <ac:spMk id="10" creationId="{F5ED87E2-30E2-7C69-F554-445204A34609}"/>
          </ac:spMkLst>
        </pc:spChg>
        <pc:picChg chg="add mod">
          <ac:chgData name="Davis, Amber" userId="f3718b1f-4a11-4f80-bb9a-af1f5e967799" providerId="ADAL" clId="{50CAAA13-4688-4E5B-8B8F-51C00D404952}" dt="2023-05-09T14:26:05.740" v="355" actId="1036"/>
          <ac:picMkLst>
            <pc:docMk/>
            <pc:sldMk cId="836530675" sldId="285"/>
            <ac:picMk id="4" creationId="{6E33C264-8F98-B23A-BB05-66C68B1CCFAE}"/>
          </ac:picMkLst>
        </pc:picChg>
      </pc:sldChg>
      <pc:sldChg chg="addSp delSp modSp mod">
        <pc:chgData name="Davis, Amber" userId="f3718b1f-4a11-4f80-bb9a-af1f5e967799" providerId="ADAL" clId="{50CAAA13-4688-4E5B-8B8F-51C00D404952}" dt="2023-05-09T14:29:07.121" v="362" actId="478"/>
        <pc:sldMkLst>
          <pc:docMk/>
          <pc:sldMk cId="243039483" sldId="290"/>
        </pc:sldMkLst>
        <pc:picChg chg="add del mod">
          <ac:chgData name="Davis, Amber" userId="f3718b1f-4a11-4f80-bb9a-af1f5e967799" providerId="ADAL" clId="{50CAAA13-4688-4E5B-8B8F-51C00D404952}" dt="2023-05-09T14:29:07.121" v="362" actId="478"/>
          <ac:picMkLst>
            <pc:docMk/>
            <pc:sldMk cId="243039483" sldId="290"/>
            <ac:picMk id="5" creationId="{9D36D748-A702-D463-0030-6975B2CB586D}"/>
          </ac:picMkLst>
        </pc:picChg>
      </pc:sldChg>
      <pc:sldChg chg="addSp delSp modSp mod">
        <pc:chgData name="Davis, Amber" userId="f3718b1f-4a11-4f80-bb9a-af1f5e967799" providerId="ADAL" clId="{50CAAA13-4688-4E5B-8B8F-51C00D404952}" dt="2023-05-09T16:34:39.431" v="470" actId="1076"/>
        <pc:sldMkLst>
          <pc:docMk/>
          <pc:sldMk cId="3833986421" sldId="291"/>
        </pc:sldMkLst>
        <pc:spChg chg="mod">
          <ac:chgData name="Davis, Amber" userId="f3718b1f-4a11-4f80-bb9a-af1f5e967799" providerId="ADAL" clId="{50CAAA13-4688-4E5B-8B8F-51C00D404952}" dt="2023-05-09T14:29:16.842" v="363" actId="1076"/>
          <ac:spMkLst>
            <pc:docMk/>
            <pc:sldMk cId="3833986421" sldId="291"/>
            <ac:spMk id="10" creationId="{F5ED87E2-30E2-7C69-F554-445204A34609}"/>
          </ac:spMkLst>
        </pc:spChg>
        <pc:picChg chg="add del mod">
          <ac:chgData name="Davis, Amber" userId="f3718b1f-4a11-4f80-bb9a-af1f5e967799" providerId="ADAL" clId="{50CAAA13-4688-4E5B-8B8F-51C00D404952}" dt="2023-05-09T16:33:58.992" v="462" actId="478"/>
          <ac:picMkLst>
            <pc:docMk/>
            <pc:sldMk cId="3833986421" sldId="291"/>
            <ac:picMk id="4" creationId="{6C5CD9D1-4D4B-938B-0654-009229CE7425}"/>
          </ac:picMkLst>
        </pc:picChg>
        <pc:picChg chg="add mod">
          <ac:chgData name="Davis, Amber" userId="f3718b1f-4a11-4f80-bb9a-af1f5e967799" providerId="ADAL" clId="{50CAAA13-4688-4E5B-8B8F-51C00D404952}" dt="2023-05-09T16:34:39.431" v="470" actId="1076"/>
          <ac:picMkLst>
            <pc:docMk/>
            <pc:sldMk cId="3833986421" sldId="291"/>
            <ac:picMk id="6" creationId="{ED233609-FCA4-E630-8250-745CF9CF8F1C}"/>
          </ac:picMkLst>
        </pc:picChg>
      </pc:sldChg>
      <pc:sldChg chg="addSp modSp mod">
        <pc:chgData name="Davis, Amber" userId="f3718b1f-4a11-4f80-bb9a-af1f5e967799" providerId="ADAL" clId="{50CAAA13-4688-4E5B-8B8F-51C00D404952}" dt="2023-05-09T16:35:49.036" v="486" actId="1036"/>
        <pc:sldMkLst>
          <pc:docMk/>
          <pc:sldMk cId="524771720" sldId="293"/>
        </pc:sldMkLst>
        <pc:spChg chg="mod">
          <ac:chgData name="Davis, Amber" userId="f3718b1f-4a11-4f80-bb9a-af1f5e967799" providerId="ADAL" clId="{50CAAA13-4688-4E5B-8B8F-51C00D404952}" dt="2023-05-09T14:29:41.433" v="367" actId="1076"/>
          <ac:spMkLst>
            <pc:docMk/>
            <pc:sldMk cId="524771720" sldId="293"/>
            <ac:spMk id="7" creationId="{AD7E8D91-45AF-5B96-A3EA-35E641438497}"/>
          </ac:spMkLst>
        </pc:spChg>
        <pc:spChg chg="mod">
          <ac:chgData name="Davis, Amber" userId="f3718b1f-4a11-4f80-bb9a-af1f5e967799" providerId="ADAL" clId="{50CAAA13-4688-4E5B-8B8F-51C00D404952}" dt="2023-05-09T16:35:03.497" v="473" actId="962"/>
          <ac:spMkLst>
            <pc:docMk/>
            <pc:sldMk cId="524771720" sldId="293"/>
            <ac:spMk id="10" creationId="{F5ED87E2-30E2-7C69-F554-445204A34609}"/>
          </ac:spMkLst>
        </pc:spChg>
        <pc:picChg chg="add mod modCrop">
          <ac:chgData name="Davis, Amber" userId="f3718b1f-4a11-4f80-bb9a-af1f5e967799" providerId="ADAL" clId="{50CAAA13-4688-4E5B-8B8F-51C00D404952}" dt="2023-05-09T16:35:49.036" v="486" actId="1036"/>
          <ac:picMkLst>
            <pc:docMk/>
            <pc:sldMk cId="524771720" sldId="293"/>
            <ac:picMk id="4" creationId="{B5218CEB-EE51-7ACB-421E-BA1B4F9B667E}"/>
          </ac:picMkLst>
        </pc:picChg>
      </pc:sldChg>
      <pc:sldChg chg="addSp modSp mod">
        <pc:chgData name="Davis, Amber" userId="f3718b1f-4a11-4f80-bb9a-af1f5e967799" providerId="ADAL" clId="{50CAAA13-4688-4E5B-8B8F-51C00D404952}" dt="2023-05-09T14:31:02.504" v="386" actId="1076"/>
        <pc:sldMkLst>
          <pc:docMk/>
          <pc:sldMk cId="582529392" sldId="294"/>
        </pc:sldMkLst>
        <pc:spChg chg="mod">
          <ac:chgData name="Davis, Amber" userId="f3718b1f-4a11-4f80-bb9a-af1f5e967799" providerId="ADAL" clId="{50CAAA13-4688-4E5B-8B8F-51C00D404952}" dt="2023-05-09T14:30:50.754" v="383" actId="14100"/>
          <ac:spMkLst>
            <pc:docMk/>
            <pc:sldMk cId="582529392" sldId="294"/>
            <ac:spMk id="7" creationId="{AD7E8D91-45AF-5B96-A3EA-35E641438497}"/>
          </ac:spMkLst>
        </pc:spChg>
        <pc:spChg chg="mod">
          <ac:chgData name="Davis, Amber" userId="f3718b1f-4a11-4f80-bb9a-af1f5e967799" providerId="ADAL" clId="{50CAAA13-4688-4E5B-8B8F-51C00D404952}" dt="2023-05-09T14:30:57.228" v="385" actId="1076"/>
          <ac:spMkLst>
            <pc:docMk/>
            <pc:sldMk cId="582529392" sldId="294"/>
            <ac:spMk id="10" creationId="{F5ED87E2-30E2-7C69-F554-445204A34609}"/>
          </ac:spMkLst>
        </pc:spChg>
        <pc:picChg chg="add mod">
          <ac:chgData name="Davis, Amber" userId="f3718b1f-4a11-4f80-bb9a-af1f5e967799" providerId="ADAL" clId="{50CAAA13-4688-4E5B-8B8F-51C00D404952}" dt="2023-05-09T14:31:02.504" v="386" actId="1076"/>
          <ac:picMkLst>
            <pc:docMk/>
            <pc:sldMk cId="582529392" sldId="294"/>
            <ac:picMk id="4" creationId="{F2E09CD3-176F-E2E5-B426-82876E4F6260}"/>
          </ac:picMkLst>
        </pc:picChg>
      </pc:sldChg>
      <pc:sldChg chg="addSp modSp mod">
        <pc:chgData name="Davis, Amber" userId="f3718b1f-4a11-4f80-bb9a-af1f5e967799" providerId="ADAL" clId="{50CAAA13-4688-4E5B-8B8F-51C00D404952}" dt="2023-05-09T16:36:41.241" v="495" actId="1076"/>
        <pc:sldMkLst>
          <pc:docMk/>
          <pc:sldMk cId="3766071972" sldId="295"/>
        </pc:sldMkLst>
        <pc:spChg chg="mod">
          <ac:chgData name="Davis, Amber" userId="f3718b1f-4a11-4f80-bb9a-af1f5e967799" providerId="ADAL" clId="{50CAAA13-4688-4E5B-8B8F-51C00D404952}" dt="2023-05-09T14:31:34.459" v="391" actId="1076"/>
          <ac:spMkLst>
            <pc:docMk/>
            <pc:sldMk cId="3766071972" sldId="295"/>
            <ac:spMk id="7" creationId="{AD7E8D91-45AF-5B96-A3EA-35E641438497}"/>
          </ac:spMkLst>
        </pc:spChg>
        <pc:spChg chg="mod">
          <ac:chgData name="Davis, Amber" userId="f3718b1f-4a11-4f80-bb9a-af1f5e967799" providerId="ADAL" clId="{50CAAA13-4688-4E5B-8B8F-51C00D404952}" dt="2023-05-09T14:31:26.139" v="388" actId="1076"/>
          <ac:spMkLst>
            <pc:docMk/>
            <pc:sldMk cId="3766071972" sldId="295"/>
            <ac:spMk id="10" creationId="{F5ED87E2-30E2-7C69-F554-445204A34609}"/>
          </ac:spMkLst>
        </pc:spChg>
        <pc:picChg chg="add mod modCrop">
          <ac:chgData name="Davis, Amber" userId="f3718b1f-4a11-4f80-bb9a-af1f5e967799" providerId="ADAL" clId="{50CAAA13-4688-4E5B-8B8F-51C00D404952}" dt="2023-05-09T16:36:41.241" v="495" actId="1076"/>
          <ac:picMkLst>
            <pc:docMk/>
            <pc:sldMk cId="3766071972" sldId="295"/>
            <ac:picMk id="4" creationId="{39E6FE35-C669-6F9F-411C-19D2FA6190F1}"/>
          </ac:picMkLst>
        </pc:picChg>
      </pc:sldChg>
      <pc:sldChg chg="addSp modSp mod">
        <pc:chgData name="Davis, Amber" userId="f3718b1f-4a11-4f80-bb9a-af1f5e967799" providerId="ADAL" clId="{50CAAA13-4688-4E5B-8B8F-51C00D404952}" dt="2023-05-09T16:37:34.895" v="504" actId="1036"/>
        <pc:sldMkLst>
          <pc:docMk/>
          <pc:sldMk cId="3502386541" sldId="296"/>
        </pc:sldMkLst>
        <pc:spChg chg="mod">
          <ac:chgData name="Davis, Amber" userId="f3718b1f-4a11-4f80-bb9a-af1f5e967799" providerId="ADAL" clId="{50CAAA13-4688-4E5B-8B8F-51C00D404952}" dt="2023-05-09T14:31:52.083" v="394" actId="14100"/>
          <ac:spMkLst>
            <pc:docMk/>
            <pc:sldMk cId="3502386541" sldId="296"/>
            <ac:spMk id="7" creationId="{AD7E8D91-45AF-5B96-A3EA-35E641438497}"/>
          </ac:spMkLst>
        </pc:spChg>
        <pc:spChg chg="mod">
          <ac:chgData name="Davis, Amber" userId="f3718b1f-4a11-4f80-bb9a-af1f5e967799" providerId="ADAL" clId="{50CAAA13-4688-4E5B-8B8F-51C00D404952}" dt="2023-05-09T14:31:54.890" v="395" actId="14100"/>
          <ac:spMkLst>
            <pc:docMk/>
            <pc:sldMk cId="3502386541" sldId="296"/>
            <ac:spMk id="10" creationId="{F5ED87E2-30E2-7C69-F554-445204A34609}"/>
          </ac:spMkLst>
        </pc:spChg>
        <pc:picChg chg="add mod">
          <ac:chgData name="Davis, Amber" userId="f3718b1f-4a11-4f80-bb9a-af1f5e967799" providerId="ADAL" clId="{50CAAA13-4688-4E5B-8B8F-51C00D404952}" dt="2023-05-09T16:37:34.895" v="504" actId="1036"/>
          <ac:picMkLst>
            <pc:docMk/>
            <pc:sldMk cId="3502386541" sldId="296"/>
            <ac:picMk id="4" creationId="{70EEB078-318C-1A72-8D5D-558DC1E74EB0}"/>
          </ac:picMkLst>
        </pc:picChg>
      </pc:sldChg>
      <pc:sldChg chg="addSp modSp mod">
        <pc:chgData name="Davis, Amber" userId="f3718b1f-4a11-4f80-bb9a-af1f5e967799" providerId="ADAL" clId="{50CAAA13-4688-4E5B-8B8F-51C00D404952}" dt="2023-05-09T16:38:21.843" v="512" actId="1076"/>
        <pc:sldMkLst>
          <pc:docMk/>
          <pc:sldMk cId="1461740939" sldId="297"/>
        </pc:sldMkLst>
        <pc:spChg chg="mod">
          <ac:chgData name="Davis, Amber" userId="f3718b1f-4a11-4f80-bb9a-af1f5e967799" providerId="ADAL" clId="{50CAAA13-4688-4E5B-8B8F-51C00D404952}" dt="2023-05-09T14:33:19.991" v="414" actId="14100"/>
          <ac:spMkLst>
            <pc:docMk/>
            <pc:sldMk cId="1461740939" sldId="297"/>
            <ac:spMk id="7" creationId="{AD7E8D91-45AF-5B96-A3EA-35E641438497}"/>
          </ac:spMkLst>
        </pc:spChg>
        <pc:spChg chg="mod">
          <ac:chgData name="Davis, Amber" userId="f3718b1f-4a11-4f80-bb9a-af1f5e967799" providerId="ADAL" clId="{50CAAA13-4688-4E5B-8B8F-51C00D404952}" dt="2023-05-09T14:32:30.356" v="401" actId="14100"/>
          <ac:spMkLst>
            <pc:docMk/>
            <pc:sldMk cId="1461740939" sldId="297"/>
            <ac:spMk id="10" creationId="{F5ED87E2-30E2-7C69-F554-445204A34609}"/>
          </ac:spMkLst>
        </pc:spChg>
        <pc:picChg chg="add mod">
          <ac:chgData name="Davis, Amber" userId="f3718b1f-4a11-4f80-bb9a-af1f5e967799" providerId="ADAL" clId="{50CAAA13-4688-4E5B-8B8F-51C00D404952}" dt="2023-05-09T16:38:21.843" v="512" actId="1076"/>
          <ac:picMkLst>
            <pc:docMk/>
            <pc:sldMk cId="1461740939" sldId="297"/>
            <ac:picMk id="4" creationId="{40E44F5B-458C-153E-B2C6-C450755E5C43}"/>
          </ac:picMkLst>
        </pc:picChg>
      </pc:sldChg>
      <pc:sldChg chg="addSp delSp modSp mod">
        <pc:chgData name="Davis, Amber" userId="f3718b1f-4a11-4f80-bb9a-af1f5e967799" providerId="ADAL" clId="{50CAAA13-4688-4E5B-8B8F-51C00D404952}" dt="2023-05-09T16:39:22.899" v="522" actId="1076"/>
        <pc:sldMkLst>
          <pc:docMk/>
          <pc:sldMk cId="4259724814" sldId="298"/>
        </pc:sldMkLst>
        <pc:spChg chg="mod">
          <ac:chgData name="Davis, Amber" userId="f3718b1f-4a11-4f80-bb9a-af1f5e967799" providerId="ADAL" clId="{50CAAA13-4688-4E5B-8B8F-51C00D404952}" dt="2023-05-09T14:33:37.635" v="417" actId="14100"/>
          <ac:spMkLst>
            <pc:docMk/>
            <pc:sldMk cId="4259724814" sldId="298"/>
            <ac:spMk id="7" creationId="{AD7E8D91-45AF-5B96-A3EA-35E641438497}"/>
          </ac:spMkLst>
        </pc:spChg>
        <pc:spChg chg="mod">
          <ac:chgData name="Davis, Amber" userId="f3718b1f-4a11-4f80-bb9a-af1f5e967799" providerId="ADAL" clId="{50CAAA13-4688-4E5B-8B8F-51C00D404952}" dt="2023-05-09T14:33:46.193" v="419" actId="1076"/>
          <ac:spMkLst>
            <pc:docMk/>
            <pc:sldMk cId="4259724814" sldId="298"/>
            <ac:spMk id="10" creationId="{F5ED87E2-30E2-7C69-F554-445204A34609}"/>
          </ac:spMkLst>
        </pc:spChg>
        <pc:picChg chg="add del mod">
          <ac:chgData name="Davis, Amber" userId="f3718b1f-4a11-4f80-bb9a-af1f5e967799" providerId="ADAL" clId="{50CAAA13-4688-4E5B-8B8F-51C00D404952}" dt="2023-05-09T16:38:43.689" v="514" actId="478"/>
          <ac:picMkLst>
            <pc:docMk/>
            <pc:sldMk cId="4259724814" sldId="298"/>
            <ac:picMk id="4" creationId="{591D4D62-0D3C-716E-4EA0-E04C1310FC31}"/>
          </ac:picMkLst>
        </pc:picChg>
        <pc:picChg chg="add mod">
          <ac:chgData name="Davis, Amber" userId="f3718b1f-4a11-4f80-bb9a-af1f5e967799" providerId="ADAL" clId="{50CAAA13-4688-4E5B-8B8F-51C00D404952}" dt="2023-05-09T16:39:22.899" v="522" actId="1076"/>
          <ac:picMkLst>
            <pc:docMk/>
            <pc:sldMk cId="4259724814" sldId="298"/>
            <ac:picMk id="6" creationId="{D3629E10-60DA-D4A4-01D0-DCBB048C0797}"/>
          </ac:picMkLst>
        </pc:picChg>
      </pc:sldChg>
      <pc:sldChg chg="addSp modSp mod">
        <pc:chgData name="Davis, Amber" userId="f3718b1f-4a11-4f80-bb9a-af1f5e967799" providerId="ADAL" clId="{50CAAA13-4688-4E5B-8B8F-51C00D404952}" dt="2023-05-09T16:40:06.644" v="530" actId="1076"/>
        <pc:sldMkLst>
          <pc:docMk/>
          <pc:sldMk cId="2602601038" sldId="299"/>
        </pc:sldMkLst>
        <pc:spChg chg="mod">
          <ac:chgData name="Davis, Amber" userId="f3718b1f-4a11-4f80-bb9a-af1f5e967799" providerId="ADAL" clId="{50CAAA13-4688-4E5B-8B8F-51C00D404952}" dt="2023-05-09T14:33:55.297" v="421" actId="1076"/>
          <ac:spMkLst>
            <pc:docMk/>
            <pc:sldMk cId="2602601038" sldId="299"/>
            <ac:spMk id="10" creationId="{F5ED87E2-30E2-7C69-F554-445204A34609}"/>
          </ac:spMkLst>
        </pc:spChg>
        <pc:picChg chg="add mod">
          <ac:chgData name="Davis, Amber" userId="f3718b1f-4a11-4f80-bb9a-af1f5e967799" providerId="ADAL" clId="{50CAAA13-4688-4E5B-8B8F-51C00D404952}" dt="2023-05-09T16:40:06.644" v="530" actId="1076"/>
          <ac:picMkLst>
            <pc:docMk/>
            <pc:sldMk cId="2602601038" sldId="299"/>
            <ac:picMk id="4" creationId="{12E91E9D-5A45-59EC-8356-2AEA616A25D3}"/>
          </ac:picMkLst>
        </pc:picChg>
      </pc:sldChg>
      <pc:sldChg chg="addSp modSp mod">
        <pc:chgData name="Davis, Amber" userId="f3718b1f-4a11-4f80-bb9a-af1f5e967799" providerId="ADAL" clId="{50CAAA13-4688-4E5B-8B8F-51C00D404952}" dt="2023-05-09T16:40:44.988" v="538" actId="1076"/>
        <pc:sldMkLst>
          <pc:docMk/>
          <pc:sldMk cId="1247304623" sldId="300"/>
        </pc:sldMkLst>
        <pc:spChg chg="mod">
          <ac:chgData name="Davis, Amber" userId="f3718b1f-4a11-4f80-bb9a-af1f5e967799" providerId="ADAL" clId="{50CAAA13-4688-4E5B-8B8F-51C00D404952}" dt="2023-05-09T14:34:02.261" v="422" actId="1076"/>
          <ac:spMkLst>
            <pc:docMk/>
            <pc:sldMk cId="1247304623" sldId="300"/>
            <ac:spMk id="7" creationId="{AD7E8D91-45AF-5B96-A3EA-35E641438497}"/>
          </ac:spMkLst>
        </pc:spChg>
        <pc:picChg chg="add mod">
          <ac:chgData name="Davis, Amber" userId="f3718b1f-4a11-4f80-bb9a-af1f5e967799" providerId="ADAL" clId="{50CAAA13-4688-4E5B-8B8F-51C00D404952}" dt="2023-05-09T16:40:44.988" v="538" actId="1076"/>
          <ac:picMkLst>
            <pc:docMk/>
            <pc:sldMk cId="1247304623" sldId="300"/>
            <ac:picMk id="4" creationId="{43EDEBDD-F2A7-B3BD-6F7A-625E3B5D1992}"/>
          </ac:picMkLst>
        </pc:picChg>
      </pc:sldChg>
      <pc:sldChg chg="addSp modSp mod">
        <pc:chgData name="Davis, Amber" userId="f3718b1f-4a11-4f80-bb9a-af1f5e967799" providerId="ADAL" clId="{50CAAA13-4688-4E5B-8B8F-51C00D404952}" dt="2023-05-09T16:41:38.021" v="549" actId="1076"/>
        <pc:sldMkLst>
          <pc:docMk/>
          <pc:sldMk cId="1043672960" sldId="301"/>
        </pc:sldMkLst>
        <pc:spChg chg="mod">
          <ac:chgData name="Davis, Amber" userId="f3718b1f-4a11-4f80-bb9a-af1f5e967799" providerId="ADAL" clId="{50CAAA13-4688-4E5B-8B8F-51C00D404952}" dt="2023-05-09T14:34:08.193" v="424" actId="1076"/>
          <ac:spMkLst>
            <pc:docMk/>
            <pc:sldMk cId="1043672960" sldId="301"/>
            <ac:spMk id="10" creationId="{F5ED87E2-30E2-7C69-F554-445204A34609}"/>
          </ac:spMkLst>
        </pc:spChg>
        <pc:picChg chg="add mod modCrop">
          <ac:chgData name="Davis, Amber" userId="f3718b1f-4a11-4f80-bb9a-af1f5e967799" providerId="ADAL" clId="{50CAAA13-4688-4E5B-8B8F-51C00D404952}" dt="2023-05-09T16:41:38.021" v="549" actId="1076"/>
          <ac:picMkLst>
            <pc:docMk/>
            <pc:sldMk cId="1043672960" sldId="301"/>
            <ac:picMk id="4" creationId="{756B5A8B-043B-AF5C-B5E2-0B8F17017C1D}"/>
          </ac:picMkLst>
        </pc:picChg>
      </pc:sldChg>
      <pc:sldChg chg="addSp modSp mod">
        <pc:chgData name="Davis, Amber" userId="f3718b1f-4a11-4f80-bb9a-af1f5e967799" providerId="ADAL" clId="{50CAAA13-4688-4E5B-8B8F-51C00D404952}" dt="2023-05-09T16:42:18.116" v="556" actId="1076"/>
        <pc:sldMkLst>
          <pc:docMk/>
          <pc:sldMk cId="3732706541" sldId="302"/>
        </pc:sldMkLst>
        <pc:spChg chg="mod">
          <ac:chgData name="Davis, Amber" userId="f3718b1f-4a11-4f80-bb9a-af1f5e967799" providerId="ADAL" clId="{50CAAA13-4688-4E5B-8B8F-51C00D404952}" dt="2023-05-09T14:34:14.867" v="425" actId="1076"/>
          <ac:spMkLst>
            <pc:docMk/>
            <pc:sldMk cId="3732706541" sldId="302"/>
            <ac:spMk id="7" creationId="{AD7E8D91-45AF-5B96-A3EA-35E641438497}"/>
          </ac:spMkLst>
        </pc:spChg>
        <pc:picChg chg="add mod modCrop">
          <ac:chgData name="Davis, Amber" userId="f3718b1f-4a11-4f80-bb9a-af1f5e967799" providerId="ADAL" clId="{50CAAA13-4688-4E5B-8B8F-51C00D404952}" dt="2023-05-09T16:42:18.116" v="556" actId="1076"/>
          <ac:picMkLst>
            <pc:docMk/>
            <pc:sldMk cId="3732706541" sldId="302"/>
            <ac:picMk id="4" creationId="{5BD00DB0-B6F2-6E8C-CE48-3353505573B3}"/>
          </ac:picMkLst>
        </pc:picChg>
      </pc:sldChg>
      <pc:sldChg chg="addSp modSp mod">
        <pc:chgData name="Davis, Amber" userId="f3718b1f-4a11-4f80-bb9a-af1f5e967799" providerId="ADAL" clId="{50CAAA13-4688-4E5B-8B8F-51C00D404952}" dt="2023-05-09T16:42:50.661" v="564" actId="1076"/>
        <pc:sldMkLst>
          <pc:docMk/>
          <pc:sldMk cId="1544545955" sldId="303"/>
        </pc:sldMkLst>
        <pc:spChg chg="mod">
          <ac:chgData name="Davis, Amber" userId="f3718b1f-4a11-4f80-bb9a-af1f5e967799" providerId="ADAL" clId="{50CAAA13-4688-4E5B-8B8F-51C00D404952}" dt="2023-05-09T16:42:46.162" v="563" actId="14100"/>
          <ac:spMkLst>
            <pc:docMk/>
            <pc:sldMk cId="1544545955" sldId="303"/>
            <ac:spMk id="7" creationId="{AD7E8D91-45AF-5B96-A3EA-35E641438497}"/>
          </ac:spMkLst>
        </pc:spChg>
        <pc:picChg chg="add mod">
          <ac:chgData name="Davis, Amber" userId="f3718b1f-4a11-4f80-bb9a-af1f5e967799" providerId="ADAL" clId="{50CAAA13-4688-4E5B-8B8F-51C00D404952}" dt="2023-05-09T16:42:50.661" v="564" actId="1076"/>
          <ac:picMkLst>
            <pc:docMk/>
            <pc:sldMk cId="1544545955" sldId="303"/>
            <ac:picMk id="4" creationId="{D292FBA4-572F-DB82-FB45-6C8EF6BDF04A}"/>
          </ac:picMkLst>
        </pc:picChg>
      </pc:sldChg>
      <pc:sldChg chg="addSp modSp mod">
        <pc:chgData name="Davis, Amber" userId="f3718b1f-4a11-4f80-bb9a-af1f5e967799" providerId="ADAL" clId="{50CAAA13-4688-4E5B-8B8F-51C00D404952}" dt="2023-05-09T14:41:37.712" v="432" actId="1076"/>
        <pc:sldMkLst>
          <pc:docMk/>
          <pc:sldMk cId="3068871839" sldId="305"/>
        </pc:sldMkLst>
        <pc:spChg chg="mod">
          <ac:chgData name="Davis, Amber" userId="f3718b1f-4a11-4f80-bb9a-af1f5e967799" providerId="ADAL" clId="{50CAAA13-4688-4E5B-8B8F-51C00D404952}" dt="2023-05-09T14:41:07.137" v="426" actId="14100"/>
          <ac:spMkLst>
            <pc:docMk/>
            <pc:sldMk cId="3068871839" sldId="305"/>
            <ac:spMk id="3" creationId="{743BDDBE-DF8D-4A96-A8A6-99E70514E206}"/>
          </ac:spMkLst>
        </pc:spChg>
        <pc:picChg chg="add mod">
          <ac:chgData name="Davis, Amber" userId="f3718b1f-4a11-4f80-bb9a-af1f5e967799" providerId="ADAL" clId="{50CAAA13-4688-4E5B-8B8F-51C00D404952}" dt="2023-05-09T14:41:37.712" v="432" actId="1076"/>
          <ac:picMkLst>
            <pc:docMk/>
            <pc:sldMk cId="3068871839" sldId="305"/>
            <ac:picMk id="5" creationId="{E44A98B0-5F88-FCFE-CB8A-1C02123B0C12}"/>
          </ac:picMkLst>
        </pc:picChg>
      </pc:sldChg>
      <pc:sldChg chg="addSp modSp mod">
        <pc:chgData name="Davis, Amber" userId="f3718b1f-4a11-4f80-bb9a-af1f5e967799" providerId="ADAL" clId="{50CAAA13-4688-4E5B-8B8F-51C00D404952}" dt="2023-05-09T15:48:53.435" v="437" actId="1076"/>
        <pc:sldMkLst>
          <pc:docMk/>
          <pc:sldMk cId="3536301534" sldId="307"/>
        </pc:sldMkLst>
        <pc:spChg chg="mod">
          <ac:chgData name="Davis, Amber" userId="f3718b1f-4a11-4f80-bb9a-af1f5e967799" providerId="ADAL" clId="{50CAAA13-4688-4E5B-8B8F-51C00D404952}" dt="2023-05-09T15:48:35.518" v="433" actId="14100"/>
          <ac:spMkLst>
            <pc:docMk/>
            <pc:sldMk cId="3536301534" sldId="307"/>
            <ac:spMk id="3" creationId="{743BDDBE-DF8D-4A96-A8A6-99E70514E206}"/>
          </ac:spMkLst>
        </pc:spChg>
        <pc:picChg chg="add mod">
          <ac:chgData name="Davis, Amber" userId="f3718b1f-4a11-4f80-bb9a-af1f5e967799" providerId="ADAL" clId="{50CAAA13-4688-4E5B-8B8F-51C00D404952}" dt="2023-05-09T15:48:53.435" v="437" actId="1076"/>
          <ac:picMkLst>
            <pc:docMk/>
            <pc:sldMk cId="3536301534" sldId="307"/>
            <ac:picMk id="5" creationId="{951F3C26-2DC7-131E-7D54-AB838F85C9CC}"/>
          </ac:picMkLst>
        </pc:picChg>
      </pc:sldChg>
      <pc:sldChg chg="addSp modSp mod">
        <pc:chgData name="Davis, Amber" userId="f3718b1f-4a11-4f80-bb9a-af1f5e967799" providerId="ADAL" clId="{50CAAA13-4688-4E5B-8B8F-51C00D404952}" dt="2023-05-09T15:50:39.295" v="444" actId="1076"/>
        <pc:sldMkLst>
          <pc:docMk/>
          <pc:sldMk cId="3236114738" sldId="308"/>
        </pc:sldMkLst>
        <pc:spChg chg="mod">
          <ac:chgData name="Davis, Amber" userId="f3718b1f-4a11-4f80-bb9a-af1f5e967799" providerId="ADAL" clId="{50CAAA13-4688-4E5B-8B8F-51C00D404952}" dt="2023-05-09T15:50:12.895" v="438" actId="14100"/>
          <ac:spMkLst>
            <pc:docMk/>
            <pc:sldMk cId="3236114738" sldId="308"/>
            <ac:spMk id="3" creationId="{743BDDBE-DF8D-4A96-A8A6-99E70514E206}"/>
          </ac:spMkLst>
        </pc:spChg>
        <pc:picChg chg="add mod modCrop">
          <ac:chgData name="Davis, Amber" userId="f3718b1f-4a11-4f80-bb9a-af1f5e967799" providerId="ADAL" clId="{50CAAA13-4688-4E5B-8B8F-51C00D404952}" dt="2023-05-09T15:50:39.295" v="444" actId="1076"/>
          <ac:picMkLst>
            <pc:docMk/>
            <pc:sldMk cId="3236114738" sldId="308"/>
            <ac:picMk id="5" creationId="{3FA00693-D169-9822-41DA-F10A1CF6F4F1}"/>
          </ac:picMkLst>
        </pc:picChg>
      </pc:sldChg>
      <pc:sldChg chg="addSp modSp mod">
        <pc:chgData name="Davis, Amber" userId="f3718b1f-4a11-4f80-bb9a-af1f5e967799" providerId="ADAL" clId="{50CAAA13-4688-4E5B-8B8F-51C00D404952}" dt="2023-05-09T16:07:09.177" v="450" actId="1076"/>
        <pc:sldMkLst>
          <pc:docMk/>
          <pc:sldMk cId="3400411938" sldId="309"/>
        </pc:sldMkLst>
        <pc:spChg chg="mod">
          <ac:chgData name="Davis, Amber" userId="f3718b1f-4a11-4f80-bb9a-af1f5e967799" providerId="ADAL" clId="{50CAAA13-4688-4E5B-8B8F-51C00D404952}" dt="2023-05-09T16:06:42.241" v="446" actId="14100"/>
          <ac:spMkLst>
            <pc:docMk/>
            <pc:sldMk cId="3400411938" sldId="309"/>
            <ac:spMk id="3" creationId="{743BDDBE-DF8D-4A96-A8A6-99E70514E206}"/>
          </ac:spMkLst>
        </pc:spChg>
        <pc:picChg chg="add mod">
          <ac:chgData name="Davis, Amber" userId="f3718b1f-4a11-4f80-bb9a-af1f5e967799" providerId="ADAL" clId="{50CAAA13-4688-4E5B-8B8F-51C00D404952}" dt="2023-05-09T16:07:09.177" v="450" actId="1076"/>
          <ac:picMkLst>
            <pc:docMk/>
            <pc:sldMk cId="3400411938" sldId="309"/>
            <ac:picMk id="5" creationId="{B70E270B-3480-295F-4DFE-5E40C183460A}"/>
          </ac:picMkLst>
        </pc:picChg>
      </pc:sldChg>
      <pc:sldChg chg="addSp modSp mod">
        <pc:chgData name="Davis, Amber" userId="f3718b1f-4a11-4f80-bb9a-af1f5e967799" providerId="ADAL" clId="{50CAAA13-4688-4E5B-8B8F-51C00D404952}" dt="2023-05-09T16:09:10.831" v="458" actId="1076"/>
        <pc:sldMkLst>
          <pc:docMk/>
          <pc:sldMk cId="3452351491" sldId="310"/>
        </pc:sldMkLst>
        <pc:spChg chg="mod">
          <ac:chgData name="Davis, Amber" userId="f3718b1f-4a11-4f80-bb9a-af1f5e967799" providerId="ADAL" clId="{50CAAA13-4688-4E5B-8B8F-51C00D404952}" dt="2023-05-09T16:08:42.752" v="451" actId="14100"/>
          <ac:spMkLst>
            <pc:docMk/>
            <pc:sldMk cId="3452351491" sldId="310"/>
            <ac:spMk id="3" creationId="{743BDDBE-DF8D-4A96-A8A6-99E70514E206}"/>
          </ac:spMkLst>
        </pc:spChg>
        <pc:picChg chg="add mod modCrop">
          <ac:chgData name="Davis, Amber" userId="f3718b1f-4a11-4f80-bb9a-af1f5e967799" providerId="ADAL" clId="{50CAAA13-4688-4E5B-8B8F-51C00D404952}" dt="2023-05-09T16:09:10.831" v="458" actId="1076"/>
          <ac:picMkLst>
            <pc:docMk/>
            <pc:sldMk cId="3452351491" sldId="310"/>
            <ac:picMk id="5" creationId="{ACA9E817-54A2-7848-AA46-586DBA8179A3}"/>
          </ac:picMkLst>
        </pc:picChg>
      </pc:sldChg>
      <pc:sldChg chg="addSp modSp mod">
        <pc:chgData name="Davis, Amber" userId="f3718b1f-4a11-4f80-bb9a-af1f5e967799" providerId="ADAL" clId="{50CAAA13-4688-4E5B-8B8F-51C00D404952}" dt="2023-05-09T16:44:18.519" v="569" actId="207"/>
        <pc:sldMkLst>
          <pc:docMk/>
          <pc:sldMk cId="474245734" sldId="312"/>
        </pc:sldMkLst>
        <pc:picChg chg="add mod">
          <ac:chgData name="Davis, Amber" userId="f3718b1f-4a11-4f80-bb9a-af1f5e967799" providerId="ADAL" clId="{50CAAA13-4688-4E5B-8B8F-51C00D404952}" dt="2023-05-09T16:44:18.519" v="569" actId="207"/>
          <ac:picMkLst>
            <pc:docMk/>
            <pc:sldMk cId="474245734" sldId="312"/>
            <ac:picMk id="5" creationId="{4BE6763B-2928-E6FC-FF5E-28C7A85D6B01}"/>
          </ac:picMkLst>
        </pc:picChg>
      </pc:sldChg>
      <pc:sldChg chg="addSp modSp mod">
        <pc:chgData name="Davis, Amber" userId="f3718b1f-4a11-4f80-bb9a-af1f5e967799" providerId="ADAL" clId="{50CAAA13-4688-4E5B-8B8F-51C00D404952}" dt="2023-05-09T16:44:45.484" v="575" actId="1076"/>
        <pc:sldMkLst>
          <pc:docMk/>
          <pc:sldMk cId="2322799916" sldId="313"/>
        </pc:sldMkLst>
        <pc:picChg chg="add mod">
          <ac:chgData name="Davis, Amber" userId="f3718b1f-4a11-4f80-bb9a-af1f5e967799" providerId="ADAL" clId="{50CAAA13-4688-4E5B-8B8F-51C00D404952}" dt="2023-05-09T16:44:45.484" v="575" actId="1076"/>
          <ac:picMkLst>
            <pc:docMk/>
            <pc:sldMk cId="2322799916" sldId="313"/>
            <ac:picMk id="5" creationId="{E7C69312-9A06-2741-346A-A5598F80D128}"/>
          </ac:picMkLst>
        </pc:picChg>
      </pc:sldChg>
      <pc:sldChg chg="addSp modSp mod">
        <pc:chgData name="Davis, Amber" userId="f3718b1f-4a11-4f80-bb9a-af1f5e967799" providerId="ADAL" clId="{50CAAA13-4688-4E5B-8B8F-51C00D404952}" dt="2023-05-09T16:45:41.832" v="584" actId="1076"/>
        <pc:sldMkLst>
          <pc:docMk/>
          <pc:sldMk cId="192850319" sldId="314"/>
        </pc:sldMkLst>
        <pc:spChg chg="mod">
          <ac:chgData name="Davis, Amber" userId="f3718b1f-4a11-4f80-bb9a-af1f5e967799" providerId="ADAL" clId="{50CAAA13-4688-4E5B-8B8F-51C00D404952}" dt="2023-05-09T16:44:59.368" v="576" actId="14100"/>
          <ac:spMkLst>
            <pc:docMk/>
            <pc:sldMk cId="192850319" sldId="314"/>
            <ac:spMk id="3" creationId="{743BDDBE-DF8D-4A96-A8A6-99E70514E206}"/>
          </ac:spMkLst>
        </pc:spChg>
        <pc:picChg chg="add mod">
          <ac:chgData name="Davis, Amber" userId="f3718b1f-4a11-4f80-bb9a-af1f5e967799" providerId="ADAL" clId="{50CAAA13-4688-4E5B-8B8F-51C00D404952}" dt="2023-05-09T16:45:41.832" v="584" actId="1076"/>
          <ac:picMkLst>
            <pc:docMk/>
            <pc:sldMk cId="192850319" sldId="314"/>
            <ac:picMk id="5" creationId="{F5235C07-B430-5539-BCFB-54C65DB661C2}"/>
          </ac:picMkLst>
        </pc:picChg>
      </pc:sldChg>
    </pc:docChg>
  </pc:docChgLst>
</pc:chgInfo>
</file>

<file path=ppt/comments/modernComment_127_E079B2A4.xml><?xml version="1.0" encoding="utf-8"?>
<p188:cmLst xmlns:a="http://schemas.openxmlformats.org/drawingml/2006/main" xmlns:r="http://schemas.openxmlformats.org/officeDocument/2006/relationships" xmlns:p188="http://schemas.microsoft.com/office/powerpoint/2018/8/main">
  <p188:cm id="{2820E41F-405C-4F81-B302-D6A3406157BC}" authorId="{C2024676-583B-677F-401E-7AA53FF2F24C}" created="2023-06-09T03:52:48.562">
    <ac:txMkLst xmlns:ac="http://schemas.microsoft.com/office/drawing/2013/main/command">
      <pc:docMk xmlns:pc="http://schemas.microsoft.com/office/powerpoint/2013/main/command"/>
      <pc:sldMk xmlns:pc="http://schemas.microsoft.com/office/powerpoint/2013/main/command" cId="3766071972" sldId="295"/>
      <ac:spMk id="10" creationId="{F5ED87E2-30E2-7C69-F554-445204A34609}"/>
      <ac:txMk cp="0">
        <ac:context len="387" hash="1209506631"/>
      </ac:txMk>
    </ac:txMkLst>
    <p188:pos x="3285065" y="238865"/>
    <p188:txBody>
      <a:bodyPr/>
      <a:lstStyle/>
      <a:p>
        <a:r>
          <a:rPr lang="en-US"/>
          <a:t>This is the incorrect description. When inserting the new description be sure to use complete sentences and don't use a semicolon  (look at the Food Science description for an example). Be sue to include periods at the end of complete sentences.
You can also just email me the paragraph of corrected content and I can edit it over email.</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17/08/2023</a:t>
            </a:fld>
            <a:endParaRPr lang="es-ES"/>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s-ES"/>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17/08/2023</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s-ES"/>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s-ES"/>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127_E079B2A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s-ES" dirty="0"/>
              <a:t>Manual del Estudiante</a:t>
            </a:r>
          </a:p>
        </p:txBody>
      </p:sp>
      <p:sp>
        <p:nvSpPr>
          <p:cNvPr id="3" name="Subtitle 2">
            <a:extLst>
              <a:ext uri="{FF2B5EF4-FFF2-40B4-BE49-F238E27FC236}">
                <a16:creationId xmlns:a16="http://schemas.microsoft.com/office/drawing/2014/main" id="{7F465509-51BC-49BA-951B-48BD64BFEAA2}"/>
              </a:ext>
            </a:extLst>
          </p:cNvPr>
          <p:cNvSpPr>
            <a:spLocks noGrp="1"/>
          </p:cNvSpPr>
          <p:nvPr>
            <p:ph type="subTitle" idx="1"/>
          </p:nvPr>
        </p:nvSpPr>
        <p:spPr/>
        <p:txBody>
          <a:bodyPr/>
          <a:lstStyle/>
          <a:p>
            <a:r>
              <a:rPr lang="es-ES"/>
              <a:t>Sección 4: Career Success</a:t>
            </a:r>
          </a:p>
          <a:p>
            <a:endParaRPr lang="es-ES" dirty="0"/>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de inmersión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pPr marL="0" indent="0">
              <a:buNone/>
            </a:pPr>
            <a:r>
              <a:rPr lang="es-ES" sz="2400" b="1" dirty="0"/>
              <a:t>SAE de empresa basada en la escuela</a:t>
            </a:r>
          </a:p>
          <a:p>
            <a:r>
              <a:rPr lang="es-ES" sz="2200" dirty="0"/>
              <a:t>Trabajen con compañeros miembros de la FFA para llevar a cabo un negocio agrícola en su campus de la escuela. </a:t>
            </a:r>
          </a:p>
          <a:p>
            <a:pPr lvl="1"/>
            <a:r>
              <a:rPr lang="es-ES" sz="1800" dirty="0"/>
              <a:t>Cultiven y vendan plantas cultivadas en el invernadero del campus.</a:t>
            </a:r>
          </a:p>
          <a:p>
            <a:pPr lvl="1"/>
            <a:r>
              <a:rPr lang="es-ES" sz="1800" dirty="0"/>
              <a:t>Construyan o reparen equipos agrícolas en la tienda de la escuela.</a:t>
            </a:r>
          </a:p>
          <a:p>
            <a:pPr lvl="1"/>
            <a:r>
              <a:rPr lang="es-ES" sz="1800" dirty="0"/>
              <a:t>Críen animales en el establo de la escuela para su exhibición y venta.</a:t>
            </a:r>
          </a:p>
          <a:p>
            <a:pPr lvl="1"/>
            <a:r>
              <a:rPr lang="es-ES" sz="1800" dirty="0"/>
              <a:t>Realicen experimentos en el laboratorio del aula.</a:t>
            </a:r>
          </a:p>
          <a:p>
            <a:pPr marL="457200" lvl="1" indent="0">
              <a:buNone/>
            </a:pPr>
            <a:endParaRPr lang="es-ES" sz="1800" dirty="0"/>
          </a:p>
        </p:txBody>
      </p:sp>
      <p:pic>
        <p:nvPicPr>
          <p:cNvPr id="5" name="Picture 4" descr="A person holding a beehive&#10;&#10;Description automatically generated with medium confidence">
            <a:extLst>
              <a:ext uri="{FF2B5EF4-FFF2-40B4-BE49-F238E27FC236}">
                <a16:creationId xmlns:a16="http://schemas.microsoft.com/office/drawing/2014/main" id="{268E619D-3CC8-8FB9-3C52-8DA30D516A8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64" r="4492"/>
          <a:stretch/>
        </p:blipFill>
        <p:spPr>
          <a:xfrm>
            <a:off x="6467416" y="2405847"/>
            <a:ext cx="4886384" cy="3759693"/>
          </a:xfrm>
          <a:prstGeom prst="rect">
            <a:avLst/>
          </a:prstGeom>
          <a:ln w="38100">
            <a:solidFill>
              <a:schemeClr val="tx1"/>
            </a:solidFill>
          </a:ln>
        </p:spPr>
      </p:pic>
    </p:spTree>
    <p:extLst>
      <p:ext uri="{BB962C8B-B14F-4D97-AF65-F5344CB8AC3E}">
        <p14:creationId xmlns:p14="http://schemas.microsoft.com/office/powerpoint/2010/main" val="667646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de inmersión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323650" cy="4628441"/>
          </a:xfrm>
        </p:spPr>
        <p:txBody>
          <a:bodyPr>
            <a:normAutofit lnSpcReduction="10000"/>
          </a:bodyPr>
          <a:lstStyle/>
          <a:p>
            <a:pPr marL="0" indent="0">
              <a:buNone/>
            </a:pPr>
            <a:r>
              <a:rPr lang="es-ES" sz="2400" b="1" dirty="0"/>
              <a:t>SAE de servicio-aprendizaje</a:t>
            </a:r>
          </a:p>
          <a:p>
            <a:r>
              <a:rPr lang="es-ES" sz="2200" dirty="0"/>
              <a:t>Planifiquen, realicen y evalúen proyectos para brindar un servicio a su escuela, a una entidad pública o a la comunidad en su conjunto.</a:t>
            </a:r>
          </a:p>
          <a:p>
            <a:r>
              <a:rPr lang="es-ES" sz="2200" dirty="0"/>
              <a:t>Mantengan buenos registros de sus planes, presupuesto, ingresos, gastos, tiempo, habilidades aprendidas y resultados logrados.</a:t>
            </a:r>
          </a:p>
          <a:p>
            <a:pPr lvl="1"/>
            <a:r>
              <a:rPr lang="es-ES" sz="1800" dirty="0"/>
              <a:t>Planifiquen, creen y administren un jardín comunitario.</a:t>
            </a:r>
          </a:p>
          <a:p>
            <a:pPr lvl="1"/>
            <a:r>
              <a:rPr lang="es-ES" sz="1800" dirty="0"/>
              <a:t>Hagan planes para mejorar el parque local.</a:t>
            </a:r>
          </a:p>
          <a:p>
            <a:pPr lvl="1"/>
            <a:r>
              <a:rPr lang="es-ES" sz="1800" dirty="0"/>
              <a:t>Lleven a cabo una operación de recolección con una despensa de alimentos y un productor local.</a:t>
            </a:r>
          </a:p>
          <a:p>
            <a:pPr marL="457200" lvl="1" indent="0">
              <a:buNone/>
            </a:pPr>
            <a:endParaRPr lang="es-ES" sz="1800" dirty="0"/>
          </a:p>
        </p:txBody>
      </p:sp>
      <p:pic>
        <p:nvPicPr>
          <p:cNvPr id="5" name="Picture 4" descr="A picture containing clothing, outdoor, person, child&#10;&#10;Description automatically generated">
            <a:extLst>
              <a:ext uri="{FF2B5EF4-FFF2-40B4-BE49-F238E27FC236}">
                <a16:creationId xmlns:a16="http://schemas.microsoft.com/office/drawing/2014/main" id="{516BF511-97C6-CB6E-2297-23AAD53870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851" t="4013" r="4232"/>
          <a:stretch/>
        </p:blipFill>
        <p:spPr>
          <a:xfrm>
            <a:off x="6428180" y="2414726"/>
            <a:ext cx="4651151" cy="3626528"/>
          </a:xfrm>
          <a:prstGeom prst="rect">
            <a:avLst/>
          </a:prstGeom>
          <a:ln w="38100">
            <a:solidFill>
              <a:schemeClr val="tx1"/>
            </a:solidFill>
          </a:ln>
        </p:spPr>
      </p:pic>
    </p:spTree>
    <p:extLst>
      <p:ext uri="{BB962C8B-B14F-4D97-AF65-F5344CB8AC3E}">
        <p14:creationId xmlns:p14="http://schemas.microsoft.com/office/powerpoint/2010/main" val="422913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a:t>Parte 2:</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a:t>Feria de Agrociencia</a:t>
            </a:r>
          </a:p>
        </p:txBody>
      </p:sp>
    </p:spTree>
    <p:extLst>
      <p:ext uri="{BB962C8B-B14F-4D97-AF65-F5344CB8AC3E}">
        <p14:creationId xmlns:p14="http://schemas.microsoft.com/office/powerpoint/2010/main" val="2708505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Feria de Agrociencia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4834631" cy="4628441"/>
          </a:xfrm>
        </p:spPr>
        <p:txBody>
          <a:bodyPr>
            <a:normAutofit fontScale="92500"/>
          </a:bodyPr>
          <a:lstStyle/>
          <a:p>
            <a:pPr>
              <a:lnSpc>
                <a:spcPct val="110000"/>
              </a:lnSpc>
            </a:pPr>
            <a:r>
              <a:rPr lang="es-ES" sz="2200" dirty="0"/>
              <a:t>La Feria Nacional de Agrociencia de la FFA reconoce a los estudiantes investigadores que estudian la aplicación de los principios científicos agrícolas y las tecnologías emergentes en las empresas agrícolas.</a:t>
            </a:r>
          </a:p>
          <a:p>
            <a:pPr>
              <a:lnSpc>
                <a:spcPct val="110000"/>
              </a:lnSpc>
            </a:pPr>
            <a:r>
              <a:rPr lang="es-ES" sz="2200" dirty="0"/>
              <a:t>Ofrece a los estudiantes de escuelas intermedias y secundarias la oportunidad de lograr el reconocimiento local, estatal y nacional mediante sus logros en el campo de agrociencia.</a:t>
            </a:r>
          </a:p>
        </p:txBody>
      </p:sp>
      <p:pic>
        <p:nvPicPr>
          <p:cNvPr id="7" name="Picture 6" descr="A picture containing clothing, person, person, indoor&#10;&#10;Description automatically generated">
            <a:extLst>
              <a:ext uri="{FF2B5EF4-FFF2-40B4-BE49-F238E27FC236}">
                <a16:creationId xmlns:a16="http://schemas.microsoft.com/office/drawing/2014/main" id="{77936CD9-20C1-B63B-52F3-B1806AF956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2528" y="1482571"/>
            <a:ext cx="5193805" cy="3462536"/>
          </a:xfrm>
          <a:prstGeom prst="rect">
            <a:avLst/>
          </a:prstGeom>
          <a:ln w="38100">
            <a:solidFill>
              <a:schemeClr val="tx1"/>
            </a:solidFill>
          </a:ln>
        </p:spPr>
      </p:pic>
    </p:spTree>
    <p:extLst>
      <p:ext uri="{BB962C8B-B14F-4D97-AF65-F5344CB8AC3E}">
        <p14:creationId xmlns:p14="http://schemas.microsoft.com/office/powerpoint/2010/main" val="2467923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Feria de Agrociencia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1" y="1601180"/>
            <a:ext cx="10515599" cy="4628441"/>
          </a:xfrm>
        </p:spPr>
        <p:txBody>
          <a:bodyPr>
            <a:normAutofit/>
          </a:bodyPr>
          <a:lstStyle/>
          <a:p>
            <a:pPr marL="0" indent="0">
              <a:buNone/>
            </a:pPr>
            <a:r>
              <a:rPr lang="es-ES" sz="2200" b="1" dirty="0"/>
              <a:t>Seleccionen un tema y desarrollen un proyecto:</a:t>
            </a:r>
          </a:p>
          <a:p>
            <a:r>
              <a:rPr lang="es-ES" sz="2200" dirty="0"/>
              <a:t>Consideren su SAE en curso como un buen lugar para comenzar.</a:t>
            </a:r>
          </a:p>
          <a:p>
            <a:r>
              <a:rPr lang="es-ES" sz="2200" dirty="0"/>
              <a:t>Las actividades de las SAE experimentales pueden proporcionar valiosas experiencias de aprendizaje para los estudiantes con objetivos profesionales relacionados con la agrociencia.</a:t>
            </a:r>
          </a:p>
        </p:txBody>
      </p:sp>
      <p:pic>
        <p:nvPicPr>
          <p:cNvPr id="5" name="Picture 4" descr="A picture containing indoor, clothing, ceiling, footwear&#10;&#10;Description automatically generated">
            <a:extLst>
              <a:ext uri="{FF2B5EF4-FFF2-40B4-BE49-F238E27FC236}">
                <a16:creationId xmlns:a16="http://schemas.microsoft.com/office/drawing/2014/main" id="{9B7D5F75-0CA8-8ABD-2A46-8D6593D16DB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51" t="32510" r="3628" b="3922"/>
          <a:stretch/>
        </p:blipFill>
        <p:spPr>
          <a:xfrm>
            <a:off x="2886720" y="3543709"/>
            <a:ext cx="6418556" cy="3045292"/>
          </a:xfrm>
          <a:prstGeom prst="rect">
            <a:avLst/>
          </a:prstGeom>
          <a:ln w="38100">
            <a:solidFill>
              <a:schemeClr val="tx1"/>
            </a:solidFill>
          </a:ln>
        </p:spPr>
      </p:pic>
    </p:spTree>
    <p:extLst>
      <p:ext uri="{BB962C8B-B14F-4D97-AF65-F5344CB8AC3E}">
        <p14:creationId xmlns:p14="http://schemas.microsoft.com/office/powerpoint/2010/main" val="15487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Feria de Agrociencia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4985551" cy="4628441"/>
          </a:xfrm>
        </p:spPr>
        <p:txBody>
          <a:bodyPr>
            <a:normAutofit fontScale="92500" lnSpcReduction="10000"/>
          </a:bodyPr>
          <a:lstStyle/>
          <a:p>
            <a:pPr marL="0" indent="0">
              <a:buNone/>
            </a:pPr>
            <a:r>
              <a:rPr lang="es-ES" sz="2200" b="1" dirty="0"/>
              <a:t>Desarrollar un proyecto de agrociencia de calidad incluye y requiere lo siguiente:</a:t>
            </a:r>
          </a:p>
          <a:p>
            <a:r>
              <a:rPr lang="es-ES" sz="2200" dirty="0"/>
              <a:t>Centrarse en un problema, una cuestión o un principio agrícola importante.</a:t>
            </a:r>
          </a:p>
          <a:p>
            <a:r>
              <a:rPr lang="es-ES" sz="2200" dirty="0"/>
              <a:t>Objetivos específicos de investigación.</a:t>
            </a:r>
          </a:p>
          <a:p>
            <a:r>
              <a:rPr lang="es-ES" sz="2200" dirty="0"/>
              <a:t>Usar una serie de pasos.</a:t>
            </a:r>
          </a:p>
          <a:p>
            <a:r>
              <a:rPr lang="es-ES" sz="2200" dirty="0"/>
              <a:t>Seguir un proceso científico para recopilar y analizar datos.</a:t>
            </a:r>
          </a:p>
          <a:p>
            <a:r>
              <a:rPr lang="es-ES" sz="2200" dirty="0"/>
              <a:t>Compromiso del estudiante con una cantidad de tiempo moderada o sustancial.</a:t>
            </a:r>
          </a:p>
          <a:p>
            <a:r>
              <a:rPr lang="es-ES" sz="2200" dirty="0"/>
              <a:t>Supervisión del Maestro.</a:t>
            </a:r>
          </a:p>
        </p:txBody>
      </p:sp>
      <p:pic>
        <p:nvPicPr>
          <p:cNvPr id="5" name="Picture 4" descr="A young person standing next to a poster&#10;&#10;Description automatically generated with medium confidence">
            <a:extLst>
              <a:ext uri="{FF2B5EF4-FFF2-40B4-BE49-F238E27FC236}">
                <a16:creationId xmlns:a16="http://schemas.microsoft.com/office/drawing/2014/main" id="{DBF8DF1E-E214-3D16-DE68-09792FB616E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036" t="14757"/>
          <a:stretch/>
        </p:blipFill>
        <p:spPr>
          <a:xfrm>
            <a:off x="6028519" y="1564691"/>
            <a:ext cx="5325281" cy="3326906"/>
          </a:xfrm>
          <a:prstGeom prst="rect">
            <a:avLst/>
          </a:prstGeom>
          <a:ln w="38100">
            <a:solidFill>
              <a:schemeClr val="tx1"/>
            </a:solidFill>
          </a:ln>
        </p:spPr>
      </p:pic>
    </p:spTree>
    <p:extLst>
      <p:ext uri="{BB962C8B-B14F-4D97-AF65-F5344CB8AC3E}">
        <p14:creationId xmlns:p14="http://schemas.microsoft.com/office/powerpoint/2010/main" val="17087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a:t>Parte 3:</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a:t>Competencias</a:t>
            </a:r>
          </a:p>
        </p:txBody>
      </p:sp>
    </p:spTree>
    <p:extLst>
      <p:ext uri="{BB962C8B-B14F-4D97-AF65-F5344CB8AC3E}">
        <p14:creationId xmlns:p14="http://schemas.microsoft.com/office/powerpoint/2010/main" val="3044860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Premios de competencia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690688"/>
            <a:ext cx="10515599" cy="1666793"/>
          </a:xfrm>
        </p:spPr>
        <p:txBody>
          <a:bodyPr>
            <a:normAutofit/>
          </a:bodyPr>
          <a:lstStyle/>
          <a:p>
            <a:pPr marL="0" indent="0">
              <a:buNone/>
            </a:pPr>
            <a:r>
              <a:rPr lang="es-ES" sz="2200" i="1" dirty="0"/>
              <a:t>Una vez que su experiencia agrícola supervisada está en marcha, ¿qué viene después? A través del Programa de Premios Nacionales de Competencia Agrícola de la FFA, tienen la oportunidad de obtener reconocimiento y, posiblemente, ¡incluso dinero en efectivo basado en su SAE! </a:t>
            </a:r>
          </a:p>
        </p:txBody>
      </p:sp>
      <p:graphicFrame>
        <p:nvGraphicFramePr>
          <p:cNvPr id="5" name="Table 5">
            <a:extLst>
              <a:ext uri="{FF2B5EF4-FFF2-40B4-BE49-F238E27FC236}">
                <a16:creationId xmlns:a16="http://schemas.microsoft.com/office/drawing/2014/main" id="{01EF9443-893D-1F09-7ACC-64806BC38542}"/>
              </a:ext>
            </a:extLst>
          </p:cNvPr>
          <p:cNvGraphicFramePr>
            <a:graphicFrameLocks noGrp="1"/>
          </p:cNvGraphicFramePr>
          <p:nvPr>
            <p:extLst>
              <p:ext uri="{D42A27DB-BD31-4B8C-83A1-F6EECF244321}">
                <p14:modId xmlns:p14="http://schemas.microsoft.com/office/powerpoint/2010/main" val="553552520"/>
              </p:ext>
            </p:extLst>
          </p:nvPr>
        </p:nvGraphicFramePr>
        <p:xfrm>
          <a:off x="838197" y="3357481"/>
          <a:ext cx="10515600" cy="1269318"/>
        </p:xfrm>
        <a:graphic>
          <a:graphicData uri="http://schemas.openxmlformats.org/drawingml/2006/table">
            <a:tbl>
              <a:tblPr firstRow="1" bandRow="1">
                <a:tableStyleId>{B301B821-A1FF-4177-AEE7-76D212191A09}</a:tableStyleId>
              </a:tblPr>
              <a:tblGrid>
                <a:gridCol w="2628900">
                  <a:extLst>
                    <a:ext uri="{9D8B030D-6E8A-4147-A177-3AD203B41FA5}">
                      <a16:colId xmlns:a16="http://schemas.microsoft.com/office/drawing/2014/main" val="2505534269"/>
                    </a:ext>
                  </a:extLst>
                </a:gridCol>
                <a:gridCol w="2628900">
                  <a:extLst>
                    <a:ext uri="{9D8B030D-6E8A-4147-A177-3AD203B41FA5}">
                      <a16:colId xmlns:a16="http://schemas.microsoft.com/office/drawing/2014/main" val="3865409041"/>
                    </a:ext>
                  </a:extLst>
                </a:gridCol>
                <a:gridCol w="2628900">
                  <a:extLst>
                    <a:ext uri="{9D8B030D-6E8A-4147-A177-3AD203B41FA5}">
                      <a16:colId xmlns:a16="http://schemas.microsoft.com/office/drawing/2014/main" val="1704646182"/>
                    </a:ext>
                  </a:extLst>
                </a:gridCol>
                <a:gridCol w="2628900">
                  <a:extLst>
                    <a:ext uri="{9D8B030D-6E8A-4147-A177-3AD203B41FA5}">
                      <a16:colId xmlns:a16="http://schemas.microsoft.com/office/drawing/2014/main" val="2117507879"/>
                    </a:ext>
                  </a:extLst>
                </a:gridCol>
              </a:tblGrid>
              <a:tr h="658165">
                <a:tc gridSpan="4">
                  <a:txBody>
                    <a:bodyPr/>
                    <a:lstStyle/>
                    <a:p>
                      <a:pPr algn="ctr"/>
                      <a:r>
                        <a:rPr lang="en-US" sz="2200" dirty="0"/>
                        <a:t>Tipos de premios de competencia</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84252539"/>
                  </a:ext>
                </a:extLst>
              </a:tr>
              <a:tr h="611153">
                <a:tc>
                  <a:txBody>
                    <a:bodyPr/>
                    <a:lstStyle/>
                    <a:p>
                      <a:pPr algn="ctr"/>
                      <a:r>
                        <a:rPr lang="en-US" sz="2000" b="1" dirty="0">
                          <a:solidFill>
                            <a:srgbClr val="002060"/>
                          </a:solidFill>
                        </a:rPr>
                        <a:t>Colocación</a:t>
                      </a:r>
                    </a:p>
                  </a:txBody>
                  <a:tcPr/>
                </a:tc>
                <a:tc>
                  <a:txBody>
                    <a:bodyPr/>
                    <a:lstStyle/>
                    <a:p>
                      <a:pPr algn="ctr"/>
                      <a:r>
                        <a:rPr lang="en-US" sz="2000" b="1" dirty="0">
                          <a:solidFill>
                            <a:srgbClr val="002060"/>
                          </a:solidFill>
                        </a:rPr>
                        <a:t>Emprendimiento</a:t>
                      </a:r>
                    </a:p>
                  </a:txBody>
                  <a:tcPr/>
                </a:tc>
                <a:tc>
                  <a:txBody>
                    <a:bodyPr/>
                    <a:lstStyle/>
                    <a:p>
                      <a:pPr algn="ctr"/>
                      <a:r>
                        <a:rPr lang="en-US" sz="2000" b="1" dirty="0">
                          <a:solidFill>
                            <a:srgbClr val="002060"/>
                          </a:solidFill>
                        </a:rPr>
                        <a:t>Combinada</a:t>
                      </a:r>
                    </a:p>
                  </a:txBody>
                  <a:tcPr/>
                </a:tc>
                <a:tc>
                  <a:txBody>
                    <a:bodyPr/>
                    <a:lstStyle/>
                    <a:p>
                      <a:pPr algn="ctr"/>
                      <a:r>
                        <a:rPr lang="en-US" sz="2000" b="1" dirty="0">
                          <a:solidFill>
                            <a:srgbClr val="002060"/>
                          </a:solidFill>
                        </a:rPr>
                        <a:t>Investigación</a:t>
                      </a:r>
                    </a:p>
                  </a:txBody>
                  <a:tcPr/>
                </a:tc>
                <a:extLst>
                  <a:ext uri="{0D108BD9-81ED-4DB2-BD59-A6C34878D82A}">
                    <a16:rowId xmlns:a16="http://schemas.microsoft.com/office/drawing/2014/main" val="1669193737"/>
                  </a:ext>
                </a:extLst>
              </a:tr>
            </a:tbl>
          </a:graphicData>
        </a:graphic>
      </p:graphicFrame>
    </p:spTree>
    <p:extLst>
      <p:ext uri="{BB962C8B-B14F-4D97-AF65-F5344CB8AC3E}">
        <p14:creationId xmlns:p14="http://schemas.microsoft.com/office/powerpoint/2010/main" val="2339669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lnSpcReduction="10000"/>
          </a:bodyPr>
          <a:lstStyle/>
          <a:p>
            <a:pPr marL="0" indent="0">
              <a:buNone/>
            </a:pPr>
            <a:r>
              <a:rPr lang="es-ES" sz="2200" b="1" dirty="0"/>
              <a:t>Opciones para la carrera de sistemas de agronegocios</a:t>
            </a:r>
          </a:p>
          <a:p>
            <a:r>
              <a:rPr lang="es-ES" sz="2200" dirty="0"/>
              <a:t>Hagan relaciones públicas para una exposición de ganado o grupo de agricultura juvenil.</a:t>
            </a:r>
          </a:p>
          <a:p>
            <a:r>
              <a:rPr lang="es-ES" sz="2200" dirty="0"/>
              <a:t>Trabajen en el sitio web de su capítulo de la FFA.</a:t>
            </a:r>
          </a:p>
          <a:p>
            <a:r>
              <a:rPr lang="es-ES" sz="2200" dirty="0"/>
              <a:t>Desarrollen y vendan mantas de ovejas exclusivas.</a:t>
            </a:r>
          </a:p>
          <a:p>
            <a:r>
              <a:rPr lang="es-ES" sz="2200" dirty="0"/>
              <a:t>Trabajen para un establo local de ganado.</a:t>
            </a:r>
          </a:p>
          <a:p>
            <a:r>
              <a:rPr lang="es-ES" sz="2200" dirty="0"/>
              <a:t>Establezcan talleres educativos en el zoológico o la granja.</a:t>
            </a:r>
          </a:p>
        </p:txBody>
      </p:sp>
      <p:pic>
        <p:nvPicPr>
          <p:cNvPr id="5" name="Picture 4" descr="A picture containing symbol, logo, graphics, electric blue&#10;&#10;Description automatically generated">
            <a:extLst>
              <a:ext uri="{FF2B5EF4-FFF2-40B4-BE49-F238E27FC236}">
                <a16:creationId xmlns:a16="http://schemas.microsoft.com/office/drawing/2014/main" id="{5484F7F7-B250-EF45-CBF4-93057E03F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24482">
            <a:off x="7504475" y="1368079"/>
            <a:ext cx="2299373" cy="4121840"/>
          </a:xfrm>
          <a:prstGeom prst="rect">
            <a:avLst/>
          </a:prstGeom>
        </p:spPr>
      </p:pic>
    </p:spTree>
    <p:extLst>
      <p:ext uri="{BB962C8B-B14F-4D97-AF65-F5344CB8AC3E}">
        <p14:creationId xmlns:p14="http://schemas.microsoft.com/office/powerpoint/2010/main" val="159061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lnSpcReduction="10000"/>
          </a:bodyPr>
          <a:lstStyle/>
          <a:p>
            <a:pPr marL="0" indent="0">
              <a:buNone/>
            </a:pPr>
            <a:r>
              <a:rPr lang="es-ES" sz="2200" b="1" dirty="0"/>
              <a:t>Opciones para la carrera de sistemas de animales</a:t>
            </a:r>
          </a:p>
          <a:p>
            <a:r>
              <a:rPr lang="es-ES" sz="2200" dirty="0"/>
              <a:t>Críen y vendan corderos, cerdos o ganado vacuno, o trabajen para un productor.</a:t>
            </a:r>
          </a:p>
          <a:p>
            <a:r>
              <a:rPr lang="es-ES" sz="2200" dirty="0"/>
              <a:t>Trabajen en una tienda local de mascotas.</a:t>
            </a:r>
          </a:p>
          <a:p>
            <a:r>
              <a:rPr lang="es-ES" sz="2200" dirty="0"/>
              <a:t>Den lecciones de equitación.</a:t>
            </a:r>
          </a:p>
          <a:p>
            <a:r>
              <a:rPr lang="es-ES" sz="2200" dirty="0"/>
              <a:t>Trabajen en una clínica veterinaria.</a:t>
            </a:r>
          </a:p>
          <a:p>
            <a:r>
              <a:rPr lang="es-ES" sz="2200" dirty="0"/>
              <a:t>Críen y vendan conejos para producción de carne o uso como mascotas.</a:t>
            </a:r>
          </a:p>
        </p:txBody>
      </p:sp>
      <p:pic>
        <p:nvPicPr>
          <p:cNvPr id="6" name="Picture 5" descr="A blue line drawing of a cow&#10;&#10;Description automatically generated with medium confidence">
            <a:extLst>
              <a:ext uri="{FF2B5EF4-FFF2-40B4-BE49-F238E27FC236}">
                <a16:creationId xmlns:a16="http://schemas.microsoft.com/office/drawing/2014/main" id="{17CD5A83-616B-06F0-06B1-4151F6D407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5209" y="2829761"/>
            <a:ext cx="4005543" cy="2620166"/>
          </a:xfrm>
          <a:prstGeom prst="rect">
            <a:avLst/>
          </a:prstGeom>
        </p:spPr>
      </p:pic>
    </p:spTree>
    <p:extLst>
      <p:ext uri="{BB962C8B-B14F-4D97-AF65-F5344CB8AC3E}">
        <p14:creationId xmlns:p14="http://schemas.microsoft.com/office/powerpoint/2010/main" val="2630342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dirty="0"/>
              <a:t>Parte 1:</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a:t>Experiencia agrícola supervisada</a:t>
            </a:r>
          </a:p>
        </p:txBody>
      </p:sp>
    </p:spTree>
    <p:extLst>
      <p:ext uri="{BB962C8B-B14F-4D97-AF65-F5344CB8AC3E}">
        <p14:creationId xmlns:p14="http://schemas.microsoft.com/office/powerpoint/2010/main" val="4274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lnSpcReduction="10000"/>
          </a:bodyPr>
          <a:lstStyle/>
          <a:p>
            <a:pPr marL="0" indent="0">
              <a:buNone/>
            </a:pPr>
            <a:r>
              <a:rPr lang="es-ES" sz="2200" b="1" dirty="0"/>
              <a:t>Opciones para la carrera de sistemas de biotecnología</a:t>
            </a:r>
          </a:p>
          <a:p>
            <a:r>
              <a:rPr lang="es-ES" sz="2200" dirty="0"/>
              <a:t>Creen un combustible con mezcla de biodiésel a partir del aceite de soja.</a:t>
            </a:r>
          </a:p>
          <a:p>
            <a:r>
              <a:rPr lang="es-ES" sz="2200" dirty="0"/>
              <a:t>Capaciten y viajen con un embriólogo bovino, y ayúdenlo con las transferencias de embriones.</a:t>
            </a:r>
          </a:p>
          <a:p>
            <a:r>
              <a:rPr lang="es-ES" sz="2200" dirty="0"/>
              <a:t>Hibriden lirios; reproduzcan lirios de color quebrado y lirios de follaje abigarrado.</a:t>
            </a:r>
          </a:p>
          <a:p>
            <a:r>
              <a:rPr lang="es-ES" sz="2200" dirty="0"/>
              <a:t>Vendan suplementos alimenticios para el ganado.</a:t>
            </a:r>
          </a:p>
        </p:txBody>
      </p:sp>
      <p:pic>
        <p:nvPicPr>
          <p:cNvPr id="6" name="Picture 5" descr="A blue line art of a beaker&#10;&#10;Description automatically generated with low confidence">
            <a:extLst>
              <a:ext uri="{FF2B5EF4-FFF2-40B4-BE49-F238E27FC236}">
                <a16:creationId xmlns:a16="http://schemas.microsoft.com/office/drawing/2014/main" id="{52778B52-1739-DE4E-33C1-8E7A11F1D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9447" y="1595494"/>
            <a:ext cx="3134458" cy="3667011"/>
          </a:xfrm>
          <a:prstGeom prst="rect">
            <a:avLst/>
          </a:prstGeom>
        </p:spPr>
      </p:pic>
    </p:spTree>
    <p:extLst>
      <p:ext uri="{BB962C8B-B14F-4D97-AF65-F5344CB8AC3E}">
        <p14:creationId xmlns:p14="http://schemas.microsoft.com/office/powerpoint/2010/main" val="3284737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lnSpcReduction="10000"/>
          </a:bodyPr>
          <a:lstStyle/>
          <a:p>
            <a:pPr marL="0" indent="0">
              <a:buNone/>
            </a:pPr>
            <a:r>
              <a:rPr lang="es-ES" sz="2200" b="1" dirty="0"/>
              <a:t>Opciones para la carrera de sistemas de servicios ambientales</a:t>
            </a:r>
          </a:p>
          <a:p>
            <a:r>
              <a:rPr lang="es-ES" sz="2200" dirty="0"/>
              <a:t>Lleven a cabo un proyecto de preservación de la línea costera, plantación de árboles y mejora del hábitat.</a:t>
            </a:r>
          </a:p>
          <a:p>
            <a:r>
              <a:rPr lang="es-ES" sz="2200" dirty="0"/>
              <a:t>Construyan refugios, instalen fuentes de agua y proporcionen parcelas de alimentos para mejorar el hábitat de ciervos, codornices y pavos.</a:t>
            </a:r>
          </a:p>
          <a:p>
            <a:r>
              <a:rPr lang="es-ES" sz="2200" dirty="0"/>
              <a:t>Trabajen para conservar y preservar las tortugas marinas amenazadas y su hábitat.</a:t>
            </a:r>
          </a:p>
        </p:txBody>
      </p:sp>
      <p:pic>
        <p:nvPicPr>
          <p:cNvPr id="8" name="Picture 7" descr="A cloud with rain drops&#10;&#10;Description automatically generated with low confidence">
            <a:extLst>
              <a:ext uri="{FF2B5EF4-FFF2-40B4-BE49-F238E27FC236}">
                <a16:creationId xmlns:a16="http://schemas.microsoft.com/office/drawing/2014/main" id="{B6F7FC48-D16F-0E4E-7287-52FBEB65D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667" y="1527743"/>
            <a:ext cx="3038956" cy="3802513"/>
          </a:xfrm>
          <a:prstGeom prst="rect">
            <a:avLst/>
          </a:prstGeom>
        </p:spPr>
      </p:pic>
    </p:spTree>
    <p:extLst>
      <p:ext uri="{BB962C8B-B14F-4D97-AF65-F5344CB8AC3E}">
        <p14:creationId xmlns:p14="http://schemas.microsoft.com/office/powerpoint/2010/main" val="2336426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fontScale="92500"/>
          </a:bodyPr>
          <a:lstStyle/>
          <a:p>
            <a:pPr marL="0" indent="0">
              <a:buNone/>
            </a:pPr>
            <a:r>
              <a:rPr lang="es-ES" sz="2200" b="1" dirty="0"/>
              <a:t>Trayectoria profesional en productos alimentarios y sistemas de procesamiento</a:t>
            </a:r>
          </a:p>
          <a:p>
            <a:r>
              <a:rPr lang="es-ES" sz="2200" dirty="0"/>
              <a:t>Trabajen en una planta procesadora de carne.</a:t>
            </a:r>
          </a:p>
          <a:p>
            <a:r>
              <a:rPr lang="es-ES" sz="2200" dirty="0"/>
              <a:t>Elaboren mermeladas y comercialícenlas durante las ferias del condado.</a:t>
            </a:r>
          </a:p>
          <a:p>
            <a:r>
              <a:rPr lang="es-ES" sz="2200" dirty="0"/>
              <a:t>Elaboren brillo labial a partir de aceite de soja, aloe vera, hamamelis o cera de abejas, y véndanlo en ferias artesanales y en línea.</a:t>
            </a:r>
          </a:p>
          <a:p>
            <a:r>
              <a:rPr lang="es-ES" sz="2200" dirty="0"/>
              <a:t>Elaboren nuevos tipos de embutidos, salchichas y otros productos cárnicos.</a:t>
            </a:r>
          </a:p>
        </p:txBody>
      </p:sp>
      <p:pic>
        <p:nvPicPr>
          <p:cNvPr id="5" name="Picture 4" descr="A picture containing circle, symbol, graphics, font&#10;&#10;Description automatically generated">
            <a:extLst>
              <a:ext uri="{FF2B5EF4-FFF2-40B4-BE49-F238E27FC236}">
                <a16:creationId xmlns:a16="http://schemas.microsoft.com/office/drawing/2014/main" id="{A66F2087-F36C-C97B-C2BA-4FAF9C80C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0989" y="1585129"/>
            <a:ext cx="3673223" cy="3687742"/>
          </a:xfrm>
          <a:prstGeom prst="rect">
            <a:avLst/>
          </a:prstGeom>
        </p:spPr>
      </p:pic>
    </p:spTree>
    <p:extLst>
      <p:ext uri="{BB962C8B-B14F-4D97-AF65-F5344CB8AC3E}">
        <p14:creationId xmlns:p14="http://schemas.microsoft.com/office/powerpoint/2010/main" val="167775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fontScale="92500" lnSpcReduction="20000"/>
          </a:bodyPr>
          <a:lstStyle/>
          <a:p>
            <a:pPr marL="0" indent="0">
              <a:lnSpc>
                <a:spcPct val="110000"/>
              </a:lnSpc>
              <a:buNone/>
            </a:pPr>
            <a:r>
              <a:rPr lang="es-ES" sz="2200" b="1" dirty="0"/>
              <a:t>Trayectoria profesional en sistemas de recursos naturales</a:t>
            </a:r>
          </a:p>
          <a:p>
            <a:pPr>
              <a:lnSpc>
                <a:spcPct val="110000"/>
              </a:lnSpc>
            </a:pPr>
            <a:r>
              <a:rPr lang="es-ES" sz="2200" dirty="0"/>
              <a:t>Mejoren y mantengan el hábitat de vida silvestre.</a:t>
            </a:r>
          </a:p>
          <a:p>
            <a:pPr>
              <a:lnSpc>
                <a:spcPct val="110000"/>
              </a:lnSpc>
            </a:pPr>
            <a:r>
              <a:rPr lang="es-ES" sz="2200" dirty="0"/>
              <a:t>Vendan leña.</a:t>
            </a:r>
          </a:p>
          <a:p>
            <a:pPr>
              <a:lnSpc>
                <a:spcPct val="110000"/>
              </a:lnSpc>
            </a:pPr>
            <a:r>
              <a:rPr lang="es-ES" sz="2200" dirty="0"/>
              <a:t>Críen chukaras, faisanes y codornices; vendan huevos o aves para su colocación en áreas de hábitat locales.</a:t>
            </a:r>
          </a:p>
          <a:p>
            <a:pPr>
              <a:lnSpc>
                <a:spcPct val="110000"/>
              </a:lnSpc>
            </a:pPr>
            <a:r>
              <a:rPr lang="es-ES" sz="2200" dirty="0"/>
              <a:t>Guíen a los turistas en paseos a caballo por las áreas silvestres.</a:t>
            </a:r>
          </a:p>
          <a:p>
            <a:pPr>
              <a:lnSpc>
                <a:spcPct val="110000"/>
              </a:lnSpc>
            </a:pPr>
            <a:r>
              <a:rPr lang="es-ES" sz="2200" dirty="0"/>
              <a:t>Inicien un negocio de cría de venados de cola blanca.</a:t>
            </a:r>
          </a:p>
        </p:txBody>
      </p:sp>
      <p:pic>
        <p:nvPicPr>
          <p:cNvPr id="4" name="Picture 3" descr="A blue line drawing of a bee&#10;&#10;Description automatically generated with medium confidence">
            <a:extLst>
              <a:ext uri="{FF2B5EF4-FFF2-40B4-BE49-F238E27FC236}">
                <a16:creationId xmlns:a16="http://schemas.microsoft.com/office/drawing/2014/main" id="{5F725035-6354-B972-CA5B-630495E09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958" y="1721081"/>
            <a:ext cx="3585324" cy="3415837"/>
          </a:xfrm>
          <a:prstGeom prst="rect">
            <a:avLst/>
          </a:prstGeom>
        </p:spPr>
      </p:pic>
    </p:spTree>
    <p:extLst>
      <p:ext uri="{BB962C8B-B14F-4D97-AF65-F5344CB8AC3E}">
        <p14:creationId xmlns:p14="http://schemas.microsoft.com/office/powerpoint/2010/main" val="405633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602297"/>
            <a:ext cx="5257800" cy="4949505"/>
          </a:xfrm>
        </p:spPr>
        <p:txBody>
          <a:bodyPr>
            <a:normAutofit fontScale="85000" lnSpcReduction="20000"/>
          </a:bodyPr>
          <a:lstStyle/>
          <a:p>
            <a:pPr marL="0" indent="0">
              <a:lnSpc>
                <a:spcPct val="110000"/>
              </a:lnSpc>
              <a:buNone/>
            </a:pPr>
            <a:r>
              <a:rPr lang="es-ES" sz="2200" b="1" dirty="0"/>
              <a:t>Opciones para la carrera de sistemas de plantas</a:t>
            </a:r>
          </a:p>
          <a:p>
            <a:pPr>
              <a:lnSpc>
                <a:spcPct val="110000"/>
              </a:lnSpc>
            </a:pPr>
            <a:r>
              <a:rPr lang="es-ES" sz="2200" dirty="0"/>
              <a:t>Trabajen en una floristería.</a:t>
            </a:r>
          </a:p>
          <a:p>
            <a:pPr>
              <a:lnSpc>
                <a:spcPct val="110000"/>
              </a:lnSpc>
            </a:pPr>
            <a:r>
              <a:rPr lang="es-ES" sz="2200" dirty="0"/>
              <a:t>Apliquen los métodos de renta en efectivo y aparcería a una parte de la granja.</a:t>
            </a:r>
          </a:p>
          <a:p>
            <a:pPr>
              <a:lnSpc>
                <a:spcPct val="110000"/>
              </a:lnSpc>
            </a:pPr>
            <a:r>
              <a:rPr lang="es-ES" sz="2200" dirty="0"/>
              <a:t>Establezcan una parcela de bayas para recolección propia, un huerto o un jardín.</a:t>
            </a:r>
          </a:p>
          <a:p>
            <a:pPr>
              <a:lnSpc>
                <a:spcPct val="110000"/>
              </a:lnSpc>
            </a:pPr>
            <a:r>
              <a:rPr lang="es-ES" sz="2200" dirty="0"/>
              <a:t>Cultiven y comercialicen lirios y flores de Pascua en el invernadero de la escuela.</a:t>
            </a:r>
          </a:p>
          <a:p>
            <a:pPr>
              <a:lnSpc>
                <a:spcPct val="110000"/>
              </a:lnSpc>
            </a:pPr>
            <a:r>
              <a:rPr lang="es-ES" sz="2200" dirty="0"/>
              <a:t>Trabajen para un campo de golf: corten el césped, resiembren, pulvericen las malezas, ayuden con los sistemas de agua y paisajismo.</a:t>
            </a:r>
          </a:p>
        </p:txBody>
      </p:sp>
      <p:pic>
        <p:nvPicPr>
          <p:cNvPr id="6" name="Picture 5" descr="A blue line drawing of a plant&#10;&#10;Description automatically generated with medium confidence">
            <a:extLst>
              <a:ext uri="{FF2B5EF4-FFF2-40B4-BE49-F238E27FC236}">
                <a16:creationId xmlns:a16="http://schemas.microsoft.com/office/drawing/2014/main" id="{26333DA1-3654-C70C-567A-49F7A1CAB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5454" y="1686205"/>
            <a:ext cx="3362569" cy="3485589"/>
          </a:xfrm>
          <a:prstGeom prst="rect">
            <a:avLst/>
          </a:prstGeom>
        </p:spPr>
      </p:pic>
    </p:spTree>
    <p:extLst>
      <p:ext uri="{BB962C8B-B14F-4D97-AF65-F5344CB8AC3E}">
        <p14:creationId xmlns:p14="http://schemas.microsoft.com/office/powerpoint/2010/main" val="276749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Ideas para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lnSpcReduction="10000"/>
          </a:bodyPr>
          <a:lstStyle/>
          <a:p>
            <a:pPr marL="0" indent="0">
              <a:buNone/>
            </a:pPr>
            <a:r>
              <a:rPr lang="es-ES" sz="2200" b="1" dirty="0"/>
              <a:t>Trayectoria profesional en sistemas eléctricos, estructurales y técnicos</a:t>
            </a:r>
          </a:p>
          <a:p>
            <a:r>
              <a:rPr lang="es-ES" sz="2200" dirty="0"/>
              <a:t>Diseñen y fabriquen nuevos equipos agrícolas.</a:t>
            </a:r>
          </a:p>
          <a:p>
            <a:r>
              <a:rPr lang="es-ES" sz="2200" dirty="0"/>
              <a:t>Abran un taller de soldadura y reparación.</a:t>
            </a:r>
          </a:p>
          <a:p>
            <a:r>
              <a:rPr lang="es-ES" sz="2200" dirty="0"/>
              <a:t>Trabajen en un taller mecánico.</a:t>
            </a:r>
          </a:p>
          <a:p>
            <a:r>
              <a:rPr lang="es-ES" sz="2200" dirty="0"/>
              <a:t>Ayuden a construir establos de ganado y corrales de ganado.</a:t>
            </a:r>
          </a:p>
          <a:p>
            <a:r>
              <a:rPr lang="es-ES" sz="2200" dirty="0"/>
              <a:t>Ayuden a hacer mejoras en su hogar, y realicen proyectos de mejora de jardinería, en el patio o en la entrada de coches.</a:t>
            </a:r>
          </a:p>
        </p:txBody>
      </p:sp>
      <p:pic>
        <p:nvPicPr>
          <p:cNvPr id="6" name="Picture 5" descr="A blue line drawing of a tractor&#10;&#10;Description automatically generated with medium confidence">
            <a:extLst>
              <a:ext uri="{FF2B5EF4-FFF2-40B4-BE49-F238E27FC236}">
                <a16:creationId xmlns:a16="http://schemas.microsoft.com/office/drawing/2014/main" id="{BE405184-7FB1-0F9D-F4CA-7D1162163A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982" y="2529197"/>
            <a:ext cx="4145242" cy="3077044"/>
          </a:xfrm>
          <a:prstGeom prst="rect">
            <a:avLst/>
          </a:prstGeom>
        </p:spPr>
      </p:pic>
    </p:spTree>
    <p:extLst>
      <p:ext uri="{BB962C8B-B14F-4D97-AF65-F5344CB8AC3E}">
        <p14:creationId xmlns:p14="http://schemas.microsoft.com/office/powerpoint/2010/main" val="167473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de capítulo</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6805474" cy="1021556"/>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Mano Verde</a:t>
            </a:r>
          </a:p>
          <a:p>
            <a:pPr algn="ctr"/>
            <a:r>
              <a:rPr lang="es-ES" dirty="0">
                <a:solidFill>
                  <a:schemeClr val="tx2"/>
                </a:solidFill>
              </a:rPr>
              <a:t>Otorgado al miembro de primer año más activo con una SAE sólida y que demuestre un alto nivel de liderazgo.</a:t>
            </a:r>
          </a:p>
        </p:txBody>
      </p:sp>
      <p:sp>
        <p:nvSpPr>
          <p:cNvPr id="10" name="TextBox 9">
            <a:extLst>
              <a:ext uri="{FF2B5EF4-FFF2-40B4-BE49-F238E27FC236}">
                <a16:creationId xmlns:a16="http://schemas.microsoft.com/office/drawing/2014/main" id="{F5ED87E2-30E2-7C69-F554-445204A34609}"/>
              </a:ext>
            </a:extLst>
          </p:cNvPr>
          <p:cNvSpPr txBox="1"/>
          <p:nvPr/>
        </p:nvSpPr>
        <p:spPr>
          <a:xfrm>
            <a:off x="7523018" y="2873958"/>
            <a:ext cx="4089014" cy="3166824"/>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Agricultor Estrella del Capítulo</a:t>
            </a:r>
          </a:p>
          <a:p>
            <a:pPr algn="ctr"/>
            <a:r>
              <a:rPr lang="es-ES" dirty="0">
                <a:solidFill>
                  <a:schemeClr val="tx2"/>
                </a:solidFill>
              </a:rPr>
              <a:t>Otorgado a un miembro del capítulo con una SAE de posesión/emprendimiento destacado en la agricultura de producción, y que demuestra la mayor participación en todas las áreas de las actividades del capítulo.</a:t>
            </a:r>
          </a:p>
        </p:txBody>
      </p:sp>
      <p:pic>
        <p:nvPicPr>
          <p:cNvPr id="4" name="Picture 3" descr="A person standing on a tractor&#10;&#10;Description automatically generated">
            <a:extLst>
              <a:ext uri="{FF2B5EF4-FFF2-40B4-BE49-F238E27FC236}">
                <a16:creationId xmlns:a16="http://schemas.microsoft.com/office/drawing/2014/main" id="{C2B2F057-BA36-974D-269C-E733F17286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0937" y="3147498"/>
            <a:ext cx="5080000" cy="3380301"/>
          </a:xfrm>
          <a:prstGeom prst="rect">
            <a:avLst/>
          </a:prstGeom>
          <a:ln w="38100">
            <a:solidFill>
              <a:schemeClr val="tx1"/>
            </a:solidFill>
          </a:ln>
        </p:spPr>
      </p:pic>
    </p:spTree>
    <p:extLst>
      <p:ext uri="{BB962C8B-B14F-4D97-AF65-F5344CB8AC3E}">
        <p14:creationId xmlns:p14="http://schemas.microsoft.com/office/powerpoint/2010/main" val="2911164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de capítulo</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246716" cy="2009061"/>
          </a:xfrm>
          <a:prstGeom prst="roundRect">
            <a:avLst/>
          </a:prstGeom>
          <a:noFill/>
          <a:ln w="38100">
            <a:solidFill>
              <a:schemeClr val="accent1"/>
            </a:solidFill>
          </a:ln>
        </p:spPr>
        <p:txBody>
          <a:bodyPr wrap="square" rtlCol="0">
            <a:spAutoFit/>
          </a:bodyPr>
          <a:lstStyle/>
          <a:p>
            <a:pPr algn="ctr"/>
            <a:r>
              <a:rPr lang="es-ES" sz="1600" b="1" dirty="0">
                <a:solidFill>
                  <a:schemeClr val="tx2"/>
                </a:solidFill>
              </a:rPr>
              <a:t>Premio Estrella en Agronegocios del Capítulo</a:t>
            </a:r>
          </a:p>
          <a:p>
            <a:pPr algn="ctr"/>
            <a:r>
              <a:rPr lang="es-ES" sz="1600" dirty="0">
                <a:solidFill>
                  <a:schemeClr val="tx2"/>
                </a:solidFill>
              </a:rPr>
              <a:t>Otorgado a un miembro del capítulo que obtuvo su título del capítulo, con una SAE de posesión/emprendimiento no relacionado con la producción destacada en agricultura y demuestra la mayor participación en todas las áreas de las actividades del capítulo. </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219292" cy="1736646"/>
          </a:xfrm>
          <a:prstGeom prst="roundRect">
            <a:avLst/>
          </a:prstGeom>
          <a:noFill/>
          <a:ln w="38100">
            <a:solidFill>
              <a:schemeClr val="accent1"/>
            </a:solidFill>
          </a:ln>
        </p:spPr>
        <p:txBody>
          <a:bodyPr wrap="square" rtlCol="0">
            <a:spAutoFit/>
          </a:bodyPr>
          <a:lstStyle/>
          <a:p>
            <a:pPr algn="ctr"/>
            <a:r>
              <a:rPr lang="es-ES" sz="1600" b="1" dirty="0">
                <a:solidFill>
                  <a:schemeClr val="tx2"/>
                </a:solidFill>
              </a:rPr>
              <a:t>Premio Estrella en Agrociencia del Capítulo</a:t>
            </a:r>
          </a:p>
          <a:p>
            <a:pPr algn="ctr"/>
            <a:r>
              <a:rPr lang="es-ES" sz="1600" dirty="0">
                <a:solidFill>
                  <a:schemeClr val="tx2"/>
                </a:solidFill>
              </a:rPr>
              <a:t>Otorgado a un miembro del capítulo que haya obtenido su título del capítulo, con una SAE destacada basada en la investigación de ciencias agrícolas y que participe activamente en todas las áreas del capítulo.</a:t>
            </a:r>
          </a:p>
        </p:txBody>
      </p:sp>
      <p:sp>
        <p:nvSpPr>
          <p:cNvPr id="3" name="TextBox 2">
            <a:extLst>
              <a:ext uri="{FF2B5EF4-FFF2-40B4-BE49-F238E27FC236}">
                <a16:creationId xmlns:a16="http://schemas.microsoft.com/office/drawing/2014/main" id="{00D934C0-E29D-028D-80C7-3E547B91F4A0}"/>
              </a:ext>
            </a:extLst>
          </p:cNvPr>
          <p:cNvSpPr txBox="1"/>
          <p:nvPr/>
        </p:nvSpPr>
        <p:spPr>
          <a:xfrm>
            <a:off x="838199" y="4023177"/>
            <a:ext cx="5246716" cy="2009061"/>
          </a:xfrm>
          <a:prstGeom prst="roundRect">
            <a:avLst/>
          </a:prstGeom>
          <a:noFill/>
          <a:ln w="38100">
            <a:solidFill>
              <a:schemeClr val="accent1"/>
            </a:solidFill>
          </a:ln>
        </p:spPr>
        <p:txBody>
          <a:bodyPr wrap="square" rtlCol="0">
            <a:spAutoFit/>
          </a:bodyPr>
          <a:lstStyle/>
          <a:p>
            <a:pPr algn="ctr"/>
            <a:r>
              <a:rPr lang="es-ES" sz="1600" b="1" dirty="0">
                <a:solidFill>
                  <a:schemeClr val="tx2"/>
                </a:solidFill>
              </a:rPr>
              <a:t>Premio Estrella en Colocación Agrícola del Capítulo</a:t>
            </a:r>
          </a:p>
          <a:p>
            <a:pPr algn="ctr"/>
            <a:r>
              <a:rPr lang="es-ES" sz="1600" dirty="0">
                <a:solidFill>
                  <a:schemeClr val="tx2"/>
                </a:solidFill>
              </a:rPr>
              <a:t>Otorgado a un miembro del capítulo que haya obtenido su título del capítulo, con una colocación de SAE destacada en agronegocios o agricultura de producción, y que participe activamente en todas las áreas del capítulo.</a:t>
            </a:r>
          </a:p>
        </p:txBody>
      </p:sp>
      <p:pic>
        <p:nvPicPr>
          <p:cNvPr id="5" name="Picture 4" descr="A picture containing person, indoor, clothing, pet&#10;&#10;Description automatically generated">
            <a:extLst>
              <a:ext uri="{FF2B5EF4-FFF2-40B4-BE49-F238E27FC236}">
                <a16:creationId xmlns:a16="http://schemas.microsoft.com/office/drawing/2014/main" id="{F0743FDF-66B2-21D4-EE01-502E910B9B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2334" y="3750215"/>
            <a:ext cx="4354513" cy="2897552"/>
          </a:xfrm>
          <a:prstGeom prst="rect">
            <a:avLst/>
          </a:prstGeom>
          <a:ln w="38100">
            <a:solidFill>
              <a:schemeClr val="tx1"/>
            </a:solidFill>
          </a:ln>
        </p:spPr>
      </p:pic>
    </p:spTree>
    <p:extLst>
      <p:ext uri="{BB962C8B-B14F-4D97-AF65-F5344CB8AC3E}">
        <p14:creationId xmlns:p14="http://schemas.microsoft.com/office/powerpoint/2010/main" val="2352773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estatal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1" y="1852402"/>
            <a:ext cx="3235035" cy="4534853"/>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Agricultor Estrella del Estado</a:t>
            </a:r>
          </a:p>
          <a:p>
            <a:pPr algn="ctr"/>
            <a:r>
              <a:rPr lang="es-ES" dirty="0">
                <a:solidFill>
                  <a:schemeClr val="tx2"/>
                </a:solidFill>
              </a:rPr>
              <a:t>Se otorga a nivel estatal a un miembro de la FFA con logros destacados en su SAE de agricultura de producción y participación activa en la FFA.</a:t>
            </a:r>
          </a:p>
          <a:p>
            <a:pPr algn="ctr"/>
            <a:r>
              <a:rPr lang="es-ES" dirty="0">
                <a:solidFill>
                  <a:schemeClr val="tx2"/>
                </a:solidFill>
              </a:rPr>
              <a:t>(es seleccionado a partir de los candidatos principales para obtener el título estatal de la FFA).</a:t>
            </a:r>
          </a:p>
        </p:txBody>
      </p:sp>
      <p:sp>
        <p:nvSpPr>
          <p:cNvPr id="10" name="TextBox 9">
            <a:extLst>
              <a:ext uri="{FF2B5EF4-FFF2-40B4-BE49-F238E27FC236}">
                <a16:creationId xmlns:a16="http://schemas.microsoft.com/office/drawing/2014/main" id="{F5ED87E2-30E2-7C69-F554-445204A34609}"/>
              </a:ext>
            </a:extLst>
          </p:cNvPr>
          <p:cNvSpPr txBox="1"/>
          <p:nvPr/>
        </p:nvSpPr>
        <p:spPr>
          <a:xfrm>
            <a:off x="4267200" y="1852402"/>
            <a:ext cx="7154487" cy="1898392"/>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en Agronegocios</a:t>
            </a:r>
          </a:p>
          <a:p>
            <a:pPr algn="ctr"/>
            <a:r>
              <a:rPr lang="es-ES" sz="1750" dirty="0">
                <a:solidFill>
                  <a:schemeClr val="tx2"/>
                </a:solidFill>
              </a:rPr>
              <a:t>Se otorga a nivel estatal a un miembro de la FFA con logros destacados en su SAE de Agronegocios no relacionada con la producción y participación activa en la FFA.</a:t>
            </a:r>
          </a:p>
          <a:p>
            <a:pPr algn="ctr"/>
            <a:r>
              <a:rPr lang="es-ES" sz="1750" dirty="0">
                <a:solidFill>
                  <a:schemeClr val="tx2"/>
                </a:solidFill>
              </a:rPr>
              <a:t>(es seleccionado a partir de los candidatos principales para obtener el título estatal de la FFA).</a:t>
            </a:r>
          </a:p>
        </p:txBody>
      </p:sp>
      <p:pic>
        <p:nvPicPr>
          <p:cNvPr id="4" name="Picture 3" descr="A picture containing grass, outdoor, horse, mammal&#10;&#10;Description automatically generated">
            <a:extLst>
              <a:ext uri="{FF2B5EF4-FFF2-40B4-BE49-F238E27FC236}">
                <a16:creationId xmlns:a16="http://schemas.microsoft.com/office/drawing/2014/main" id="{D10F49DC-1869-8024-D0CE-0DC66B3778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906" y="4038600"/>
            <a:ext cx="3883186" cy="2583924"/>
          </a:xfrm>
          <a:prstGeom prst="rect">
            <a:avLst/>
          </a:prstGeom>
          <a:ln w="38100">
            <a:solidFill>
              <a:schemeClr val="tx1"/>
            </a:solidFill>
          </a:ln>
        </p:spPr>
      </p:pic>
    </p:spTree>
    <p:extLst>
      <p:ext uri="{BB962C8B-B14F-4D97-AF65-F5344CB8AC3E}">
        <p14:creationId xmlns:p14="http://schemas.microsoft.com/office/powerpoint/2010/main" val="837038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estatal</a:t>
            </a:r>
          </a:p>
        </p:txBody>
      </p:sp>
      <p:sp>
        <p:nvSpPr>
          <p:cNvPr id="7" name="TextBox 6">
            <a:extLst>
              <a:ext uri="{FF2B5EF4-FFF2-40B4-BE49-F238E27FC236}">
                <a16:creationId xmlns:a16="http://schemas.microsoft.com/office/drawing/2014/main" id="{AD7E8D91-45AF-5B96-A3EA-35E641438497}"/>
              </a:ext>
            </a:extLst>
          </p:cNvPr>
          <p:cNvSpPr txBox="1"/>
          <p:nvPr/>
        </p:nvSpPr>
        <p:spPr>
          <a:xfrm>
            <a:off x="1069339" y="1802524"/>
            <a:ext cx="6751321" cy="1566386"/>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en Colocación Agrícola del Estado</a:t>
            </a:r>
          </a:p>
          <a:p>
            <a:pPr algn="ctr"/>
            <a:r>
              <a:rPr lang="es-ES" sz="1700" dirty="0">
                <a:solidFill>
                  <a:schemeClr val="tx2"/>
                </a:solidFill>
              </a:rPr>
              <a:t>Otorgado a nivel estatal a un miembro de la FFA con una colocación agrícola destacada en SAE y participación activa en la FFA (es seleccionado a partir de los candidatos principales para obtener el título estatal de la FFA).</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7542" y="1852402"/>
            <a:ext cx="2966256" cy="4337685"/>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en Agrociencia del Estado</a:t>
            </a:r>
          </a:p>
          <a:p>
            <a:pPr algn="ctr"/>
            <a:r>
              <a:rPr lang="es-ES" sz="1700" dirty="0">
                <a:solidFill>
                  <a:schemeClr val="tx2"/>
                </a:solidFill>
              </a:rPr>
              <a:t>Otorgado a nivel estatal a un miembro de la FFA con una colocación agrícola destacada en SAE y participación activa en la FFA (es seleccionado a partir de los candidatos principales para obtener el título estatal de la FFA).</a:t>
            </a:r>
          </a:p>
        </p:txBody>
      </p:sp>
      <p:pic>
        <p:nvPicPr>
          <p:cNvPr id="4" name="Picture 3" descr="A picture containing person, furniture, clothing, table&#10;&#10;Description automatically generated">
            <a:extLst>
              <a:ext uri="{FF2B5EF4-FFF2-40B4-BE49-F238E27FC236}">
                <a16:creationId xmlns:a16="http://schemas.microsoft.com/office/drawing/2014/main" id="{9D5CAD0C-9552-7A7E-1BD4-9E97838496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725" y="3801852"/>
            <a:ext cx="4146550" cy="2764366"/>
          </a:xfrm>
          <a:prstGeom prst="rect">
            <a:avLst/>
          </a:prstGeom>
          <a:ln w="38100">
            <a:solidFill>
              <a:schemeClr val="tx1"/>
            </a:solidFill>
          </a:ln>
        </p:spPr>
      </p:pic>
    </p:spTree>
    <p:extLst>
      <p:ext uri="{BB962C8B-B14F-4D97-AF65-F5344CB8AC3E}">
        <p14:creationId xmlns:p14="http://schemas.microsoft.com/office/powerpoint/2010/main" val="34315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¿Qué es una SAE?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663268" cy="4709400"/>
          </a:xfrm>
        </p:spPr>
        <p:txBody>
          <a:bodyPr>
            <a:normAutofit fontScale="77500" lnSpcReduction="20000"/>
          </a:bodyPr>
          <a:lstStyle/>
          <a:p>
            <a:pPr>
              <a:lnSpc>
                <a:spcPct val="120000"/>
              </a:lnSpc>
            </a:pPr>
            <a:r>
              <a:rPr lang="es-ES" sz="2600" dirty="0"/>
              <a:t>Un SAE se compone de proyectos o empresas en las que aplica las habilidades y los conocimientos agrícolas aprendidos en el aula al mundo real.</a:t>
            </a:r>
          </a:p>
          <a:p>
            <a:pPr lvl="1">
              <a:lnSpc>
                <a:spcPct val="120000"/>
              </a:lnSpc>
            </a:pPr>
            <a:r>
              <a:rPr lang="es-ES" dirty="0"/>
              <a:t>Creen su propio negocio de paisajismo.</a:t>
            </a:r>
          </a:p>
          <a:p>
            <a:pPr lvl="1">
              <a:lnSpc>
                <a:spcPct val="120000"/>
              </a:lnSpc>
            </a:pPr>
            <a:r>
              <a:rPr lang="es-ES" dirty="0"/>
              <a:t>Lleven a cabo un proyecto de investigación científica.</a:t>
            </a:r>
          </a:p>
          <a:p>
            <a:pPr lvl="1">
              <a:lnSpc>
                <a:spcPct val="120000"/>
              </a:lnSpc>
            </a:pPr>
            <a:r>
              <a:rPr lang="es-ES" dirty="0"/>
              <a:t>Cultiven.</a:t>
            </a:r>
          </a:p>
          <a:p>
            <a:pPr lvl="1">
              <a:lnSpc>
                <a:spcPct val="120000"/>
              </a:lnSpc>
            </a:pPr>
            <a:r>
              <a:rPr lang="es-ES" dirty="0"/>
              <a:t>Críen ganado.</a:t>
            </a:r>
          </a:p>
          <a:p>
            <a:pPr lvl="1">
              <a:lnSpc>
                <a:spcPct val="120000"/>
              </a:lnSpc>
            </a:pPr>
            <a:r>
              <a:rPr lang="es-ES" dirty="0"/>
              <a:t>Aseguren un trabajo en un campo relacionado con sus futuras metas profesionales.</a:t>
            </a:r>
          </a:p>
          <a:p>
            <a:pPr lvl="1">
              <a:lnSpc>
                <a:spcPct val="120000"/>
              </a:lnSpc>
            </a:pPr>
            <a:r>
              <a:rPr lang="es-ES" dirty="0"/>
              <a:t>Servicio comunitario completo. </a:t>
            </a:r>
          </a:p>
        </p:txBody>
      </p:sp>
      <p:pic>
        <p:nvPicPr>
          <p:cNvPr id="6" name="Picture 5" descr="A picture containing clothing, person, human face, jeans&#10;&#10;Description automatically generated">
            <a:extLst>
              <a:ext uri="{FF2B5EF4-FFF2-40B4-BE49-F238E27FC236}">
                <a16:creationId xmlns:a16="http://schemas.microsoft.com/office/drawing/2014/main" id="{E9E30CA6-D68F-DE51-240B-1B6602739C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912"/>
          <a:stretch/>
        </p:blipFill>
        <p:spPr>
          <a:xfrm>
            <a:off x="7152620" y="1295000"/>
            <a:ext cx="3613175" cy="4185821"/>
          </a:xfrm>
          <a:prstGeom prst="rect">
            <a:avLst/>
          </a:prstGeom>
          <a:ln w="38100">
            <a:solidFill>
              <a:schemeClr val="tx1"/>
            </a:solidFill>
          </a:ln>
        </p:spPr>
      </p:pic>
    </p:spTree>
    <p:extLst>
      <p:ext uri="{BB962C8B-B14F-4D97-AF65-F5344CB8AC3E}">
        <p14:creationId xmlns:p14="http://schemas.microsoft.com/office/powerpoint/2010/main" val="408372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nacional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739833" y="1982166"/>
            <a:ext cx="7622771" cy="1898392"/>
          </a:xfrm>
          <a:prstGeom prst="roundRect">
            <a:avLst/>
          </a:prstGeom>
          <a:noFill/>
          <a:ln w="38100">
            <a:solidFill>
              <a:schemeClr val="accent1"/>
            </a:solidFill>
          </a:ln>
        </p:spPr>
        <p:txBody>
          <a:bodyPr wrap="square" rtlCol="0">
            <a:spAutoFit/>
          </a:bodyPr>
          <a:lstStyle/>
          <a:p>
            <a:pPr algn="ctr"/>
            <a:r>
              <a:rPr lang="es-ES" b="1" dirty="0">
                <a:solidFill>
                  <a:schemeClr val="tx2"/>
                </a:solidFill>
              </a:rPr>
              <a:t>Agricultor Estrella Americano</a:t>
            </a:r>
          </a:p>
          <a:p>
            <a:pPr algn="ctr"/>
            <a:r>
              <a:rPr lang="es-ES" sz="1750" dirty="0">
                <a:solidFill>
                  <a:schemeClr val="tx2"/>
                </a:solidFill>
              </a:rPr>
              <a:t>Considerado el reconocimiento más alto en la nación para un joven agricultor aspirante; otorgado al miembro de la FFA con la mejor SAR de producción-agricultura en la nación; reconocido por los logros del miembro en el desarrollo profesional y de liderazgo; seleccionado entre cuatro finalistas nacionales.</a:t>
            </a:r>
          </a:p>
        </p:txBody>
      </p:sp>
      <p:sp>
        <p:nvSpPr>
          <p:cNvPr id="10" name="TextBox 9">
            <a:extLst>
              <a:ext uri="{FF2B5EF4-FFF2-40B4-BE49-F238E27FC236}">
                <a16:creationId xmlns:a16="http://schemas.microsoft.com/office/drawing/2014/main" id="{F5ED87E2-30E2-7C69-F554-445204A34609}"/>
              </a:ext>
            </a:extLst>
          </p:cNvPr>
          <p:cNvSpPr txBox="1"/>
          <p:nvPr/>
        </p:nvSpPr>
        <p:spPr>
          <a:xfrm>
            <a:off x="739833" y="4106533"/>
            <a:ext cx="7622771" cy="2247424"/>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en Agronegocios Americano</a:t>
            </a:r>
          </a:p>
          <a:p>
            <a:pPr algn="ctr"/>
            <a:r>
              <a:rPr lang="es-ES" sz="1750" dirty="0">
                <a:solidFill>
                  <a:schemeClr val="tx2"/>
                </a:solidFill>
              </a:rPr>
              <a:t>Considerado el reconocimiento más alto en la nación para un miembro que busca una carrera en agronegocios; otorgado al miembro de la FFA con la SAE de agronegocios no relacionada con la producción más importante de la nación; reconocido por su desarrollo profesional y de liderazgo; seleccionado entre cuatro finalistas nacionales.</a:t>
            </a:r>
          </a:p>
        </p:txBody>
      </p:sp>
      <p:pic>
        <p:nvPicPr>
          <p:cNvPr id="4" name="Picture 3" descr="A person holding a dog&#10;&#10;Description automatically generated with low confidence">
            <a:extLst>
              <a:ext uri="{FF2B5EF4-FFF2-40B4-BE49-F238E27FC236}">
                <a16:creationId xmlns:a16="http://schemas.microsoft.com/office/drawing/2014/main" id="{6E33C264-8F98-B23A-BB05-66C68B1CCF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8397" y="2058696"/>
            <a:ext cx="2675403" cy="4020663"/>
          </a:xfrm>
          <a:prstGeom prst="rect">
            <a:avLst/>
          </a:prstGeom>
          <a:ln w="38100">
            <a:solidFill>
              <a:schemeClr val="tx1"/>
            </a:solidFill>
          </a:ln>
        </p:spPr>
      </p:pic>
    </p:spTree>
    <p:extLst>
      <p:ext uri="{BB962C8B-B14F-4D97-AF65-F5344CB8AC3E}">
        <p14:creationId xmlns:p14="http://schemas.microsoft.com/office/powerpoint/2010/main" val="836530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Premios Estrella a nivel nacional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3779758"/>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Americano en Colocación Agrícola</a:t>
            </a:r>
          </a:p>
          <a:p>
            <a:pPr algn="ctr"/>
            <a:r>
              <a:rPr lang="es-ES" dirty="0">
                <a:solidFill>
                  <a:schemeClr val="tx2"/>
                </a:solidFill>
              </a:rPr>
              <a:t>Considerado el reconocimiento más alto en la nación para un miembro que se destaca en la colocación en la industria de la agricultura; otorgado al miembro de la FFA con la mejor SAE en colocación agrícola en la nación; reconocido por los logros del miembro en el desarrollo profesional y de liderazgo; seleccionado entre cuatro finalistas nacionales.</a:t>
            </a:r>
          </a:p>
        </p:txBody>
      </p:sp>
      <p:sp>
        <p:nvSpPr>
          <p:cNvPr id="10" name="TextBox 9">
            <a:extLst>
              <a:ext uri="{FF2B5EF4-FFF2-40B4-BE49-F238E27FC236}">
                <a16:creationId xmlns:a16="http://schemas.microsoft.com/office/drawing/2014/main" id="{F5ED87E2-30E2-7C69-F554-445204A34609}"/>
              </a:ext>
            </a:extLst>
          </p:cNvPr>
          <p:cNvSpPr txBox="1"/>
          <p:nvPr/>
        </p:nvSpPr>
        <p:spPr>
          <a:xfrm>
            <a:off x="6184669" y="1852402"/>
            <a:ext cx="5169129" cy="3473291"/>
          </a:xfrm>
          <a:prstGeom prst="roundRect">
            <a:avLst/>
          </a:prstGeom>
          <a:noFill/>
          <a:ln w="38100">
            <a:solidFill>
              <a:schemeClr val="accent1"/>
            </a:solidFill>
          </a:ln>
        </p:spPr>
        <p:txBody>
          <a:bodyPr wrap="square" rtlCol="0">
            <a:spAutoFit/>
          </a:bodyPr>
          <a:lstStyle/>
          <a:p>
            <a:pPr algn="ctr"/>
            <a:r>
              <a:rPr lang="es-ES" b="1" dirty="0">
                <a:solidFill>
                  <a:schemeClr val="tx2"/>
                </a:solidFill>
              </a:rPr>
              <a:t>Premio Estrella Americano en </a:t>
            </a:r>
            <a:r>
              <a:rPr lang="es-ES" b="1" dirty="0" err="1">
                <a:solidFill>
                  <a:schemeClr val="tx2"/>
                </a:solidFill>
              </a:rPr>
              <a:t>Agrociencia</a:t>
            </a:r>
            <a:endParaRPr lang="es-ES" b="1" dirty="0">
              <a:solidFill>
                <a:schemeClr val="tx2"/>
              </a:solidFill>
            </a:endParaRPr>
          </a:p>
          <a:p>
            <a:pPr algn="ctr"/>
            <a:r>
              <a:rPr lang="es-ES" dirty="0">
                <a:solidFill>
                  <a:schemeClr val="tx2"/>
                </a:solidFill>
              </a:rPr>
              <a:t>Considerado el reconocimiento más alto en la nación para un miembro involucrado en el campo de la agrociencia; otorgado al miembro de la FFA con la mejor SAE basada en la ciencia agrícola en la nación; reconocido por su carrera y desarrollo de liderazgo; seleccionado entre cuatro finalistas nacionales</a:t>
            </a:r>
          </a:p>
        </p:txBody>
      </p:sp>
    </p:spTree>
    <p:extLst>
      <p:ext uri="{BB962C8B-B14F-4D97-AF65-F5344CB8AC3E}">
        <p14:creationId xmlns:p14="http://schemas.microsoft.com/office/powerpoint/2010/main" val="959346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dirty="0"/>
              <a:t>Parte 4:</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dirty="0"/>
              <a:t>Eventos de Desarrollo Profesional y de Liderazgo</a:t>
            </a:r>
          </a:p>
        </p:txBody>
      </p:sp>
    </p:spTree>
    <p:extLst>
      <p:ext uri="{BB962C8B-B14F-4D97-AF65-F5344CB8AC3E}">
        <p14:creationId xmlns:p14="http://schemas.microsoft.com/office/powerpoint/2010/main" val="3285754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¿Qué es un CDE/LDE?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10515599" cy="4628441"/>
          </a:xfrm>
        </p:spPr>
        <p:txBody>
          <a:bodyPr>
            <a:normAutofit/>
          </a:bodyPr>
          <a:lstStyle/>
          <a:p>
            <a:r>
              <a:rPr lang="es-ES" sz="2200" dirty="0"/>
              <a:t>Los eventos de desarrollo profesional (CDE) y los eventos de desarrollo de liderazgo (LDE) lo ayudan a aprender habilidades para tener éxito en su futura carrera.</a:t>
            </a:r>
          </a:p>
          <a:p>
            <a:r>
              <a:rPr lang="es-ES" sz="2200" dirty="0"/>
              <a:t>Estos eventos se basan en lo que aprenden en sus clases de educación agrícola y en la FFA.</a:t>
            </a:r>
          </a:p>
          <a:p>
            <a:r>
              <a:rPr lang="es-ES" sz="2200" dirty="0"/>
              <a:t>Ponen en práctica la toma de decisiones y experimentan el trabajo en equipo y la competencia.</a:t>
            </a:r>
          </a:p>
        </p:txBody>
      </p:sp>
    </p:spTree>
    <p:extLst>
      <p:ext uri="{BB962C8B-B14F-4D97-AF65-F5344CB8AC3E}">
        <p14:creationId xmlns:p14="http://schemas.microsoft.com/office/powerpoint/2010/main" val="2348350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r>
              <a:rPr lang="es-ES" sz="2000" dirty="0"/>
              <a:t>Comunicaciones agrícolas</a:t>
            </a:r>
          </a:p>
          <a:p>
            <a:r>
              <a:rPr lang="es-ES" sz="2000" dirty="0"/>
              <a:t>Ventas agrícolas</a:t>
            </a:r>
          </a:p>
          <a:p>
            <a:r>
              <a:rPr lang="es-ES" sz="2000" dirty="0"/>
              <a:t>Tecnología agrícola y sistemas mecánicos</a:t>
            </a:r>
          </a:p>
          <a:p>
            <a:r>
              <a:rPr lang="es-ES" sz="2000" dirty="0"/>
              <a:t>Agronomía</a:t>
            </a:r>
          </a:p>
          <a:p>
            <a:r>
              <a:rPr lang="es-ES" sz="2000" dirty="0"/>
              <a:t>Evaluación y manejo de ganado lechero </a:t>
            </a:r>
          </a:p>
          <a:p>
            <a:r>
              <a:rPr lang="es-ES" sz="2000" dirty="0"/>
              <a:t>Recursos ambientales y naturales</a:t>
            </a:r>
          </a:p>
          <a:p>
            <a:r>
              <a:rPr lang="es-ES" sz="2000" dirty="0"/>
              <a:t>Manejo de granjas y agronegocios</a:t>
            </a:r>
          </a:p>
          <a:p>
            <a:r>
              <a:rPr lang="es-ES" sz="2000" dirty="0"/>
              <a:t>Floricultura</a:t>
            </a:r>
          </a:p>
          <a:p>
            <a:r>
              <a:rPr lang="es-ES" sz="2000" dirty="0"/>
              <a:t>Ciencia y tecnología alimentaria</a:t>
            </a:r>
          </a:p>
        </p:txBody>
      </p:sp>
      <p:sp>
        <p:nvSpPr>
          <p:cNvPr id="6" name="Content Placeholder 2">
            <a:extLst>
              <a:ext uri="{FF2B5EF4-FFF2-40B4-BE49-F238E27FC236}">
                <a16:creationId xmlns:a16="http://schemas.microsoft.com/office/drawing/2014/main" id="{8A4FF484-56FC-2DB5-13C5-B8874477FC13}"/>
              </a:ext>
            </a:extLst>
          </p:cNvPr>
          <p:cNvSpPr txBox="1">
            <a:spLocks/>
          </p:cNvSpPr>
          <p:nvPr/>
        </p:nvSpPr>
        <p:spPr>
          <a:xfrm>
            <a:off x="6096000" y="1825624"/>
            <a:ext cx="5257800" cy="46284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000" dirty="0"/>
              <a:t>Ciencias forestales</a:t>
            </a:r>
          </a:p>
          <a:p>
            <a:r>
              <a:rPr lang="es-ES" sz="2000" dirty="0"/>
              <a:t>Evaluación de caballos</a:t>
            </a:r>
          </a:p>
          <a:p>
            <a:r>
              <a:rPr lang="es-ES" sz="2000" dirty="0"/>
              <a:t>Evaluación de ganado</a:t>
            </a:r>
          </a:p>
          <a:p>
            <a:r>
              <a:rPr lang="es-ES" sz="2000" dirty="0"/>
              <a:t>Plan de marketing</a:t>
            </a:r>
          </a:p>
          <a:p>
            <a:r>
              <a:rPr lang="es-ES" sz="2000" dirty="0"/>
              <a:t>Evaluación y tecnología de carnes</a:t>
            </a:r>
          </a:p>
          <a:p>
            <a:r>
              <a:rPr lang="es-ES" sz="2000" dirty="0"/>
              <a:t>Calidad y productos lácteos</a:t>
            </a:r>
          </a:p>
          <a:p>
            <a:r>
              <a:rPr lang="es-ES" sz="2000" dirty="0"/>
              <a:t>Vivero/Paisaje</a:t>
            </a:r>
          </a:p>
          <a:p>
            <a:r>
              <a:rPr lang="es-ES" sz="2000" dirty="0"/>
              <a:t>Evaluación avícola </a:t>
            </a:r>
          </a:p>
          <a:p>
            <a:r>
              <a:rPr lang="es-ES" sz="2000" dirty="0"/>
              <a:t>Ciencias veterinarias</a:t>
            </a:r>
          </a:p>
        </p:txBody>
      </p:sp>
    </p:spTree>
    <p:extLst>
      <p:ext uri="{BB962C8B-B14F-4D97-AF65-F5344CB8AC3E}">
        <p14:creationId xmlns:p14="http://schemas.microsoft.com/office/powerpoint/2010/main" val="2532709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de liderazgo</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a:bodyPr>
          <a:lstStyle/>
          <a:p>
            <a:r>
              <a:rPr lang="es-ES" sz="2000" dirty="0"/>
              <a:t>Foro de temas agrícolas</a:t>
            </a:r>
          </a:p>
          <a:p>
            <a:r>
              <a:rPr lang="es-ES" sz="2000" dirty="0"/>
              <a:t>Realización de reuniones del capítulo</a:t>
            </a:r>
          </a:p>
          <a:p>
            <a:r>
              <a:rPr lang="es-ES" sz="2000" dirty="0"/>
              <a:t>Recitación del credo</a:t>
            </a:r>
          </a:p>
          <a:p>
            <a:r>
              <a:rPr lang="es-ES" sz="2000" dirty="0"/>
              <a:t>Habilidades de empleo</a:t>
            </a:r>
          </a:p>
          <a:p>
            <a:r>
              <a:rPr lang="es-ES" sz="2000" dirty="0"/>
              <a:t>Oratoria en público extemporánea</a:t>
            </a:r>
          </a:p>
          <a:p>
            <a:r>
              <a:rPr lang="es-ES" sz="2000" dirty="0"/>
              <a:t>Procedimiento parlamentario</a:t>
            </a:r>
          </a:p>
          <a:p>
            <a:r>
              <a:rPr lang="es-ES" sz="2000" dirty="0"/>
              <a:t>Oratoria en público preparada</a:t>
            </a:r>
          </a:p>
        </p:txBody>
      </p:sp>
    </p:spTree>
    <p:extLst>
      <p:ext uri="{BB962C8B-B14F-4D97-AF65-F5344CB8AC3E}">
        <p14:creationId xmlns:p14="http://schemas.microsoft.com/office/powerpoint/2010/main" val="243039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731520" y="1852402"/>
            <a:ext cx="5436524" cy="2145268"/>
          </a:xfrm>
          <a:prstGeom prst="roundRect">
            <a:avLst/>
          </a:prstGeom>
          <a:noFill/>
          <a:ln w="38100">
            <a:solidFill>
              <a:schemeClr val="accent1"/>
            </a:solidFill>
          </a:ln>
        </p:spPr>
        <p:txBody>
          <a:bodyPr wrap="square" rtlCol="0">
            <a:spAutoFit/>
          </a:bodyPr>
          <a:lstStyle/>
          <a:p>
            <a:pPr algn="ctr"/>
            <a:r>
              <a:rPr lang="es-ES" b="1" dirty="0">
                <a:solidFill>
                  <a:schemeClr val="tx2"/>
                </a:solidFill>
              </a:rPr>
              <a:t>Comunicaciones agrícolas</a:t>
            </a:r>
          </a:p>
          <a:p>
            <a:pPr algn="ctr"/>
            <a:r>
              <a:rPr lang="es-ES" sz="1700" dirty="0">
                <a:solidFill>
                  <a:schemeClr val="tx2"/>
                </a:solidFill>
              </a:rPr>
              <a:t>Trabajen con un equipo para representar a diseñadores gráficos, diseñadores web, comunicadores de prensa y escritores de noticias y locutores; elaboren una propuesta de comunicación y una presentación que explique cómo publicitarán un evento o tema.</a:t>
            </a:r>
          </a:p>
        </p:txBody>
      </p:sp>
      <p:sp>
        <p:nvSpPr>
          <p:cNvPr id="10" name="TextBox 9">
            <a:extLst>
              <a:ext uri="{FF2B5EF4-FFF2-40B4-BE49-F238E27FC236}">
                <a16:creationId xmlns:a16="http://schemas.microsoft.com/office/drawing/2014/main" id="{F5ED87E2-30E2-7C69-F554-445204A34609}"/>
              </a:ext>
            </a:extLst>
          </p:cNvPr>
          <p:cNvSpPr txBox="1"/>
          <p:nvPr/>
        </p:nvSpPr>
        <p:spPr>
          <a:xfrm>
            <a:off x="731519" y="4203349"/>
            <a:ext cx="5436524" cy="2145268"/>
          </a:xfrm>
          <a:prstGeom prst="roundRect">
            <a:avLst/>
          </a:prstGeom>
          <a:noFill/>
          <a:ln w="38100">
            <a:solidFill>
              <a:schemeClr val="accent1"/>
            </a:solidFill>
          </a:ln>
        </p:spPr>
        <p:txBody>
          <a:bodyPr wrap="square" rtlCol="0">
            <a:spAutoFit/>
          </a:bodyPr>
          <a:lstStyle/>
          <a:p>
            <a:pPr algn="ctr"/>
            <a:r>
              <a:rPr lang="es-ES" b="1" dirty="0">
                <a:solidFill>
                  <a:schemeClr val="tx2"/>
                </a:solidFill>
              </a:rPr>
              <a:t>Ventas agrícolas</a:t>
            </a:r>
          </a:p>
          <a:p>
            <a:pPr algn="ctr"/>
            <a:r>
              <a:rPr lang="es-ES" sz="1700" dirty="0">
                <a:solidFill>
                  <a:schemeClr val="tx2"/>
                </a:solidFill>
              </a:rPr>
              <a:t>Su equipo tendrá una situación de ventas y un corto período de tiempo para desarrollar las estrategias necesarias para vender el producto; cada miembro del equipo lleva a cabo una entrevista de ventas a un panel de jueces.</a:t>
            </a:r>
          </a:p>
        </p:txBody>
      </p:sp>
      <p:pic>
        <p:nvPicPr>
          <p:cNvPr id="6" name="Picture 5" descr="A group of students in a classroom&#10;&#10;Description automatically generated with low confidence">
            <a:extLst>
              <a:ext uri="{FF2B5EF4-FFF2-40B4-BE49-F238E27FC236}">
                <a16:creationId xmlns:a16="http://schemas.microsoft.com/office/drawing/2014/main" id="{ED233609-FCA4-E630-8250-745CF9CF8F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7639" y="2156857"/>
            <a:ext cx="5524500" cy="3683000"/>
          </a:xfrm>
          <a:prstGeom prst="rect">
            <a:avLst/>
          </a:prstGeom>
          <a:ln w="38100">
            <a:solidFill>
              <a:schemeClr val="tx1"/>
            </a:solidFill>
          </a:ln>
        </p:spPr>
      </p:pic>
    </p:spTree>
    <p:extLst>
      <p:ext uri="{BB962C8B-B14F-4D97-AF65-F5344CB8AC3E}">
        <p14:creationId xmlns:p14="http://schemas.microsoft.com/office/powerpoint/2010/main" val="3833986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746757" y="1852402"/>
            <a:ext cx="5260856" cy="3166824"/>
          </a:xfrm>
          <a:prstGeom prst="roundRect">
            <a:avLst/>
          </a:prstGeom>
          <a:noFill/>
          <a:ln w="38100">
            <a:solidFill>
              <a:schemeClr val="accent1"/>
            </a:solidFill>
          </a:ln>
        </p:spPr>
        <p:txBody>
          <a:bodyPr wrap="square" rtlCol="0">
            <a:spAutoFit/>
          </a:bodyPr>
          <a:lstStyle/>
          <a:p>
            <a:pPr algn="ctr"/>
            <a:r>
              <a:rPr lang="es-ES" b="1" dirty="0">
                <a:solidFill>
                  <a:schemeClr val="tx2"/>
                </a:solidFill>
              </a:rPr>
              <a:t>Tecnología agrícola y sistemas mecánicos</a:t>
            </a:r>
          </a:p>
          <a:p>
            <a:pPr algn="ctr"/>
            <a:r>
              <a:rPr lang="es-ES" dirty="0">
                <a:solidFill>
                  <a:schemeClr val="tx2"/>
                </a:solidFill>
              </a:rPr>
              <a:t>A través de una actividad de equipo, un proyecto práctico de resolución de problemas y un examen escrito, su equipo evaluará su conocimiento de una amplia gama de sistemas relacionados con la mecánica agrícola, desde sistemas de maquinaria y equipo hasta sistemas ambientales/de recursos naturales.</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02394" y="1852402"/>
            <a:ext cx="5260856" cy="4086225"/>
          </a:xfrm>
          <a:prstGeom prst="roundRect">
            <a:avLst/>
          </a:prstGeom>
          <a:noFill/>
          <a:ln w="38100">
            <a:solidFill>
              <a:schemeClr val="accent1"/>
            </a:solidFill>
          </a:ln>
        </p:spPr>
        <p:txBody>
          <a:bodyPr wrap="square" rtlCol="0">
            <a:spAutoFit/>
          </a:bodyPr>
          <a:lstStyle/>
          <a:p>
            <a:pPr algn="ctr"/>
            <a:r>
              <a:rPr lang="es-ES" b="1" dirty="0">
                <a:solidFill>
                  <a:schemeClr val="tx2"/>
                </a:solidFill>
              </a:rPr>
              <a:t>Agronomía</a:t>
            </a:r>
          </a:p>
          <a:p>
            <a:pPr algn="ctr"/>
            <a:r>
              <a:rPr lang="es-ES" dirty="0">
                <a:solidFill>
                  <a:schemeClr val="tx2"/>
                </a:solidFill>
              </a:rPr>
              <a:t>Su equipo estará formado por agrónomos y se les dará un escenario de una situación agronómica. Desarrollarán una presentación oral y un plan escrito que aborde la situación. Los miembros individuales del equipo determinarán la calidad de los cultivos e identificarán diversas malezas, plantas de cultivo, semillas y suelos junto con insectos, enfermedades de las plantas, deficiencias o trastornos de los nutrientes.</a:t>
            </a:r>
          </a:p>
        </p:txBody>
      </p:sp>
    </p:spTree>
    <p:extLst>
      <p:ext uri="{BB962C8B-B14F-4D97-AF65-F5344CB8AC3E}">
        <p14:creationId xmlns:p14="http://schemas.microsoft.com/office/powerpoint/2010/main" val="772714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5092701" y="4147061"/>
            <a:ext cx="6261097" cy="2145268"/>
          </a:xfrm>
          <a:prstGeom prst="roundRect">
            <a:avLst/>
          </a:prstGeom>
          <a:noFill/>
          <a:ln w="38100">
            <a:solidFill>
              <a:schemeClr val="accent1"/>
            </a:solidFill>
          </a:ln>
        </p:spPr>
        <p:txBody>
          <a:bodyPr wrap="square" rtlCol="0">
            <a:spAutoFit/>
          </a:bodyPr>
          <a:lstStyle/>
          <a:p>
            <a:pPr algn="ctr"/>
            <a:r>
              <a:rPr lang="es-ES" b="1" dirty="0">
                <a:solidFill>
                  <a:schemeClr val="tx2"/>
                </a:solidFill>
              </a:rPr>
              <a:t>Evaluación y manejo de ganado lechero</a:t>
            </a:r>
          </a:p>
          <a:p>
            <a:pPr algn="ctr"/>
            <a:r>
              <a:rPr lang="es-ES" sz="1700" dirty="0">
                <a:solidFill>
                  <a:schemeClr val="tx2"/>
                </a:solidFill>
              </a:rPr>
              <a:t>Estos CDE evalúan el conocimiento de su equipo sobre el tipo de ganado lechero, los registros de producción y el manejo del rebaño. Valorarán el linaje y los registros del rebaño, harán ejercicios de administración, evaluarán ganado lechero vivo y defenderán sus decisiones oralmente.</a:t>
            </a:r>
          </a:p>
        </p:txBody>
      </p:sp>
      <p:sp>
        <p:nvSpPr>
          <p:cNvPr id="10" name="TextBox 9">
            <a:extLst>
              <a:ext uri="{FF2B5EF4-FFF2-40B4-BE49-F238E27FC236}">
                <a16:creationId xmlns:a16="http://schemas.microsoft.com/office/drawing/2014/main" id="{F5ED87E2-30E2-7C69-F554-445204A34609}"/>
              </a:ext>
            </a:extLst>
          </p:cNvPr>
          <p:cNvSpPr txBox="1"/>
          <p:nvPr/>
        </p:nvSpPr>
        <p:spPr>
          <a:xfrm>
            <a:off x="5092701" y="1835776"/>
            <a:ext cx="6261098" cy="2145268"/>
          </a:xfrm>
          <a:prstGeom prst="roundRect">
            <a:avLst/>
          </a:prstGeom>
          <a:noFill/>
          <a:ln w="38100">
            <a:solidFill>
              <a:schemeClr val="accent1"/>
            </a:solidFill>
          </a:ln>
        </p:spPr>
        <p:txBody>
          <a:bodyPr wrap="square" rtlCol="0">
            <a:spAutoFit/>
          </a:bodyPr>
          <a:lstStyle/>
          <a:p>
            <a:pPr algn="ctr"/>
            <a:r>
              <a:rPr lang="es-ES" b="1" dirty="0">
                <a:solidFill>
                  <a:schemeClr val="tx2"/>
                </a:solidFill>
              </a:rPr>
              <a:t>Recursos ambientales y naturales</a:t>
            </a:r>
          </a:p>
          <a:p>
            <a:pPr algn="ctr"/>
            <a:r>
              <a:rPr lang="es-ES" sz="1700" dirty="0">
                <a:solidFill>
                  <a:schemeClr val="tx2"/>
                </a:solidFill>
              </a:rPr>
              <a:t>Se le pedirá a su equipo que desarrolle presentaciones escritas y orales para resolver un escenario que trate un problema ambiental o de recursos naturales. Los escenarios abarcan temas que van desde los suelos y el agua hasta los ecosistemas y la gestión de residuos.</a:t>
            </a:r>
          </a:p>
        </p:txBody>
      </p:sp>
      <p:pic>
        <p:nvPicPr>
          <p:cNvPr id="4" name="Picture 3" descr="A cow being led by a person&#10;&#10;Description automatically generated with low confidence">
            <a:extLst>
              <a:ext uri="{FF2B5EF4-FFF2-40B4-BE49-F238E27FC236}">
                <a16:creationId xmlns:a16="http://schemas.microsoft.com/office/drawing/2014/main" id="{B5218CEB-EE51-7ACB-421E-BA1B4F9B66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5432"/>
          <a:stretch/>
        </p:blipFill>
        <p:spPr>
          <a:xfrm>
            <a:off x="612981" y="2178850"/>
            <a:ext cx="4293448" cy="3838513"/>
          </a:xfrm>
          <a:prstGeom prst="rect">
            <a:avLst/>
          </a:prstGeom>
          <a:ln w="38100">
            <a:solidFill>
              <a:schemeClr val="tx1"/>
            </a:solidFill>
          </a:ln>
        </p:spPr>
      </p:pic>
    </p:spTree>
    <p:extLst>
      <p:ext uri="{BB962C8B-B14F-4D97-AF65-F5344CB8AC3E}">
        <p14:creationId xmlns:p14="http://schemas.microsoft.com/office/powerpoint/2010/main" val="524771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10515600" cy="1634490"/>
          </a:xfrm>
          <a:prstGeom prst="roundRect">
            <a:avLst/>
          </a:prstGeom>
          <a:noFill/>
          <a:ln w="38100">
            <a:solidFill>
              <a:schemeClr val="accent1"/>
            </a:solidFill>
          </a:ln>
        </p:spPr>
        <p:txBody>
          <a:bodyPr wrap="square" rtlCol="0">
            <a:spAutoFit/>
          </a:bodyPr>
          <a:lstStyle/>
          <a:p>
            <a:pPr algn="ctr"/>
            <a:r>
              <a:rPr lang="es-ES" b="1" dirty="0">
                <a:solidFill>
                  <a:schemeClr val="tx2"/>
                </a:solidFill>
              </a:rPr>
              <a:t>Manejo de Fincas y Agronegocios</a:t>
            </a:r>
          </a:p>
          <a:p>
            <a:pPr algn="ctr"/>
            <a:r>
              <a:rPr lang="es-ES" dirty="0">
                <a:solidFill>
                  <a:schemeClr val="tx2"/>
                </a:solidFill>
              </a:rPr>
              <a:t>Su equipo resolverá un problema comercial y realizará una prueba escrita sobre principios comerciales. Su equipo es juzgado por su uso de la gestión empresarial y los principios económicos, el análisis de los registros de la granja y los recursos de gestión, y la consideración de las prácticas de gestión de riesgos.</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200" y="3648606"/>
            <a:ext cx="4699000" cy="2860358"/>
          </a:xfrm>
          <a:prstGeom prst="roundRect">
            <a:avLst/>
          </a:prstGeom>
          <a:noFill/>
          <a:ln w="38100">
            <a:solidFill>
              <a:schemeClr val="accent1"/>
            </a:solidFill>
          </a:ln>
        </p:spPr>
        <p:txBody>
          <a:bodyPr wrap="square" rtlCol="0">
            <a:spAutoFit/>
          </a:bodyPr>
          <a:lstStyle/>
          <a:p>
            <a:pPr algn="ctr"/>
            <a:r>
              <a:rPr lang="es-ES" b="1" dirty="0">
                <a:solidFill>
                  <a:schemeClr val="tx2"/>
                </a:solidFill>
              </a:rPr>
              <a:t>Floricultura</a:t>
            </a:r>
          </a:p>
          <a:p>
            <a:pPr algn="ctr"/>
            <a:r>
              <a:rPr lang="es-ES" dirty="0">
                <a:solidFill>
                  <a:schemeClr val="tx2"/>
                </a:solidFill>
              </a:rPr>
              <a:t>Su equipo trabajará en conjunto en proyectos como hacer una decoración floral para un evento, demostrar el uso de precortes hortícolas o diseñar en el lugar. Trabajando individualmente, cada uno completará un arreglo floral.</a:t>
            </a:r>
          </a:p>
        </p:txBody>
      </p:sp>
      <p:pic>
        <p:nvPicPr>
          <p:cNvPr id="4" name="Picture 3" descr="A picture containing person, clothing, outdoor, flower&#10;&#10;Description automatically generated">
            <a:extLst>
              <a:ext uri="{FF2B5EF4-FFF2-40B4-BE49-F238E27FC236}">
                <a16:creationId xmlns:a16="http://schemas.microsoft.com/office/drawing/2014/main" id="{F2E09CD3-176F-E2E5-B426-82876E4F62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3000" y="3648606"/>
            <a:ext cx="4353086" cy="2896602"/>
          </a:xfrm>
          <a:prstGeom prst="rect">
            <a:avLst/>
          </a:prstGeom>
          <a:ln w="38100">
            <a:solidFill>
              <a:schemeClr val="tx1"/>
            </a:solidFill>
          </a:ln>
        </p:spPr>
      </p:pic>
    </p:spTree>
    <p:extLst>
      <p:ext uri="{BB962C8B-B14F-4D97-AF65-F5344CB8AC3E}">
        <p14:creationId xmlns:p14="http://schemas.microsoft.com/office/powerpoint/2010/main" val="582529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Partes de una SAE</a:t>
            </a:r>
          </a:p>
        </p:txBody>
      </p:sp>
      <p:sp>
        <p:nvSpPr>
          <p:cNvPr id="6" name="TextBox 5">
            <a:extLst>
              <a:ext uri="{FF2B5EF4-FFF2-40B4-BE49-F238E27FC236}">
                <a16:creationId xmlns:a16="http://schemas.microsoft.com/office/drawing/2014/main" id="{103B7AD3-D0BF-28C7-8171-43BBB1AA19B8}"/>
              </a:ext>
            </a:extLst>
          </p:cNvPr>
          <p:cNvSpPr txBox="1"/>
          <p:nvPr/>
        </p:nvSpPr>
        <p:spPr>
          <a:xfrm>
            <a:off x="4768789" y="1689296"/>
            <a:ext cx="3329126" cy="1498283"/>
          </a:xfrm>
          <a:prstGeom prst="roundRect">
            <a:avLst/>
          </a:prstGeom>
          <a:noFill/>
          <a:ln w="38100">
            <a:solidFill>
              <a:schemeClr val="accent1"/>
            </a:solidFill>
          </a:ln>
        </p:spPr>
        <p:txBody>
          <a:bodyPr wrap="square" rtlCol="0">
            <a:spAutoFit/>
          </a:bodyPr>
          <a:lstStyle/>
          <a:p>
            <a:pPr algn="ctr"/>
            <a:r>
              <a:rPr lang="es-ES" b="1" dirty="0">
                <a:solidFill>
                  <a:schemeClr val="tx2"/>
                </a:solidFill>
              </a:rPr>
              <a:t>Investigar</a:t>
            </a:r>
          </a:p>
          <a:p>
            <a:pPr algn="ctr"/>
            <a:r>
              <a:rPr lang="es-ES" sz="1600" dirty="0">
                <a:solidFill>
                  <a:schemeClr val="tx2"/>
                </a:solidFill>
              </a:rPr>
              <a:t>Exploren las posibilidades, y ponderen las ventajas y desventajas de las diversas ideas de SAE.</a:t>
            </a:r>
          </a:p>
        </p:txBody>
      </p:sp>
      <p:sp>
        <p:nvSpPr>
          <p:cNvPr id="7" name="TextBox 6">
            <a:extLst>
              <a:ext uri="{FF2B5EF4-FFF2-40B4-BE49-F238E27FC236}">
                <a16:creationId xmlns:a16="http://schemas.microsoft.com/office/drawing/2014/main" id="{AD7E8D91-45AF-5B96-A3EA-35E641438497}"/>
              </a:ext>
            </a:extLst>
          </p:cNvPr>
          <p:cNvSpPr txBox="1"/>
          <p:nvPr/>
        </p:nvSpPr>
        <p:spPr>
          <a:xfrm>
            <a:off x="4768789" y="3327799"/>
            <a:ext cx="3329126" cy="953453"/>
          </a:xfrm>
          <a:prstGeom prst="roundRect">
            <a:avLst/>
          </a:prstGeom>
          <a:noFill/>
          <a:ln w="38100">
            <a:solidFill>
              <a:schemeClr val="accent1"/>
            </a:solidFill>
          </a:ln>
        </p:spPr>
        <p:txBody>
          <a:bodyPr wrap="square" rtlCol="0">
            <a:spAutoFit/>
          </a:bodyPr>
          <a:lstStyle/>
          <a:p>
            <a:pPr algn="ctr"/>
            <a:r>
              <a:rPr lang="es-ES" b="1" dirty="0">
                <a:solidFill>
                  <a:schemeClr val="tx2"/>
                </a:solidFill>
              </a:rPr>
              <a:t>Planificar</a:t>
            </a:r>
          </a:p>
          <a:p>
            <a:pPr algn="ctr"/>
            <a:r>
              <a:rPr lang="es-ES" sz="1600" dirty="0">
                <a:solidFill>
                  <a:schemeClr val="tx2"/>
                </a:solidFill>
              </a:rPr>
              <a:t>Decidan qué hacer y cómo lo harán. ¡Fijen alto sus metas!</a:t>
            </a:r>
          </a:p>
        </p:txBody>
      </p:sp>
      <p:sp>
        <p:nvSpPr>
          <p:cNvPr id="8" name="TextBox 7">
            <a:extLst>
              <a:ext uri="{FF2B5EF4-FFF2-40B4-BE49-F238E27FC236}">
                <a16:creationId xmlns:a16="http://schemas.microsoft.com/office/drawing/2014/main" id="{72952159-D870-74E6-BDF1-D20382EC108F}"/>
              </a:ext>
            </a:extLst>
          </p:cNvPr>
          <p:cNvSpPr txBox="1"/>
          <p:nvPr/>
        </p:nvSpPr>
        <p:spPr>
          <a:xfrm>
            <a:off x="4768789" y="4426775"/>
            <a:ext cx="3329126" cy="1770698"/>
          </a:xfrm>
          <a:prstGeom prst="roundRect">
            <a:avLst/>
          </a:prstGeom>
          <a:noFill/>
          <a:ln w="38100">
            <a:solidFill>
              <a:schemeClr val="accent1"/>
            </a:solidFill>
          </a:ln>
        </p:spPr>
        <p:txBody>
          <a:bodyPr wrap="square" rtlCol="0">
            <a:spAutoFit/>
          </a:bodyPr>
          <a:lstStyle/>
          <a:p>
            <a:pPr algn="ctr"/>
            <a:r>
              <a:rPr lang="es-ES" b="1" dirty="0">
                <a:solidFill>
                  <a:schemeClr val="tx2"/>
                </a:solidFill>
              </a:rPr>
              <a:t>Coordinar:</a:t>
            </a:r>
          </a:p>
          <a:p>
            <a:pPr algn="ctr"/>
            <a:r>
              <a:rPr lang="es-ES" sz="1600" dirty="0">
                <a:solidFill>
                  <a:schemeClr val="tx2"/>
                </a:solidFill>
              </a:rPr>
              <a:t>Comuníquense con su asesor, supervisor/empleador y padres de la FFA para poner en marcha su programa.</a:t>
            </a:r>
          </a:p>
        </p:txBody>
      </p:sp>
      <p:sp>
        <p:nvSpPr>
          <p:cNvPr id="9" name="TextBox 8">
            <a:extLst>
              <a:ext uri="{FF2B5EF4-FFF2-40B4-BE49-F238E27FC236}">
                <a16:creationId xmlns:a16="http://schemas.microsoft.com/office/drawing/2014/main" id="{88C61663-77B4-348C-2047-8C677C114F17}"/>
              </a:ext>
            </a:extLst>
          </p:cNvPr>
          <p:cNvSpPr txBox="1"/>
          <p:nvPr/>
        </p:nvSpPr>
        <p:spPr>
          <a:xfrm>
            <a:off x="8222202" y="2014381"/>
            <a:ext cx="3329126" cy="1498283"/>
          </a:xfrm>
          <a:prstGeom prst="roundRect">
            <a:avLst/>
          </a:prstGeom>
          <a:noFill/>
          <a:ln w="38100">
            <a:solidFill>
              <a:schemeClr val="accent1"/>
            </a:solidFill>
          </a:ln>
        </p:spPr>
        <p:txBody>
          <a:bodyPr wrap="square" rtlCol="0">
            <a:spAutoFit/>
          </a:bodyPr>
          <a:lstStyle/>
          <a:p>
            <a:pPr algn="ctr"/>
            <a:r>
              <a:rPr lang="es-ES" b="1" dirty="0">
                <a:solidFill>
                  <a:schemeClr val="tx2"/>
                </a:solidFill>
              </a:rPr>
              <a:t>Llevar registros:</a:t>
            </a:r>
          </a:p>
          <a:p>
            <a:pPr algn="ctr"/>
            <a:r>
              <a:rPr lang="es-ES" sz="1600" dirty="0">
                <a:solidFill>
                  <a:schemeClr val="tx2"/>
                </a:solidFill>
              </a:rPr>
              <a:t>Realicen un seguimiento de sus logros a través del tiempo en un libro de registro.</a:t>
            </a:r>
          </a:p>
        </p:txBody>
      </p:sp>
      <p:sp>
        <p:nvSpPr>
          <p:cNvPr id="10" name="TextBox 9">
            <a:extLst>
              <a:ext uri="{FF2B5EF4-FFF2-40B4-BE49-F238E27FC236}">
                <a16:creationId xmlns:a16="http://schemas.microsoft.com/office/drawing/2014/main" id="{F5ED87E2-30E2-7C69-F554-445204A34609}"/>
              </a:ext>
            </a:extLst>
          </p:cNvPr>
          <p:cNvSpPr txBox="1"/>
          <p:nvPr/>
        </p:nvSpPr>
        <p:spPr>
          <a:xfrm>
            <a:off x="8222202" y="3656111"/>
            <a:ext cx="3329126" cy="1498283"/>
          </a:xfrm>
          <a:prstGeom prst="roundRect">
            <a:avLst/>
          </a:prstGeom>
          <a:noFill/>
          <a:ln w="38100">
            <a:solidFill>
              <a:schemeClr val="accent1"/>
            </a:solidFill>
          </a:ln>
        </p:spPr>
        <p:txBody>
          <a:bodyPr wrap="square" rtlCol="0">
            <a:spAutoFit/>
          </a:bodyPr>
          <a:lstStyle/>
          <a:p>
            <a:pPr algn="ctr"/>
            <a:r>
              <a:rPr lang="es-ES" b="1" dirty="0">
                <a:solidFill>
                  <a:schemeClr val="tx2"/>
                </a:solidFill>
              </a:rPr>
              <a:t>Mejora del programa:</a:t>
            </a:r>
          </a:p>
          <a:p>
            <a:pPr algn="ctr"/>
            <a:r>
              <a:rPr lang="es-ES" sz="1600" dirty="0">
                <a:solidFill>
                  <a:schemeClr val="tx2"/>
                </a:solidFill>
              </a:rPr>
              <a:t>Mejoren o actualicen su negocio, lugar de trabajo o comunidad haciéndolo más atractivo, eficiente o valioso.</a:t>
            </a:r>
          </a:p>
        </p:txBody>
      </p:sp>
      <p:pic>
        <p:nvPicPr>
          <p:cNvPr id="14" name="Picture 13" descr="A person wearing safety goggles and holding up a tube&#10;&#10;Description automatically generated with low confidence">
            <a:extLst>
              <a:ext uri="{FF2B5EF4-FFF2-40B4-BE49-F238E27FC236}">
                <a16:creationId xmlns:a16="http://schemas.microsoft.com/office/drawing/2014/main" id="{69A54ECE-60D4-14E4-D4E6-63FFD6C95E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552" y="2047024"/>
            <a:ext cx="2718926" cy="4086070"/>
          </a:xfrm>
          <a:prstGeom prst="rect">
            <a:avLst/>
          </a:prstGeom>
          <a:ln w="38100">
            <a:solidFill>
              <a:schemeClr val="tx1"/>
            </a:solidFill>
          </a:ln>
        </p:spPr>
      </p:pic>
    </p:spTree>
    <p:extLst>
      <p:ext uri="{BB962C8B-B14F-4D97-AF65-F5344CB8AC3E}">
        <p14:creationId xmlns:p14="http://schemas.microsoft.com/office/powerpoint/2010/main" val="35261910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4821381" y="1786811"/>
            <a:ext cx="6758247" cy="2094190"/>
          </a:xfrm>
          <a:prstGeom prst="roundRect">
            <a:avLst/>
          </a:prstGeom>
          <a:noFill/>
          <a:ln w="38100">
            <a:solidFill>
              <a:schemeClr val="accent1"/>
            </a:solidFill>
          </a:ln>
        </p:spPr>
        <p:txBody>
          <a:bodyPr wrap="square" rtlCol="0">
            <a:spAutoFit/>
          </a:bodyPr>
          <a:lstStyle/>
          <a:p>
            <a:pPr algn="ctr"/>
            <a:r>
              <a:rPr lang="es-ES" b="1" dirty="0">
                <a:solidFill>
                  <a:schemeClr val="tx2"/>
                </a:solidFill>
              </a:rPr>
              <a:t>Ciencia y Tecnología Alimentaria</a:t>
            </a:r>
          </a:p>
          <a:p>
            <a:pPr algn="ctr"/>
            <a:r>
              <a:rPr lang="es-ES" sz="1650" dirty="0">
                <a:solidFill>
                  <a:schemeClr val="tx2"/>
                </a:solidFill>
              </a:rPr>
              <a:t>Se le pedirá a su equipo que evalúe un escenario de marketing que describa la necesidad de un nuevo diseño o un rediseño de un producto. Serán evaluados en términos de comprensión de los conceptos de formulación de productos, diseño de paquetes, desarrollo de etiquetas nutricionales e implementación de control de calidad.</a:t>
            </a:r>
          </a:p>
        </p:txBody>
      </p:sp>
      <p:sp>
        <p:nvSpPr>
          <p:cNvPr id="10" name="TextBox 9">
            <a:extLst>
              <a:ext uri="{FF2B5EF4-FFF2-40B4-BE49-F238E27FC236}">
                <a16:creationId xmlns:a16="http://schemas.microsoft.com/office/drawing/2014/main" id="{F5ED87E2-30E2-7C69-F554-445204A34609}"/>
              </a:ext>
            </a:extLst>
          </p:cNvPr>
          <p:cNvSpPr txBox="1"/>
          <p:nvPr/>
        </p:nvSpPr>
        <p:spPr>
          <a:xfrm>
            <a:off x="4821381" y="3992941"/>
            <a:ext cx="6758247" cy="2434709"/>
          </a:xfrm>
          <a:prstGeom prst="roundRect">
            <a:avLst/>
          </a:prstGeom>
          <a:noFill/>
          <a:ln w="38100">
            <a:solidFill>
              <a:schemeClr val="accent1"/>
            </a:solidFill>
          </a:ln>
        </p:spPr>
        <p:txBody>
          <a:bodyPr wrap="square" rtlCol="0">
            <a:spAutoFit/>
          </a:bodyPr>
          <a:lstStyle/>
          <a:p>
            <a:pPr algn="ctr"/>
            <a:r>
              <a:rPr lang="es-ES" b="1" dirty="0">
                <a:solidFill>
                  <a:schemeClr val="tx2"/>
                </a:solidFill>
              </a:rPr>
              <a:t>Ciencias Forestales</a:t>
            </a:r>
          </a:p>
          <a:p>
            <a:pPr algn="ctr"/>
            <a:r>
              <a:rPr lang="es-ES" sz="1650" dirty="0">
                <a:effectLst/>
              </a:rPr>
              <a:t>Se espera que su equipo reconozca los factores ambientales y sociales que afectan el manejo de los bosques, identifique las especies de árboles, identifique las herramientas manuales, comprenda las prácticas silvícolas en los EE. UU., identifique los trastornos forestales, realice un inventario forestal y reconozca las prácticas de seguridad en el manejo forestal.</a:t>
            </a:r>
            <a:endParaRPr lang="es-ES" sz="1650" dirty="0">
              <a:solidFill>
                <a:schemeClr val="tx2"/>
              </a:solidFill>
            </a:endParaRPr>
          </a:p>
        </p:txBody>
      </p:sp>
      <p:pic>
        <p:nvPicPr>
          <p:cNvPr id="4" name="Picture 3" descr="A group of men wearing hard hats and sunglasses&#10;&#10;Description automatically generated with low confidence">
            <a:extLst>
              <a:ext uri="{FF2B5EF4-FFF2-40B4-BE49-F238E27FC236}">
                <a16:creationId xmlns:a16="http://schemas.microsoft.com/office/drawing/2014/main" id="{39E6FE35-C669-6F9F-411C-19D2FA6190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22"/>
          <a:stretch/>
        </p:blipFill>
        <p:spPr>
          <a:xfrm>
            <a:off x="280623" y="2343433"/>
            <a:ext cx="4275778" cy="3653355"/>
          </a:xfrm>
          <a:prstGeom prst="rect">
            <a:avLst/>
          </a:prstGeom>
          <a:ln w="38100">
            <a:solidFill>
              <a:schemeClr val="tx1"/>
            </a:solidFill>
          </a:ln>
        </p:spPr>
      </p:pic>
    </p:spTree>
    <p:extLst>
      <p:ext uri="{BB962C8B-B14F-4D97-AF65-F5344CB8AC3E}">
        <p14:creationId xmlns:p14="http://schemas.microsoft.com/office/powerpoint/2010/main" val="3766071972"/>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756458" y="1852402"/>
            <a:ext cx="3865418" cy="4541728"/>
          </a:xfrm>
          <a:prstGeom prst="roundRect">
            <a:avLst/>
          </a:prstGeom>
          <a:noFill/>
          <a:ln w="38100">
            <a:solidFill>
              <a:schemeClr val="accent1"/>
            </a:solidFill>
          </a:ln>
        </p:spPr>
        <p:txBody>
          <a:bodyPr wrap="square" rtlCol="0">
            <a:spAutoFit/>
          </a:bodyPr>
          <a:lstStyle/>
          <a:p>
            <a:pPr algn="ctr"/>
            <a:r>
              <a:rPr lang="es-ES" b="1" dirty="0">
                <a:solidFill>
                  <a:schemeClr val="tx2"/>
                </a:solidFill>
              </a:rPr>
              <a:t>Evaluación de Caballos</a:t>
            </a:r>
          </a:p>
          <a:p>
            <a:pPr algn="ctr"/>
            <a:r>
              <a:rPr lang="es-ES" sz="1650" dirty="0">
                <a:solidFill>
                  <a:schemeClr val="tx2"/>
                </a:solidFill>
              </a:rPr>
              <a:t>Su equipo será evaluado en todos los aspectos, desde su capacidad para resolver problemas de escenarios de la industria relacionados con la nutrición, manejo, reproducción y comercialización, hasta la identificación de razas, tachuelas/equipos, alimentación y anatomía de los caballos. Luego, se convertirán en jueces y defenderán sus decisiones exponiendo sus fundamentos oralmente.</a:t>
            </a:r>
          </a:p>
        </p:txBody>
      </p:sp>
      <p:sp>
        <p:nvSpPr>
          <p:cNvPr id="10" name="TextBox 9">
            <a:extLst>
              <a:ext uri="{FF2B5EF4-FFF2-40B4-BE49-F238E27FC236}">
                <a16:creationId xmlns:a16="http://schemas.microsoft.com/office/drawing/2014/main" id="{F5ED87E2-30E2-7C69-F554-445204A34609}"/>
              </a:ext>
            </a:extLst>
          </p:cNvPr>
          <p:cNvSpPr txBox="1"/>
          <p:nvPr/>
        </p:nvSpPr>
        <p:spPr>
          <a:xfrm>
            <a:off x="4838007" y="1852402"/>
            <a:ext cx="6515792" cy="1532334"/>
          </a:xfrm>
          <a:prstGeom prst="roundRect">
            <a:avLst/>
          </a:prstGeom>
          <a:noFill/>
          <a:ln w="38100">
            <a:solidFill>
              <a:schemeClr val="accent1"/>
            </a:solidFill>
          </a:ln>
        </p:spPr>
        <p:txBody>
          <a:bodyPr wrap="square" rtlCol="0">
            <a:spAutoFit/>
          </a:bodyPr>
          <a:lstStyle/>
          <a:p>
            <a:pPr algn="ctr"/>
            <a:r>
              <a:rPr lang="es-ES" b="1" dirty="0">
                <a:solidFill>
                  <a:schemeClr val="tx2"/>
                </a:solidFill>
              </a:rPr>
              <a:t>Evaluación de Ganado</a:t>
            </a:r>
          </a:p>
          <a:p>
            <a:pPr algn="ctr"/>
            <a:r>
              <a:rPr lang="es-ES" sz="1650" dirty="0">
                <a:solidFill>
                  <a:schemeClr val="tx2"/>
                </a:solidFill>
              </a:rPr>
              <a:t>Su equipo clasificará las clases de cría y mercado de carne de vacuno, ovino, caprino y porcino. Al igual que en otros CDE de evaluación, deberán exponer sus fundamentos oralmente a fin de respaldar sus decisiones.</a:t>
            </a:r>
          </a:p>
        </p:txBody>
      </p:sp>
      <p:pic>
        <p:nvPicPr>
          <p:cNvPr id="4" name="Picture 3" descr="A person riding a horse in a arena&#10;&#10;Description automatically generated with low confidence">
            <a:extLst>
              <a:ext uri="{FF2B5EF4-FFF2-40B4-BE49-F238E27FC236}">
                <a16:creationId xmlns:a16="http://schemas.microsoft.com/office/drawing/2014/main" id="{70EEB078-318C-1A72-8D5D-558DC1E74E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9450" y="3686706"/>
            <a:ext cx="4419600" cy="2946400"/>
          </a:xfrm>
          <a:prstGeom prst="rect">
            <a:avLst/>
          </a:prstGeom>
          <a:ln w="38100">
            <a:solidFill>
              <a:schemeClr val="tx1"/>
            </a:solidFill>
          </a:ln>
        </p:spPr>
      </p:pic>
    </p:spTree>
    <p:extLst>
      <p:ext uri="{BB962C8B-B14F-4D97-AF65-F5344CB8AC3E}">
        <p14:creationId xmlns:p14="http://schemas.microsoft.com/office/powerpoint/2010/main" val="3502386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5499100" y="3677576"/>
            <a:ext cx="5854699" cy="2587943"/>
          </a:xfrm>
          <a:prstGeom prst="roundRect">
            <a:avLst/>
          </a:prstGeom>
          <a:noFill/>
          <a:ln w="38100">
            <a:solidFill>
              <a:schemeClr val="accent1"/>
            </a:solidFill>
          </a:ln>
        </p:spPr>
        <p:txBody>
          <a:bodyPr wrap="square" rtlCol="0">
            <a:spAutoFit/>
          </a:bodyPr>
          <a:lstStyle/>
          <a:p>
            <a:pPr algn="ctr"/>
            <a:r>
              <a:rPr lang="es-ES" b="1" dirty="0">
                <a:solidFill>
                  <a:schemeClr val="tx2"/>
                </a:solidFill>
              </a:rPr>
              <a:t>Plan de Marketing</a:t>
            </a:r>
          </a:p>
          <a:p>
            <a:pPr algn="ctr"/>
            <a:r>
              <a:rPr lang="es-ES" sz="1600" dirty="0">
                <a:solidFill>
                  <a:schemeClr val="tx2"/>
                </a:solidFill>
              </a:rPr>
              <a:t>Al igual que todos los propietarios de negocios, su equipo llevará a cabo todos los pasos necesarios para comercializar este producto o servicio, incluido el desarrollo de un plan de marketing por escrito, el análisis de este plan, la elaboración de una propuesta de negocio, la creación de estrategias y un plan de acción, la proyección de un presupuesto y la evaluación de su progreso.</a:t>
            </a:r>
          </a:p>
        </p:txBody>
      </p:sp>
      <p:sp>
        <p:nvSpPr>
          <p:cNvPr id="10" name="TextBox 9">
            <a:extLst>
              <a:ext uri="{FF2B5EF4-FFF2-40B4-BE49-F238E27FC236}">
                <a16:creationId xmlns:a16="http://schemas.microsoft.com/office/drawing/2014/main" id="{F5ED87E2-30E2-7C69-F554-445204A34609}"/>
              </a:ext>
            </a:extLst>
          </p:cNvPr>
          <p:cNvSpPr txBox="1"/>
          <p:nvPr/>
        </p:nvSpPr>
        <p:spPr>
          <a:xfrm>
            <a:off x="5499100" y="1852402"/>
            <a:ext cx="5854699" cy="1498283"/>
          </a:xfrm>
          <a:prstGeom prst="roundRect">
            <a:avLst/>
          </a:prstGeom>
          <a:noFill/>
          <a:ln w="38100">
            <a:solidFill>
              <a:schemeClr val="accent1"/>
            </a:solidFill>
          </a:ln>
        </p:spPr>
        <p:txBody>
          <a:bodyPr wrap="square" rtlCol="0">
            <a:spAutoFit/>
          </a:bodyPr>
          <a:lstStyle/>
          <a:p>
            <a:pPr algn="ctr"/>
            <a:r>
              <a:rPr lang="es-ES" b="1" dirty="0">
                <a:solidFill>
                  <a:schemeClr val="tx2"/>
                </a:solidFill>
              </a:rPr>
              <a:t>Evaluación y Tecnología de Carnes</a:t>
            </a:r>
          </a:p>
          <a:p>
            <a:pPr algn="ctr"/>
            <a:r>
              <a:rPr lang="es-ES" sz="1600" dirty="0">
                <a:solidFill>
                  <a:schemeClr val="tx2"/>
                </a:solidFill>
              </a:rPr>
              <a:t>En este CDE, compararán carcasas, cortes de carne al por menor y al por mayor, y verán la industria cárnica a través de los ojos de un inspector del Departamento de Agricultura de los Estados Unidos (USDA).</a:t>
            </a:r>
          </a:p>
        </p:txBody>
      </p:sp>
      <p:pic>
        <p:nvPicPr>
          <p:cNvPr id="4" name="Picture 3" descr="A group of people wearing pink helmets&#10;&#10;Description automatically generated with medium confidence">
            <a:extLst>
              <a:ext uri="{FF2B5EF4-FFF2-40B4-BE49-F238E27FC236}">
                <a16:creationId xmlns:a16="http://schemas.microsoft.com/office/drawing/2014/main" id="{40E44F5B-458C-153E-B2C6-C450755E5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 y="2237740"/>
            <a:ext cx="4893733" cy="3670300"/>
          </a:xfrm>
          <a:prstGeom prst="rect">
            <a:avLst/>
          </a:prstGeom>
          <a:ln w="38100">
            <a:solidFill>
              <a:schemeClr val="tx1"/>
            </a:solidFill>
          </a:ln>
        </p:spPr>
      </p:pic>
    </p:spTree>
    <p:extLst>
      <p:ext uri="{BB962C8B-B14F-4D97-AF65-F5344CB8AC3E}">
        <p14:creationId xmlns:p14="http://schemas.microsoft.com/office/powerpoint/2010/main" val="1461740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10515600" cy="1251406"/>
          </a:xfrm>
          <a:prstGeom prst="roundRect">
            <a:avLst/>
          </a:prstGeom>
          <a:noFill/>
          <a:ln w="38100">
            <a:solidFill>
              <a:schemeClr val="accent1"/>
            </a:solidFill>
          </a:ln>
        </p:spPr>
        <p:txBody>
          <a:bodyPr wrap="square" rtlCol="0">
            <a:spAutoFit/>
          </a:bodyPr>
          <a:lstStyle/>
          <a:p>
            <a:pPr algn="ctr"/>
            <a:r>
              <a:rPr lang="es-ES" b="1" dirty="0">
                <a:solidFill>
                  <a:schemeClr val="tx2"/>
                </a:solidFill>
              </a:rPr>
              <a:t>Calidad y Productos Lácteos</a:t>
            </a:r>
          </a:p>
          <a:p>
            <a:pPr algn="ctr"/>
            <a:r>
              <a:rPr lang="es-ES" sz="1650" dirty="0">
                <a:solidFill>
                  <a:schemeClr val="tx2"/>
                </a:solidFill>
              </a:rPr>
              <a:t>Su equipo utilizará las habilidades necesarias para el control de calidad, la comercialización de la leche y el manejo de enfermedades que afectan la calidad de la leche. También identificarán las características del queso, los productos lácteos reales y artificiales, y los defectos de la leche.</a:t>
            </a:r>
          </a:p>
        </p:txBody>
      </p:sp>
      <p:sp>
        <p:nvSpPr>
          <p:cNvPr id="10" name="TextBox 9">
            <a:extLst>
              <a:ext uri="{FF2B5EF4-FFF2-40B4-BE49-F238E27FC236}">
                <a16:creationId xmlns:a16="http://schemas.microsoft.com/office/drawing/2014/main" id="{F5ED87E2-30E2-7C69-F554-445204A34609}"/>
              </a:ext>
            </a:extLst>
          </p:cNvPr>
          <p:cNvSpPr txBox="1"/>
          <p:nvPr/>
        </p:nvSpPr>
        <p:spPr>
          <a:xfrm>
            <a:off x="7239002" y="3429000"/>
            <a:ext cx="4114798" cy="2936974"/>
          </a:xfrm>
          <a:prstGeom prst="roundRect">
            <a:avLst/>
          </a:prstGeom>
          <a:noFill/>
          <a:ln w="38100">
            <a:solidFill>
              <a:schemeClr val="accent1"/>
            </a:solidFill>
          </a:ln>
        </p:spPr>
        <p:txBody>
          <a:bodyPr wrap="square" rtlCol="0">
            <a:spAutoFit/>
          </a:bodyPr>
          <a:lstStyle/>
          <a:p>
            <a:pPr algn="ctr"/>
            <a:r>
              <a:rPr lang="es-ES" b="1" dirty="0">
                <a:solidFill>
                  <a:schemeClr val="tx2"/>
                </a:solidFill>
              </a:rPr>
              <a:t>Vivero/Paisaje</a:t>
            </a:r>
          </a:p>
          <a:p>
            <a:pPr algn="ctr"/>
            <a:r>
              <a:rPr lang="es-ES" sz="1650" dirty="0">
                <a:solidFill>
                  <a:schemeClr val="tx2"/>
                </a:solidFill>
              </a:rPr>
              <a:t>Este CDE evalúa el conocimiento que su equipo tiene acerca de cada ángulo de esta industria, desde la identificación de materiales vegetales, trastornos de las plantas, suministros y equipos, hasta su capacidad para demostrar las mejores prácticas en diseño y construcción.</a:t>
            </a:r>
          </a:p>
        </p:txBody>
      </p:sp>
      <p:pic>
        <p:nvPicPr>
          <p:cNvPr id="6" name="Picture 5" descr="A picture containing clothing, person, houseplant, flowerpot&#10;&#10;Description automatically generated">
            <a:extLst>
              <a:ext uri="{FF2B5EF4-FFF2-40B4-BE49-F238E27FC236}">
                <a16:creationId xmlns:a16="http://schemas.microsoft.com/office/drawing/2014/main" id="{D3629E10-60DA-D4A4-01D0-DCBB048C07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0687" y="3429000"/>
            <a:ext cx="4765513" cy="3183003"/>
          </a:xfrm>
          <a:prstGeom prst="rect">
            <a:avLst/>
          </a:prstGeom>
          <a:ln w="38100">
            <a:solidFill>
              <a:schemeClr val="tx1"/>
            </a:solidFill>
          </a:ln>
        </p:spPr>
      </p:pic>
    </p:spTree>
    <p:extLst>
      <p:ext uri="{BB962C8B-B14F-4D97-AF65-F5344CB8AC3E}">
        <p14:creationId xmlns:p14="http://schemas.microsoft.com/office/powerpoint/2010/main" val="4259724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profesional</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2094190"/>
          </a:xfrm>
          <a:prstGeom prst="roundRect">
            <a:avLst/>
          </a:prstGeom>
          <a:noFill/>
          <a:ln w="38100">
            <a:solidFill>
              <a:schemeClr val="accent1"/>
            </a:solidFill>
          </a:ln>
        </p:spPr>
        <p:txBody>
          <a:bodyPr wrap="square" rtlCol="0">
            <a:spAutoFit/>
          </a:bodyPr>
          <a:lstStyle/>
          <a:p>
            <a:pPr algn="ctr"/>
            <a:r>
              <a:rPr lang="es-ES" b="1" dirty="0">
                <a:solidFill>
                  <a:schemeClr val="tx2"/>
                </a:solidFill>
              </a:rPr>
              <a:t>Evaluación Avícola</a:t>
            </a:r>
          </a:p>
          <a:p>
            <a:pPr algn="ctr"/>
            <a:r>
              <a:rPr lang="es-ES" sz="1650" dirty="0">
                <a:solidFill>
                  <a:schemeClr val="tx2"/>
                </a:solidFill>
              </a:rPr>
              <a:t>Los miembros seleccionan pollos vivos para la cría de pollos de engorde, evalúan y colocan gallinas ponedoras, y califican el producto final mediante la evaluación y clasificación de las carcasas listas para cocinar, así como partes de pollos y pavos.</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199" y="4261540"/>
            <a:ext cx="5109839" cy="2094190"/>
          </a:xfrm>
          <a:prstGeom prst="roundRect">
            <a:avLst/>
          </a:prstGeom>
          <a:noFill/>
          <a:ln w="38100">
            <a:solidFill>
              <a:schemeClr val="accent1"/>
            </a:solidFill>
          </a:ln>
        </p:spPr>
        <p:txBody>
          <a:bodyPr wrap="square" rtlCol="0">
            <a:spAutoFit/>
          </a:bodyPr>
          <a:lstStyle/>
          <a:p>
            <a:pPr algn="ctr"/>
            <a:r>
              <a:rPr lang="es-ES" b="1" dirty="0">
                <a:solidFill>
                  <a:schemeClr val="tx2"/>
                </a:solidFill>
              </a:rPr>
              <a:t>Ciencias Veterinarias</a:t>
            </a:r>
          </a:p>
          <a:p>
            <a:pPr algn="ctr"/>
            <a:r>
              <a:rPr lang="es-ES" sz="1650" dirty="0">
                <a:solidFill>
                  <a:schemeClr val="tx2"/>
                </a:solidFill>
              </a:rPr>
              <a:t>Los equipos demuestran competencia técnica con animales pequeños y grandes mediante la realización de un examen escrito, preguntas sobre escenarios de pensamiento crítico, identificaciones y prácticas.</a:t>
            </a:r>
          </a:p>
        </p:txBody>
      </p:sp>
      <p:pic>
        <p:nvPicPr>
          <p:cNvPr id="4" name="Picture 3" descr="A child petting a dog&#10;&#10;Description automatically generated with low confidence">
            <a:extLst>
              <a:ext uri="{FF2B5EF4-FFF2-40B4-BE49-F238E27FC236}">
                <a16:creationId xmlns:a16="http://schemas.microsoft.com/office/drawing/2014/main" id="{12E91E9D-5A45-59EC-8356-2AEA616A25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9476" y="2163904"/>
            <a:ext cx="5414693" cy="3614595"/>
          </a:xfrm>
          <a:prstGeom prst="rect">
            <a:avLst/>
          </a:prstGeom>
          <a:ln w="38100">
            <a:solidFill>
              <a:schemeClr val="tx1"/>
            </a:solidFill>
          </a:ln>
        </p:spPr>
      </p:pic>
    </p:spTree>
    <p:extLst>
      <p:ext uri="{BB962C8B-B14F-4D97-AF65-F5344CB8AC3E}">
        <p14:creationId xmlns:p14="http://schemas.microsoft.com/office/powerpoint/2010/main" val="2602601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de liderazgo</a:t>
            </a:r>
          </a:p>
        </p:txBody>
      </p:sp>
      <p:sp>
        <p:nvSpPr>
          <p:cNvPr id="7" name="TextBox 6">
            <a:extLst>
              <a:ext uri="{FF2B5EF4-FFF2-40B4-BE49-F238E27FC236}">
                <a16:creationId xmlns:a16="http://schemas.microsoft.com/office/drawing/2014/main" id="{AD7E8D91-45AF-5B96-A3EA-35E641438497}"/>
              </a:ext>
            </a:extLst>
          </p:cNvPr>
          <p:cNvSpPr txBox="1"/>
          <p:nvPr/>
        </p:nvSpPr>
        <p:spPr>
          <a:xfrm>
            <a:off x="6243959" y="3833602"/>
            <a:ext cx="5109839" cy="987504"/>
          </a:xfrm>
          <a:prstGeom prst="roundRect">
            <a:avLst/>
          </a:prstGeom>
          <a:noFill/>
          <a:ln w="38100">
            <a:solidFill>
              <a:schemeClr val="accent1"/>
            </a:solidFill>
          </a:ln>
        </p:spPr>
        <p:txBody>
          <a:bodyPr wrap="square" rtlCol="0">
            <a:spAutoFit/>
          </a:bodyPr>
          <a:lstStyle/>
          <a:p>
            <a:pPr algn="ctr"/>
            <a:r>
              <a:rPr lang="es-ES" b="1" dirty="0">
                <a:solidFill>
                  <a:schemeClr val="tx2"/>
                </a:solidFill>
              </a:rPr>
              <a:t>Foro de Temas Agrícolas</a:t>
            </a:r>
          </a:p>
          <a:p>
            <a:pPr algn="ctr"/>
            <a:r>
              <a:rPr lang="es-ES" sz="1700" dirty="0">
                <a:solidFill>
                  <a:schemeClr val="tx2"/>
                </a:solidFill>
              </a:rPr>
              <a:t>Este LDE desafía su equipo a presentar un tema de interés o inquietud local.</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1566386"/>
          </a:xfrm>
          <a:prstGeom prst="roundRect">
            <a:avLst/>
          </a:prstGeom>
          <a:noFill/>
          <a:ln w="38100">
            <a:solidFill>
              <a:schemeClr val="accent1"/>
            </a:solidFill>
          </a:ln>
        </p:spPr>
        <p:txBody>
          <a:bodyPr wrap="square" rtlCol="0">
            <a:spAutoFit/>
          </a:bodyPr>
          <a:lstStyle/>
          <a:p>
            <a:pPr algn="ctr"/>
            <a:r>
              <a:rPr lang="es-ES" b="1" dirty="0">
                <a:solidFill>
                  <a:schemeClr val="tx2"/>
                </a:solidFill>
              </a:rPr>
              <a:t>Realización de Reuniones de Capítulo</a:t>
            </a:r>
          </a:p>
          <a:p>
            <a:pPr algn="ctr"/>
            <a:r>
              <a:rPr lang="es-ES" sz="1700" dirty="0">
                <a:solidFill>
                  <a:schemeClr val="tx2"/>
                </a:solidFill>
              </a:rPr>
              <a:t>Los miembros de séptimo, octavo y noveno grado son introducidos al procedimiento parlamentario mientras aprenden a llevar a cabo reuniones eficientes.</a:t>
            </a:r>
          </a:p>
        </p:txBody>
      </p:sp>
      <p:pic>
        <p:nvPicPr>
          <p:cNvPr id="4" name="Picture 3" descr="A person standing on a stage with a group of people behind her&#10;&#10;Description automatically generated with low confidence">
            <a:extLst>
              <a:ext uri="{FF2B5EF4-FFF2-40B4-BE49-F238E27FC236}">
                <a16:creationId xmlns:a16="http://schemas.microsoft.com/office/drawing/2014/main" id="{43EDEBDD-F2A7-B3BD-6F7A-625E3B5D19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216" y="2391410"/>
            <a:ext cx="5427822" cy="3606800"/>
          </a:xfrm>
          <a:prstGeom prst="rect">
            <a:avLst/>
          </a:prstGeom>
          <a:ln w="38100">
            <a:solidFill>
              <a:schemeClr val="tx1"/>
            </a:solidFill>
          </a:ln>
        </p:spPr>
      </p:pic>
    </p:spTree>
    <p:extLst>
      <p:ext uri="{BB962C8B-B14F-4D97-AF65-F5344CB8AC3E}">
        <p14:creationId xmlns:p14="http://schemas.microsoft.com/office/powerpoint/2010/main" val="1247304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de liderazgo</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0" y="1852402"/>
            <a:ext cx="5109839" cy="1566386"/>
          </a:xfrm>
          <a:prstGeom prst="roundRect">
            <a:avLst/>
          </a:prstGeom>
          <a:noFill/>
          <a:ln w="38100">
            <a:solidFill>
              <a:schemeClr val="accent1"/>
            </a:solidFill>
          </a:ln>
        </p:spPr>
        <p:txBody>
          <a:bodyPr wrap="square" rtlCol="0">
            <a:spAutoFit/>
          </a:bodyPr>
          <a:lstStyle/>
          <a:p>
            <a:pPr algn="ctr"/>
            <a:r>
              <a:rPr lang="es-ES" b="1" dirty="0">
                <a:solidFill>
                  <a:schemeClr val="tx2"/>
                </a:solidFill>
              </a:rPr>
              <a:t>Recitación del Credo</a:t>
            </a:r>
          </a:p>
          <a:p>
            <a:pPr algn="ctr"/>
            <a:r>
              <a:rPr lang="es-ES" sz="1700" dirty="0">
                <a:solidFill>
                  <a:schemeClr val="tx2"/>
                </a:solidFill>
              </a:rPr>
              <a:t>Los miembros de séptimo, octavo y noveno grado memorizarán el Credo de la FFA y lo recitarán para los jueces. También se harán preguntas sobre el Credo.</a:t>
            </a:r>
          </a:p>
        </p:txBody>
      </p:sp>
      <p:sp>
        <p:nvSpPr>
          <p:cNvPr id="10" name="TextBox 9">
            <a:extLst>
              <a:ext uri="{FF2B5EF4-FFF2-40B4-BE49-F238E27FC236}">
                <a16:creationId xmlns:a16="http://schemas.microsoft.com/office/drawing/2014/main" id="{F5ED87E2-30E2-7C69-F554-445204A34609}"/>
              </a:ext>
            </a:extLst>
          </p:cNvPr>
          <p:cNvSpPr txBox="1"/>
          <p:nvPr/>
        </p:nvSpPr>
        <p:spPr>
          <a:xfrm>
            <a:off x="838199" y="3795502"/>
            <a:ext cx="5109839" cy="1855827"/>
          </a:xfrm>
          <a:prstGeom prst="roundRect">
            <a:avLst/>
          </a:prstGeom>
          <a:noFill/>
          <a:ln w="38100">
            <a:solidFill>
              <a:schemeClr val="accent1"/>
            </a:solidFill>
          </a:ln>
        </p:spPr>
        <p:txBody>
          <a:bodyPr wrap="square" rtlCol="0">
            <a:spAutoFit/>
          </a:bodyPr>
          <a:lstStyle/>
          <a:p>
            <a:pPr algn="ctr"/>
            <a:r>
              <a:rPr lang="es-ES" b="1" dirty="0">
                <a:solidFill>
                  <a:schemeClr val="tx2"/>
                </a:solidFill>
              </a:rPr>
              <a:t>Habilidades de Empleo</a:t>
            </a:r>
          </a:p>
          <a:p>
            <a:pPr algn="ctr"/>
            <a:r>
              <a:rPr lang="es-ES" sz="1700" dirty="0">
                <a:solidFill>
                  <a:schemeClr val="tx2"/>
                </a:solidFill>
              </a:rPr>
              <a:t>Este LDE los evalúa en todos los pasos que hacen una buena entrevista: completar la solicitud de empleo, la carta de presentación, el currículum, la entrevista y la carta de seguimiento.</a:t>
            </a:r>
          </a:p>
        </p:txBody>
      </p:sp>
      <p:pic>
        <p:nvPicPr>
          <p:cNvPr id="4" name="Picture 3" descr="A person and person holding a plaque&#10;&#10;Description automatically generated with medium confidence">
            <a:extLst>
              <a:ext uri="{FF2B5EF4-FFF2-40B4-BE49-F238E27FC236}">
                <a16:creationId xmlns:a16="http://schemas.microsoft.com/office/drawing/2014/main" id="{756B5A8B-043B-AF5C-B5E2-0B8F17017C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509"/>
          <a:stretch/>
        </p:blipFill>
        <p:spPr>
          <a:xfrm>
            <a:off x="6489701" y="1953365"/>
            <a:ext cx="5364100" cy="4238149"/>
          </a:xfrm>
          <a:prstGeom prst="rect">
            <a:avLst/>
          </a:prstGeom>
          <a:ln w="38100">
            <a:solidFill>
              <a:schemeClr val="tx1"/>
            </a:solidFill>
          </a:ln>
        </p:spPr>
      </p:pic>
    </p:spTree>
    <p:extLst>
      <p:ext uri="{BB962C8B-B14F-4D97-AF65-F5344CB8AC3E}">
        <p14:creationId xmlns:p14="http://schemas.microsoft.com/office/powerpoint/2010/main" val="1043672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de liderazgo</a:t>
            </a:r>
          </a:p>
        </p:txBody>
      </p:sp>
      <p:sp>
        <p:nvSpPr>
          <p:cNvPr id="7" name="TextBox 6">
            <a:extLst>
              <a:ext uri="{FF2B5EF4-FFF2-40B4-BE49-F238E27FC236}">
                <a16:creationId xmlns:a16="http://schemas.microsoft.com/office/drawing/2014/main" id="{AD7E8D91-45AF-5B96-A3EA-35E641438497}"/>
              </a:ext>
            </a:extLst>
          </p:cNvPr>
          <p:cNvSpPr txBox="1"/>
          <p:nvPr/>
        </p:nvSpPr>
        <p:spPr>
          <a:xfrm>
            <a:off x="6243959" y="4417802"/>
            <a:ext cx="5109839" cy="1566386"/>
          </a:xfrm>
          <a:prstGeom prst="roundRect">
            <a:avLst/>
          </a:prstGeom>
          <a:noFill/>
          <a:ln w="38100">
            <a:solidFill>
              <a:schemeClr val="accent1"/>
            </a:solidFill>
          </a:ln>
        </p:spPr>
        <p:txBody>
          <a:bodyPr wrap="square" rtlCol="0">
            <a:spAutoFit/>
          </a:bodyPr>
          <a:lstStyle/>
          <a:p>
            <a:pPr algn="ctr"/>
            <a:r>
              <a:rPr lang="es-ES" b="1" dirty="0">
                <a:solidFill>
                  <a:schemeClr val="tx2"/>
                </a:solidFill>
              </a:rPr>
              <a:t>Oratoria en Público Preparada</a:t>
            </a:r>
          </a:p>
          <a:p>
            <a:pPr algn="ctr"/>
            <a:r>
              <a:rPr lang="es-ES" sz="1700" dirty="0">
                <a:solidFill>
                  <a:schemeClr val="tx2"/>
                </a:solidFill>
              </a:rPr>
              <a:t>Seleccionar un tema relacionado con la agricultura que les interese, investigar ese tema y, luego, elaborar un discurso creativo, informativo e interesante.</a:t>
            </a:r>
          </a:p>
        </p:txBody>
      </p:sp>
      <p:sp>
        <p:nvSpPr>
          <p:cNvPr id="10" name="TextBox 9">
            <a:extLst>
              <a:ext uri="{FF2B5EF4-FFF2-40B4-BE49-F238E27FC236}">
                <a16:creationId xmlns:a16="http://schemas.microsoft.com/office/drawing/2014/main" id="{F5ED87E2-30E2-7C69-F554-445204A34609}"/>
              </a:ext>
            </a:extLst>
          </p:cNvPr>
          <p:cNvSpPr txBox="1"/>
          <p:nvPr/>
        </p:nvSpPr>
        <p:spPr>
          <a:xfrm>
            <a:off x="6243959" y="1852402"/>
            <a:ext cx="5109839" cy="2145268"/>
          </a:xfrm>
          <a:prstGeom prst="roundRect">
            <a:avLst/>
          </a:prstGeom>
          <a:noFill/>
          <a:ln w="38100">
            <a:solidFill>
              <a:schemeClr val="accent1"/>
            </a:solidFill>
          </a:ln>
        </p:spPr>
        <p:txBody>
          <a:bodyPr wrap="square" rtlCol="0">
            <a:spAutoFit/>
          </a:bodyPr>
          <a:lstStyle/>
          <a:p>
            <a:pPr algn="ctr"/>
            <a:r>
              <a:rPr lang="es-ES" b="1" dirty="0">
                <a:solidFill>
                  <a:schemeClr val="tx2"/>
                </a:solidFill>
              </a:rPr>
              <a:t>Oratoria en Público Extemporánea</a:t>
            </a:r>
          </a:p>
          <a:p>
            <a:pPr algn="ctr"/>
            <a:r>
              <a:rPr lang="es-ES" sz="1700" dirty="0">
                <a:solidFill>
                  <a:schemeClr val="tx2"/>
                </a:solidFill>
              </a:rPr>
              <a:t>Se les brinda 30 minutos para preparar un discurso de cuatro a seis minutos, que cubra uno de los 12 temas relacionados con la agricultura. Se evaluará su capacidad de oratoria, presentación, contenido y capacidad para responder preguntas.</a:t>
            </a:r>
          </a:p>
        </p:txBody>
      </p:sp>
      <p:pic>
        <p:nvPicPr>
          <p:cNvPr id="4" name="Picture 3" descr="A picture containing person, human face, clothing, sleeve&#10;&#10;Description automatically generated">
            <a:extLst>
              <a:ext uri="{FF2B5EF4-FFF2-40B4-BE49-F238E27FC236}">
                <a16:creationId xmlns:a16="http://schemas.microsoft.com/office/drawing/2014/main" id="{5BD00DB0-B6F2-6E8C-CE48-3353505573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556" b="29815"/>
          <a:stretch/>
        </p:blipFill>
        <p:spPr>
          <a:xfrm>
            <a:off x="1089160" y="1883676"/>
            <a:ext cx="4578080" cy="4432300"/>
          </a:xfrm>
          <a:prstGeom prst="rect">
            <a:avLst/>
          </a:prstGeom>
          <a:ln w="38100">
            <a:solidFill>
              <a:schemeClr val="tx1"/>
            </a:solidFill>
          </a:ln>
        </p:spPr>
      </p:pic>
    </p:spTree>
    <p:extLst>
      <p:ext uri="{BB962C8B-B14F-4D97-AF65-F5344CB8AC3E}">
        <p14:creationId xmlns:p14="http://schemas.microsoft.com/office/powerpoint/2010/main" val="3732706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Eventos de desarrollo de liderazgo</a:t>
            </a:r>
          </a:p>
        </p:txBody>
      </p:sp>
      <p:sp>
        <p:nvSpPr>
          <p:cNvPr id="7" name="TextBox 6">
            <a:extLst>
              <a:ext uri="{FF2B5EF4-FFF2-40B4-BE49-F238E27FC236}">
                <a16:creationId xmlns:a16="http://schemas.microsoft.com/office/drawing/2014/main" id="{AD7E8D91-45AF-5B96-A3EA-35E641438497}"/>
              </a:ext>
            </a:extLst>
          </p:cNvPr>
          <p:cNvSpPr txBox="1"/>
          <p:nvPr/>
        </p:nvSpPr>
        <p:spPr>
          <a:xfrm>
            <a:off x="838201" y="1852402"/>
            <a:ext cx="4191000" cy="3013591"/>
          </a:xfrm>
          <a:prstGeom prst="roundRect">
            <a:avLst/>
          </a:prstGeom>
          <a:noFill/>
          <a:ln w="38100">
            <a:solidFill>
              <a:schemeClr val="accent1"/>
            </a:solidFill>
          </a:ln>
        </p:spPr>
        <p:txBody>
          <a:bodyPr wrap="square" rtlCol="0">
            <a:spAutoFit/>
          </a:bodyPr>
          <a:lstStyle/>
          <a:p>
            <a:pPr algn="ctr"/>
            <a:r>
              <a:rPr lang="es-ES" b="1" dirty="0">
                <a:solidFill>
                  <a:schemeClr val="tx2"/>
                </a:solidFill>
              </a:rPr>
              <a:t>Procedimiento Parlamentario</a:t>
            </a:r>
          </a:p>
          <a:p>
            <a:pPr algn="ctr"/>
            <a:r>
              <a:rPr lang="es-ES" sz="1700" dirty="0">
                <a:solidFill>
                  <a:schemeClr val="tx2"/>
                </a:solidFill>
              </a:rPr>
              <a:t>Este LDE lleva al siguiente nivel los temas que tratan los miembros de la FFA en las reuniones de capítulo. En este caso, se evalúa la capacidad de su equipo para llevar a cabo una reunión ordenada y eficiente mediante el uso de un procedimiento parlamentario.</a:t>
            </a:r>
          </a:p>
        </p:txBody>
      </p:sp>
      <p:pic>
        <p:nvPicPr>
          <p:cNvPr id="4" name="Picture 3" descr="A group of people sitting on chairs&#10;&#10;Description automatically generated with medium confidence">
            <a:extLst>
              <a:ext uri="{FF2B5EF4-FFF2-40B4-BE49-F238E27FC236}">
                <a16:creationId xmlns:a16="http://schemas.microsoft.com/office/drawing/2014/main" id="{D292FBA4-572F-DB82-FB45-6C8EF6BDF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8299" y="2255392"/>
            <a:ext cx="5905500" cy="3917315"/>
          </a:xfrm>
          <a:prstGeom prst="rect">
            <a:avLst/>
          </a:prstGeom>
          <a:ln w="38100">
            <a:solidFill>
              <a:schemeClr val="tx1"/>
            </a:solidFill>
          </a:ln>
        </p:spPr>
      </p:pic>
    </p:spTree>
    <p:extLst>
      <p:ext uri="{BB962C8B-B14F-4D97-AF65-F5344CB8AC3E}">
        <p14:creationId xmlns:p14="http://schemas.microsoft.com/office/powerpoint/2010/main" val="1544545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a:t>Parte 5:</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dirty="0"/>
              <a:t>Carreras Relativas a la Agricultura</a:t>
            </a:r>
          </a:p>
        </p:txBody>
      </p:sp>
    </p:spTree>
    <p:extLst>
      <p:ext uri="{BB962C8B-B14F-4D97-AF65-F5344CB8AC3E}">
        <p14:creationId xmlns:p14="http://schemas.microsoft.com/office/powerpoint/2010/main" val="314138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833C68-2E67-C12E-7DD6-5CD165DDE13C}"/>
              </a:ext>
            </a:extLst>
          </p:cNvPr>
          <p:cNvSpPr/>
          <p:nvPr/>
        </p:nvSpPr>
        <p:spPr>
          <a:xfrm>
            <a:off x="823519" y="955192"/>
            <a:ext cx="10544962" cy="5327009"/>
          </a:xfrm>
          <a:prstGeom prst="rect">
            <a:avLst/>
          </a:prstGeom>
          <a:solidFill>
            <a:srgbClr val="FFBC4B"/>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rIns="457200" rtlCol="0" anchor="ctr"/>
          <a:lstStyle/>
          <a:p>
            <a:r>
              <a:rPr lang="en-US" sz="4400" b="1" dirty="0">
                <a:latin typeface="Anton" panose="00000500000000000000" pitchFamily="2" charset="0"/>
              </a:rPr>
              <a:t>TIPOS DE SAE</a:t>
            </a:r>
          </a:p>
          <a:p>
            <a:endParaRPr lang="en-US" dirty="0">
              <a:solidFill>
                <a:schemeClr val="tx1"/>
              </a:solidFill>
            </a:endParaRPr>
          </a:p>
          <a:p>
            <a:pPr marL="342900" indent="-342900">
              <a:buFont typeface="+mj-lt"/>
              <a:buAutoNum type="arabicPeriod"/>
            </a:pPr>
            <a:r>
              <a:rPr lang="en-US" sz="2800" b="1" dirty="0" err="1">
                <a:solidFill>
                  <a:srgbClr val="1A1557"/>
                </a:solidFill>
              </a:rPr>
              <a:t>Fundacional</a:t>
            </a:r>
            <a:endParaRPr lang="en-US" sz="2800" b="1" dirty="0">
              <a:solidFill>
                <a:srgbClr val="1A1557"/>
              </a:solidFill>
            </a:endParaRPr>
          </a:p>
          <a:p>
            <a:pPr marL="342900" indent="-342900">
              <a:buFont typeface="+mj-lt"/>
              <a:buAutoNum type="arabicPeriod"/>
            </a:pPr>
            <a:r>
              <a:rPr lang="en-US" sz="2800" b="1" dirty="0" err="1">
                <a:solidFill>
                  <a:srgbClr val="1A1557"/>
                </a:solidFill>
              </a:rPr>
              <a:t>Inmersión</a:t>
            </a:r>
            <a:endParaRPr lang="en-US" sz="2800" b="1" dirty="0">
              <a:solidFill>
                <a:srgbClr val="1A1557"/>
              </a:solidFill>
            </a:endParaRPr>
          </a:p>
          <a:p>
            <a:pPr marL="800100" lvl="1" indent="-342900">
              <a:buFont typeface="Arial" panose="020B0604020202020204" pitchFamily="34" charset="0"/>
              <a:buChar char="•"/>
            </a:pPr>
            <a:r>
              <a:rPr lang="en-US" sz="2800" b="1" dirty="0" err="1">
                <a:solidFill>
                  <a:srgbClr val="1A1557"/>
                </a:solidFill>
              </a:rPr>
              <a:t>Posesión</a:t>
            </a:r>
            <a:r>
              <a:rPr lang="en-US" sz="2800" b="1" dirty="0">
                <a:solidFill>
                  <a:srgbClr val="1A1557"/>
                </a:solidFill>
              </a:rPr>
              <a:t>/</a:t>
            </a:r>
            <a:r>
              <a:rPr lang="en-US" sz="2800" b="1" dirty="0" err="1">
                <a:solidFill>
                  <a:srgbClr val="1A1557"/>
                </a:solidFill>
              </a:rPr>
              <a:t>Emprendimiento</a:t>
            </a:r>
            <a:endParaRPr lang="en-US" sz="2800" b="1" dirty="0">
              <a:solidFill>
                <a:srgbClr val="1A1557"/>
              </a:solidFill>
            </a:endParaRPr>
          </a:p>
          <a:p>
            <a:pPr marL="800100" lvl="1" indent="-342900">
              <a:buFont typeface="Arial" panose="020B0604020202020204" pitchFamily="34" charset="0"/>
              <a:buChar char="•"/>
            </a:pPr>
            <a:r>
              <a:rPr lang="en-US" sz="2800" b="1" dirty="0" err="1">
                <a:solidFill>
                  <a:srgbClr val="1A1557"/>
                </a:solidFill>
              </a:rPr>
              <a:t>Colocación</a:t>
            </a:r>
            <a:r>
              <a:rPr lang="en-US" sz="2800" b="1" dirty="0">
                <a:solidFill>
                  <a:srgbClr val="1A1557"/>
                </a:solidFill>
              </a:rPr>
              <a:t>/</a:t>
            </a:r>
            <a:r>
              <a:rPr lang="en-US" sz="2800" b="1" dirty="0" err="1">
                <a:solidFill>
                  <a:srgbClr val="1A1557"/>
                </a:solidFill>
              </a:rPr>
              <a:t>Prácticas</a:t>
            </a:r>
            <a:endParaRPr lang="en-US" sz="2800" b="1" dirty="0">
              <a:solidFill>
                <a:srgbClr val="1A1557"/>
              </a:solidFill>
            </a:endParaRPr>
          </a:p>
          <a:p>
            <a:pPr marL="800100" lvl="1" indent="-342900">
              <a:buFont typeface="Arial" panose="020B0604020202020204" pitchFamily="34" charset="0"/>
              <a:buChar char="•"/>
            </a:pPr>
            <a:r>
              <a:rPr lang="en-US" sz="2800" b="1" dirty="0" err="1">
                <a:solidFill>
                  <a:srgbClr val="1A1557"/>
                </a:solidFill>
              </a:rPr>
              <a:t>Investigación</a:t>
            </a:r>
            <a:endParaRPr lang="en-US" sz="2800" b="1" dirty="0">
              <a:solidFill>
                <a:srgbClr val="1A1557"/>
              </a:solidFill>
            </a:endParaRPr>
          </a:p>
          <a:p>
            <a:pPr marL="800100" lvl="1" indent="-342900">
              <a:buFont typeface="Arial" panose="020B0604020202020204" pitchFamily="34" charset="0"/>
              <a:buChar char="•"/>
            </a:pPr>
            <a:r>
              <a:rPr lang="en-US" sz="2800" b="1" dirty="0" err="1">
                <a:solidFill>
                  <a:srgbClr val="1A1557"/>
                </a:solidFill>
              </a:rPr>
              <a:t>Empresa</a:t>
            </a:r>
            <a:r>
              <a:rPr lang="en-US" sz="2800" b="1" dirty="0">
                <a:solidFill>
                  <a:srgbClr val="1A1557"/>
                </a:solidFill>
              </a:rPr>
              <a:t> </a:t>
            </a:r>
            <a:r>
              <a:rPr lang="en-US" sz="2800" b="1" dirty="0" err="1">
                <a:solidFill>
                  <a:srgbClr val="1A1557"/>
                </a:solidFill>
              </a:rPr>
              <a:t>basada</a:t>
            </a:r>
            <a:r>
              <a:rPr lang="en-US" sz="2800" b="1" dirty="0">
                <a:solidFill>
                  <a:srgbClr val="1A1557"/>
                </a:solidFill>
              </a:rPr>
              <a:t> </a:t>
            </a:r>
            <a:r>
              <a:rPr lang="en-US" sz="2800" b="1" dirty="0" err="1">
                <a:solidFill>
                  <a:srgbClr val="1A1557"/>
                </a:solidFill>
              </a:rPr>
              <a:t>en</a:t>
            </a:r>
            <a:r>
              <a:rPr lang="en-US" sz="2800" b="1" dirty="0">
                <a:solidFill>
                  <a:srgbClr val="1A1557"/>
                </a:solidFill>
              </a:rPr>
              <a:t> la </a:t>
            </a:r>
            <a:r>
              <a:rPr lang="en-US" sz="2800" b="1" dirty="0" err="1">
                <a:solidFill>
                  <a:srgbClr val="1A1557"/>
                </a:solidFill>
              </a:rPr>
              <a:t>escuela</a:t>
            </a:r>
            <a:endParaRPr lang="en-US" sz="2800" b="1" dirty="0">
              <a:solidFill>
                <a:srgbClr val="1A1557"/>
              </a:solidFill>
            </a:endParaRPr>
          </a:p>
          <a:p>
            <a:pPr marL="800100" lvl="1" indent="-342900">
              <a:buFont typeface="Arial" panose="020B0604020202020204" pitchFamily="34" charset="0"/>
              <a:buChar char="•"/>
            </a:pPr>
            <a:r>
              <a:rPr lang="en-US" sz="2800" b="1" dirty="0" err="1">
                <a:solidFill>
                  <a:srgbClr val="1A1557"/>
                </a:solidFill>
              </a:rPr>
              <a:t>Servicio-aprendizaje</a:t>
            </a:r>
            <a:endParaRPr lang="en-US" sz="2800" b="1" dirty="0">
              <a:solidFill>
                <a:srgbClr val="1A1557"/>
              </a:solidFill>
            </a:endParaRPr>
          </a:p>
          <a:p>
            <a:endParaRPr lang="en-US" dirty="0"/>
          </a:p>
        </p:txBody>
      </p:sp>
    </p:spTree>
    <p:extLst>
      <p:ext uri="{BB962C8B-B14F-4D97-AF65-F5344CB8AC3E}">
        <p14:creationId xmlns:p14="http://schemas.microsoft.com/office/powerpoint/2010/main" val="293360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Carreras relativas a la agricultura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257801" cy="4628441"/>
          </a:xfrm>
        </p:spPr>
        <p:txBody>
          <a:bodyPr>
            <a:normAutofit fontScale="92500" lnSpcReduction="10000"/>
          </a:bodyPr>
          <a:lstStyle/>
          <a:p>
            <a:pPr>
              <a:lnSpc>
                <a:spcPct val="110000"/>
              </a:lnSpc>
            </a:pPr>
            <a:r>
              <a:rPr lang="es-ES" sz="2200" dirty="0"/>
              <a:t>Una de cada seis personas está empleada en la agricultura en todo el mundo.</a:t>
            </a:r>
          </a:p>
          <a:p>
            <a:pPr>
              <a:lnSpc>
                <a:spcPct val="110000"/>
              </a:lnSpc>
            </a:pPr>
            <a:r>
              <a:rPr lang="es-ES" sz="2200" dirty="0"/>
              <a:t>Cerca de 60,000 vacantes de trabajo en materia de agricultura cada año en los E.U. </a:t>
            </a:r>
          </a:p>
          <a:p>
            <a:pPr>
              <a:lnSpc>
                <a:spcPct val="110000"/>
              </a:lnSpc>
            </a:pPr>
            <a:r>
              <a:rPr lang="es-ES" sz="2200" dirty="0"/>
              <a:t>Sus clases de educación agrícola y la FFA pueden ayudarlos a determinar la carrera correcta para ustedes.</a:t>
            </a:r>
          </a:p>
          <a:p>
            <a:pPr>
              <a:lnSpc>
                <a:spcPct val="110000"/>
              </a:lnSpc>
            </a:pPr>
            <a:r>
              <a:rPr lang="es-ES" sz="2200" dirty="0"/>
              <a:t>A través de estas experiencias, pueden comenzar a adquirir las habilidades necesarias para una carrera exitosa y emocionante.</a:t>
            </a:r>
          </a:p>
        </p:txBody>
      </p:sp>
      <p:pic>
        <p:nvPicPr>
          <p:cNvPr id="5" name="Picture 4" descr="A picture containing clothing, person, indoor&#10;&#10;Description automatically generated">
            <a:extLst>
              <a:ext uri="{FF2B5EF4-FFF2-40B4-BE49-F238E27FC236}">
                <a16:creationId xmlns:a16="http://schemas.microsoft.com/office/drawing/2014/main" id="{E44A98B0-5F88-FCFE-CB8A-1C02123B0C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5550" y="2694788"/>
            <a:ext cx="4895850" cy="3263900"/>
          </a:xfrm>
          <a:prstGeom prst="rect">
            <a:avLst/>
          </a:prstGeom>
          <a:ln w="38100">
            <a:solidFill>
              <a:schemeClr val="tx1"/>
            </a:solidFill>
          </a:ln>
        </p:spPr>
      </p:pic>
    </p:spTree>
    <p:extLst>
      <p:ext uri="{BB962C8B-B14F-4D97-AF65-F5344CB8AC3E}">
        <p14:creationId xmlns:p14="http://schemas.microsoft.com/office/powerpoint/2010/main" val="3068871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dirty="0"/>
              <a:t>Parte 6:</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dirty="0"/>
              <a:t>Recursos Basados en Carreras</a:t>
            </a:r>
          </a:p>
        </p:txBody>
      </p:sp>
    </p:spTree>
    <p:extLst>
      <p:ext uri="{BB962C8B-B14F-4D97-AF65-F5344CB8AC3E}">
        <p14:creationId xmlns:p14="http://schemas.microsoft.com/office/powerpoint/2010/main" val="35286216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Generador de currículum de la FFA</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4508501" cy="4628441"/>
          </a:xfrm>
        </p:spPr>
        <p:txBody>
          <a:bodyPr>
            <a:normAutofit/>
          </a:bodyPr>
          <a:lstStyle/>
          <a:p>
            <a:pPr>
              <a:lnSpc>
                <a:spcPct val="100000"/>
              </a:lnSpc>
            </a:pPr>
            <a:r>
              <a:rPr lang="es-ES" sz="2200" dirty="0"/>
              <a:t>Este recurso los ayudará a desarrollar un currículum pulido.</a:t>
            </a:r>
          </a:p>
          <a:p>
            <a:pPr>
              <a:lnSpc>
                <a:spcPct val="100000"/>
              </a:lnSpc>
            </a:pPr>
            <a:r>
              <a:rPr lang="es-ES" sz="2200" dirty="0"/>
              <a:t>Simplifica la creación del currículum y le da un formato correcto.</a:t>
            </a:r>
          </a:p>
          <a:p>
            <a:pPr>
              <a:lnSpc>
                <a:spcPct val="100000"/>
              </a:lnSpc>
            </a:pPr>
            <a:r>
              <a:rPr lang="es-ES" sz="2200" dirty="0"/>
              <a:t>La información se guarda para que puedan actualizar fácilmente su currículum.</a:t>
            </a:r>
          </a:p>
        </p:txBody>
      </p:sp>
      <p:pic>
        <p:nvPicPr>
          <p:cNvPr id="5" name="Picture 4">
            <a:extLst>
              <a:ext uri="{FF2B5EF4-FFF2-40B4-BE49-F238E27FC236}">
                <a16:creationId xmlns:a16="http://schemas.microsoft.com/office/drawing/2014/main" id="{951F3C26-2DC7-131E-7D54-AB838F85C9CC}"/>
              </a:ext>
            </a:extLst>
          </p:cNvPr>
          <p:cNvPicPr>
            <a:picLocks noChangeAspect="1"/>
          </p:cNvPicPr>
          <p:nvPr/>
        </p:nvPicPr>
        <p:blipFill>
          <a:blip r:embed="rId2"/>
          <a:stretch>
            <a:fillRect/>
          </a:stretch>
        </p:blipFill>
        <p:spPr>
          <a:xfrm>
            <a:off x="5486400" y="2366508"/>
            <a:ext cx="5591468" cy="3592180"/>
          </a:xfrm>
          <a:prstGeom prst="rect">
            <a:avLst/>
          </a:prstGeom>
          <a:ln w="38100">
            <a:solidFill>
              <a:schemeClr val="tx1"/>
            </a:solidFill>
          </a:ln>
        </p:spPr>
      </p:pic>
    </p:spTree>
    <p:extLst>
      <p:ext uri="{BB962C8B-B14F-4D97-AF65-F5344CB8AC3E}">
        <p14:creationId xmlns:p14="http://schemas.microsoft.com/office/powerpoint/2010/main" val="35363015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AgExplorer</a:t>
            </a:r>
            <a:endParaRPr lang="es-ES" dirty="0"/>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4203701" cy="4628441"/>
          </a:xfrm>
        </p:spPr>
        <p:txBody>
          <a:bodyPr>
            <a:normAutofit fontScale="92500" lnSpcReduction="10000"/>
          </a:bodyPr>
          <a:lstStyle/>
          <a:p>
            <a:pPr>
              <a:lnSpc>
                <a:spcPct val="110000"/>
              </a:lnSpc>
            </a:pPr>
            <a:r>
              <a:rPr lang="es-ES" sz="2200" dirty="0"/>
              <a:t>La Organización Nacional de la FFA y AgCareers.com unieron fuerzas para crear este recurso profesional.</a:t>
            </a:r>
          </a:p>
          <a:p>
            <a:pPr>
              <a:lnSpc>
                <a:spcPct val="110000"/>
              </a:lnSpc>
            </a:pPr>
            <a:r>
              <a:rPr lang="es-ES" sz="2200" dirty="0"/>
              <a:t>Aprendan qué carrera podría ser adecuada para ustedes a través de videos, excursiones virtuales y más de 300 páginas únicas de perfil de carrera, y completando el "Cuestionario de mi carrera" interactivo para consultar qué carrera coincide con sus intereses.</a:t>
            </a:r>
          </a:p>
        </p:txBody>
      </p:sp>
      <p:pic>
        <p:nvPicPr>
          <p:cNvPr id="5" name="Picture 4">
            <a:extLst>
              <a:ext uri="{FF2B5EF4-FFF2-40B4-BE49-F238E27FC236}">
                <a16:creationId xmlns:a16="http://schemas.microsoft.com/office/drawing/2014/main" id="{3FA00693-D169-9822-41DA-F10A1CF6F4F1}"/>
              </a:ext>
            </a:extLst>
          </p:cNvPr>
          <p:cNvPicPr>
            <a:picLocks noChangeAspect="1"/>
          </p:cNvPicPr>
          <p:nvPr/>
        </p:nvPicPr>
        <p:blipFill rotWithShape="1">
          <a:blip r:embed="rId2"/>
          <a:srcRect l="5312" r="12291"/>
          <a:stretch/>
        </p:blipFill>
        <p:spPr>
          <a:xfrm>
            <a:off x="5520778" y="2235199"/>
            <a:ext cx="5413921" cy="3164701"/>
          </a:xfrm>
          <a:prstGeom prst="rect">
            <a:avLst/>
          </a:prstGeom>
          <a:ln w="38100">
            <a:solidFill>
              <a:schemeClr val="tx1"/>
            </a:solidFill>
          </a:ln>
        </p:spPr>
      </p:pic>
    </p:spTree>
    <p:extLst>
      <p:ext uri="{BB962C8B-B14F-4D97-AF65-F5344CB8AC3E}">
        <p14:creationId xmlns:p14="http://schemas.microsoft.com/office/powerpoint/2010/main" val="32361147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99311"/>
            <a:ext cx="10515600" cy="1320105"/>
          </a:xfrm>
        </p:spPr>
        <p:txBody>
          <a:bodyPr>
            <a:normAutofit/>
          </a:bodyPr>
          <a:lstStyle/>
          <a:p>
            <a:r>
              <a:rPr lang="es-ES"/>
              <a:t>Cadena de valor de agricultura, alimentos y recursos naturales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2101850"/>
            <a:ext cx="10515600" cy="4234649"/>
          </a:xfrm>
        </p:spPr>
        <p:txBody>
          <a:bodyPr>
            <a:normAutofit/>
          </a:bodyPr>
          <a:lstStyle/>
          <a:p>
            <a:r>
              <a:rPr lang="es-ES" sz="2200" dirty="0"/>
              <a:t>Este recurso representa el proceso, de principio a fin, de cómo los elementos de nuestras vidas llegan a nosotros.</a:t>
            </a:r>
          </a:p>
        </p:txBody>
      </p:sp>
      <p:pic>
        <p:nvPicPr>
          <p:cNvPr id="5" name="Picture 4">
            <a:extLst>
              <a:ext uri="{FF2B5EF4-FFF2-40B4-BE49-F238E27FC236}">
                <a16:creationId xmlns:a16="http://schemas.microsoft.com/office/drawing/2014/main" id="{B70E270B-3480-295F-4DFE-5E40C1834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6731" y="2795452"/>
            <a:ext cx="9244725" cy="3956978"/>
          </a:xfrm>
          <a:prstGeom prst="rect">
            <a:avLst/>
          </a:prstGeom>
          <a:ln w="38100">
            <a:noFill/>
          </a:ln>
        </p:spPr>
      </p:pic>
    </p:spTree>
    <p:extLst>
      <p:ext uri="{BB962C8B-B14F-4D97-AF65-F5344CB8AC3E}">
        <p14:creationId xmlns:p14="http://schemas.microsoft.com/office/powerpoint/2010/main" val="34004119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Red Forever Blue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3633133" cy="4628441"/>
          </a:xfrm>
        </p:spPr>
        <p:txBody>
          <a:bodyPr>
            <a:normAutofit fontScale="92500"/>
          </a:bodyPr>
          <a:lstStyle/>
          <a:p>
            <a:pPr>
              <a:lnSpc>
                <a:spcPct val="110000"/>
              </a:lnSpc>
            </a:pPr>
            <a:r>
              <a:rPr lang="es-ES" sz="2200" dirty="0"/>
              <a:t>La Organización Nacional FFA de la lanzó su propia plataforma de redes.</a:t>
            </a:r>
          </a:p>
          <a:p>
            <a:pPr>
              <a:lnSpc>
                <a:spcPct val="110000"/>
              </a:lnSpc>
            </a:pPr>
            <a:r>
              <a:rPr lang="es-ES" sz="2200" dirty="0"/>
              <a:t>Brinda a los miembros, exalumnos y simpatizantes de la FFA junior y sénior de la escuela secundaria acceso exclusivo a eventos, grupos, mentores y oportunidades laborales.</a:t>
            </a:r>
          </a:p>
        </p:txBody>
      </p:sp>
      <p:pic>
        <p:nvPicPr>
          <p:cNvPr id="5" name="Picture 4">
            <a:extLst>
              <a:ext uri="{FF2B5EF4-FFF2-40B4-BE49-F238E27FC236}">
                <a16:creationId xmlns:a16="http://schemas.microsoft.com/office/drawing/2014/main" id="{ACA9E817-54A2-7848-AA46-586DBA8179A3}"/>
              </a:ext>
            </a:extLst>
          </p:cNvPr>
          <p:cNvPicPr>
            <a:picLocks noChangeAspect="1"/>
          </p:cNvPicPr>
          <p:nvPr/>
        </p:nvPicPr>
        <p:blipFill rotWithShape="1">
          <a:blip r:embed="rId2"/>
          <a:srcRect l="2500" r="13229"/>
          <a:stretch/>
        </p:blipFill>
        <p:spPr>
          <a:xfrm>
            <a:off x="4812314" y="2412999"/>
            <a:ext cx="6097976" cy="3224073"/>
          </a:xfrm>
          <a:prstGeom prst="rect">
            <a:avLst/>
          </a:prstGeom>
          <a:ln w="38100">
            <a:solidFill>
              <a:schemeClr val="tx1"/>
            </a:solidFill>
          </a:ln>
        </p:spPr>
      </p:pic>
    </p:spTree>
    <p:extLst>
      <p:ext uri="{BB962C8B-B14F-4D97-AF65-F5344CB8AC3E}">
        <p14:creationId xmlns:p14="http://schemas.microsoft.com/office/powerpoint/2010/main" val="34523514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a:t>Parte 7:</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dirty="0"/>
              <a:t>Conexiones Mundiales/Internacionales</a:t>
            </a:r>
          </a:p>
        </p:txBody>
      </p:sp>
    </p:spTree>
    <p:extLst>
      <p:ext uri="{BB962C8B-B14F-4D97-AF65-F5344CB8AC3E}">
        <p14:creationId xmlns:p14="http://schemas.microsoft.com/office/powerpoint/2010/main" val="17596697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Conexiones Mundiales/Internacionales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257801" cy="4628441"/>
          </a:xfrm>
        </p:spPr>
        <p:txBody>
          <a:bodyPr>
            <a:normAutofit/>
          </a:bodyPr>
          <a:lstStyle/>
          <a:p>
            <a:pPr>
              <a:lnSpc>
                <a:spcPct val="100000"/>
              </a:lnSpc>
            </a:pPr>
            <a:r>
              <a:rPr lang="es-ES" sz="2200" dirty="0"/>
              <a:t>Se espera una población mundial estimada de 9 mil millones de personas para el año 2050.</a:t>
            </a:r>
          </a:p>
          <a:p>
            <a:pPr>
              <a:lnSpc>
                <a:spcPct val="100000"/>
              </a:lnSpc>
            </a:pPr>
            <a:r>
              <a:rPr lang="es-ES" sz="2200" dirty="0"/>
              <a:t>Los agricultores estadounidenses deben producir más alimentos en menos tierra que en cualquier otro momento de la historia.</a:t>
            </a:r>
          </a:p>
          <a:p>
            <a:pPr>
              <a:lnSpc>
                <a:spcPct val="100000"/>
              </a:lnSpc>
            </a:pPr>
            <a:r>
              <a:rPr lang="es-ES" sz="2200" dirty="0"/>
              <a:t>Los futuros líderes en agricultura, al igual que los miembros de FFA, deben estar atentos a la oferta y la demanda del mercado global.</a:t>
            </a:r>
          </a:p>
        </p:txBody>
      </p:sp>
      <p:pic>
        <p:nvPicPr>
          <p:cNvPr id="5" name="Graphic 4" descr="Earth globe: Americas with solid fill">
            <a:extLst>
              <a:ext uri="{FF2B5EF4-FFF2-40B4-BE49-F238E27FC236}">
                <a16:creationId xmlns:a16="http://schemas.microsoft.com/office/drawing/2014/main" id="{4BE6763B-2928-E6FC-FF5E-28C7A85D6B0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6700" y="1825624"/>
            <a:ext cx="4191000" cy="4191000"/>
          </a:xfrm>
          <a:prstGeom prst="rect">
            <a:avLst/>
          </a:prstGeom>
        </p:spPr>
      </p:pic>
    </p:spTree>
    <p:extLst>
      <p:ext uri="{BB962C8B-B14F-4D97-AF65-F5344CB8AC3E}">
        <p14:creationId xmlns:p14="http://schemas.microsoft.com/office/powerpoint/2010/main" val="474245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Conexiones Mundiales/Internacionales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423735" cy="4628441"/>
          </a:xfrm>
        </p:spPr>
        <p:txBody>
          <a:bodyPr>
            <a:normAutofit fontScale="85000" lnSpcReduction="20000"/>
          </a:bodyPr>
          <a:lstStyle/>
          <a:p>
            <a:pPr marL="0" indent="0">
              <a:lnSpc>
                <a:spcPct val="120000"/>
              </a:lnSpc>
              <a:buNone/>
            </a:pPr>
            <a:r>
              <a:rPr lang="es-ES" sz="2000" b="1" dirty="0"/>
              <a:t>Cómo ampliar sus horizontes:</a:t>
            </a:r>
          </a:p>
          <a:p>
            <a:pPr>
              <a:lnSpc>
                <a:spcPct val="120000"/>
              </a:lnSpc>
            </a:pPr>
            <a:r>
              <a:rPr lang="es-ES" sz="2000" dirty="0"/>
              <a:t>Inicien una SAE de Desarrollo Agrícola Internacional usando el Kit SAE de la Organización Nacional de la FFA (enlace en la página 128).</a:t>
            </a:r>
          </a:p>
          <a:p>
            <a:pPr>
              <a:lnSpc>
                <a:spcPct val="120000"/>
              </a:lnSpc>
            </a:pPr>
            <a:r>
              <a:rPr lang="es-ES" sz="2000" dirty="0"/>
              <a:t>Exploren los seminarios de viajes en grupo ofrecidos por su escuela, capítulo u otra organización juvenil.</a:t>
            </a:r>
          </a:p>
          <a:p>
            <a:pPr>
              <a:lnSpc>
                <a:spcPct val="120000"/>
              </a:lnSpc>
            </a:pPr>
            <a:r>
              <a:rPr lang="es-ES" sz="2000" dirty="0"/>
              <a:t>Consideren participar en un viaje misionero.</a:t>
            </a:r>
          </a:p>
          <a:p>
            <a:pPr>
              <a:lnSpc>
                <a:spcPct val="120000"/>
              </a:lnSpc>
            </a:pPr>
            <a:r>
              <a:rPr lang="es-ES" sz="2000" dirty="0"/>
              <a:t>Comiencen un programa de intercambio de capítulo a capítulo con miembros de la FFA en otro estado.</a:t>
            </a:r>
          </a:p>
          <a:p>
            <a:pPr>
              <a:lnSpc>
                <a:spcPct val="120000"/>
              </a:lnSpc>
            </a:pPr>
            <a:r>
              <a:rPr lang="es-ES" sz="2000" dirty="0"/>
              <a:t>Asistan a conferencias o seminarios con un enfoque internacional.</a:t>
            </a:r>
          </a:p>
          <a:p>
            <a:pPr>
              <a:lnSpc>
                <a:spcPct val="120000"/>
              </a:lnSpc>
            </a:pPr>
            <a:r>
              <a:rPr lang="es-ES" sz="2000" dirty="0"/>
              <a:t>Asistan a la Convención y Exposición Nacional de la FFA, y conecten con un agronegocio que tenga presencia global.</a:t>
            </a:r>
          </a:p>
        </p:txBody>
      </p:sp>
      <p:pic>
        <p:nvPicPr>
          <p:cNvPr id="5" name="Picture 4" descr="A group of people in a room&#10;&#10;Description automatically generated">
            <a:extLst>
              <a:ext uri="{FF2B5EF4-FFF2-40B4-BE49-F238E27FC236}">
                <a16:creationId xmlns:a16="http://schemas.microsoft.com/office/drawing/2014/main" id="{E7C69312-9A06-2741-346A-A5598F80D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3846" y="1838324"/>
            <a:ext cx="2786481" cy="4206009"/>
          </a:xfrm>
          <a:prstGeom prst="rect">
            <a:avLst/>
          </a:prstGeom>
          <a:ln w="38100">
            <a:solidFill>
              <a:schemeClr val="tx1"/>
            </a:solidFill>
          </a:ln>
        </p:spPr>
      </p:pic>
    </p:spTree>
    <p:extLst>
      <p:ext uri="{BB962C8B-B14F-4D97-AF65-F5344CB8AC3E}">
        <p14:creationId xmlns:p14="http://schemas.microsoft.com/office/powerpoint/2010/main" val="2322799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dirty="0"/>
              <a:t>Conexiones Mundiales/Internacionales</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375401" cy="4628441"/>
          </a:xfrm>
        </p:spPr>
        <p:txBody>
          <a:bodyPr>
            <a:normAutofit fontScale="85000" lnSpcReduction="20000"/>
          </a:bodyPr>
          <a:lstStyle/>
          <a:p>
            <a:pPr marL="0" indent="0">
              <a:lnSpc>
                <a:spcPct val="110000"/>
              </a:lnSpc>
              <a:buNone/>
            </a:pPr>
            <a:r>
              <a:rPr lang="es-ES" sz="2000" b="1" dirty="0"/>
              <a:t>Permanezcan en su lugar, pero desarrollen conocimiento mundial:</a:t>
            </a:r>
          </a:p>
          <a:p>
            <a:pPr>
              <a:lnSpc>
                <a:spcPct val="110000"/>
              </a:lnSpc>
            </a:pPr>
            <a:r>
              <a:rPr lang="es-ES" sz="2000" dirty="0"/>
              <a:t>Participen del Premio Mundial de la Alimentación del Instituto de Juventud Global (enlace en la página 128).</a:t>
            </a:r>
          </a:p>
          <a:p>
            <a:pPr>
              <a:lnSpc>
                <a:spcPct val="110000"/>
              </a:lnSpc>
            </a:pPr>
            <a:r>
              <a:rPr lang="es-ES" sz="2000" dirty="0"/>
              <a:t>Identifiquen un país de interés y aprendan qué características tiene la agricultura en su tierra.</a:t>
            </a:r>
          </a:p>
          <a:p>
            <a:pPr>
              <a:lnSpc>
                <a:spcPct val="110000"/>
              </a:lnSpc>
            </a:pPr>
            <a:r>
              <a:rPr lang="es-ES" sz="2000" dirty="0"/>
              <a:t>Entrevisten u observen el trabajo de un profesional que trabaja para producir alimentos, combustibles o fibra en todo el mundo.</a:t>
            </a:r>
          </a:p>
          <a:p>
            <a:pPr>
              <a:lnSpc>
                <a:spcPct val="110000"/>
              </a:lnSpc>
            </a:pPr>
            <a:r>
              <a:rPr lang="es-ES" sz="2000" dirty="0"/>
              <a:t>FFA no es estrictamente un concepto estadounidense, por lo que pueden buscar en la web "Future Farmers" en Japón, Tailandia y Corea.</a:t>
            </a:r>
          </a:p>
          <a:p>
            <a:pPr>
              <a:lnSpc>
                <a:spcPct val="110000"/>
              </a:lnSpc>
            </a:pPr>
            <a:r>
              <a:rPr lang="es-ES" sz="2000" dirty="0"/>
              <a:t>Busquen en Google el término "valores culturales" y aprendan cómo la cultura afecta la vida cotidiana.</a:t>
            </a:r>
          </a:p>
          <a:p>
            <a:pPr>
              <a:lnSpc>
                <a:spcPct val="110000"/>
              </a:lnSpc>
            </a:pPr>
            <a:r>
              <a:rPr lang="es-ES" sz="2000" dirty="0"/>
              <a:t>Visiten el pasillo de comida étnica en su tienda local de comestibles.</a:t>
            </a:r>
          </a:p>
          <a:p>
            <a:pPr>
              <a:lnSpc>
                <a:spcPct val="110000"/>
              </a:lnSpc>
            </a:pPr>
            <a:endParaRPr lang="es-ES" sz="2000" dirty="0"/>
          </a:p>
        </p:txBody>
      </p:sp>
      <p:pic>
        <p:nvPicPr>
          <p:cNvPr id="5" name="Picture 4" descr="A group of students posing for a photo&#10;&#10;Description automatically generated">
            <a:extLst>
              <a:ext uri="{FF2B5EF4-FFF2-40B4-BE49-F238E27FC236}">
                <a16:creationId xmlns:a16="http://schemas.microsoft.com/office/drawing/2014/main" id="{F5235C07-B430-5539-BCFB-54C65DB66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3600" y="2316422"/>
            <a:ext cx="4657147" cy="3781603"/>
          </a:xfrm>
          <a:prstGeom prst="rect">
            <a:avLst/>
          </a:prstGeom>
          <a:ln w="38100">
            <a:solidFill>
              <a:schemeClr val="tx1"/>
            </a:solidFill>
          </a:ln>
        </p:spPr>
      </p:pic>
    </p:spTree>
    <p:extLst>
      <p:ext uri="{BB962C8B-B14F-4D97-AF65-F5344CB8AC3E}">
        <p14:creationId xmlns:p14="http://schemas.microsoft.com/office/powerpoint/2010/main" val="192850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fundacional</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4"/>
            <a:ext cx="5257800" cy="4628441"/>
          </a:xfrm>
        </p:spPr>
        <p:txBody>
          <a:bodyPr>
            <a:normAutofit fontScale="92500"/>
          </a:bodyPr>
          <a:lstStyle/>
          <a:p>
            <a:r>
              <a:rPr lang="es-ES"/>
              <a:t>Cada SAE debe comenzar como una SAE fundamental con cinco componentes:</a:t>
            </a:r>
          </a:p>
          <a:p>
            <a:pPr lvl="1"/>
            <a:r>
              <a:rPr lang="es-ES"/>
              <a:t>Exploración y planificación de carrera.</a:t>
            </a:r>
          </a:p>
          <a:p>
            <a:pPr lvl="1"/>
            <a:r>
              <a:rPr lang="es-ES"/>
              <a:t>Habilidades de empleabilidad para la preparación universitaria y profesional.</a:t>
            </a:r>
          </a:p>
          <a:p>
            <a:pPr lvl="1"/>
            <a:r>
              <a:rPr lang="es-ES"/>
              <a:t>Planificación y gestión financiera personal.</a:t>
            </a:r>
          </a:p>
          <a:p>
            <a:pPr lvl="1"/>
            <a:r>
              <a:rPr lang="es-ES"/>
              <a:t>Lugar de trabajo seguro.</a:t>
            </a:r>
          </a:p>
          <a:p>
            <a:pPr lvl="1"/>
            <a:r>
              <a:rPr lang="es-ES"/>
              <a:t>Alfabetización y exploración agrícola.</a:t>
            </a:r>
          </a:p>
          <a:p>
            <a:pPr lvl="1"/>
            <a:endParaRPr lang="es-ES" dirty="0"/>
          </a:p>
        </p:txBody>
      </p:sp>
      <p:pic>
        <p:nvPicPr>
          <p:cNvPr id="5" name="Picture 4" descr="A picture containing clothing, person, indoor, employment&#10;&#10;Description automatically generated">
            <a:extLst>
              <a:ext uri="{FF2B5EF4-FFF2-40B4-BE49-F238E27FC236}">
                <a16:creationId xmlns:a16="http://schemas.microsoft.com/office/drawing/2014/main" id="{3184F4A8-DEB1-69F3-05A3-37F7CE38CD0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94" t="2848" r="4404" b="9126"/>
          <a:stretch/>
        </p:blipFill>
        <p:spPr>
          <a:xfrm>
            <a:off x="6318333" y="2586251"/>
            <a:ext cx="5035467" cy="3107185"/>
          </a:xfrm>
          <a:prstGeom prst="rect">
            <a:avLst/>
          </a:prstGeom>
          <a:ln w="38100">
            <a:solidFill>
              <a:schemeClr val="tx1"/>
            </a:solidFill>
          </a:ln>
        </p:spPr>
      </p:pic>
    </p:spTree>
    <p:extLst>
      <p:ext uri="{BB962C8B-B14F-4D97-AF65-F5344CB8AC3E}">
        <p14:creationId xmlns:p14="http://schemas.microsoft.com/office/powerpoint/2010/main" val="352696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de inmersión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788322" y="1825624"/>
            <a:ext cx="5663268" cy="4628441"/>
          </a:xfrm>
        </p:spPr>
        <p:txBody>
          <a:bodyPr>
            <a:normAutofit fontScale="92500"/>
          </a:bodyPr>
          <a:lstStyle/>
          <a:p>
            <a:pPr marL="0" indent="0">
              <a:buNone/>
            </a:pPr>
            <a:r>
              <a:rPr lang="es-ES" sz="2400" b="1" dirty="0"/>
              <a:t>SAE de Posesión/Emprendimiento</a:t>
            </a:r>
          </a:p>
          <a:p>
            <a:r>
              <a:rPr lang="es-ES" sz="2200" dirty="0"/>
              <a:t>Tomen propiedad y operen un negocio o empresa relacionados con la agricultura, que proporcione bienes o preste servicios a su comunidad y en otras áreas.</a:t>
            </a:r>
          </a:p>
          <a:p>
            <a:r>
              <a:rPr lang="es-ES" sz="2200" dirty="0"/>
              <a:t>Serán dueños de la empresa, tomarán las decisiones de gestión y asumirán riesgos financieros con el objetivo final de obtener un beneficio.</a:t>
            </a:r>
          </a:p>
          <a:p>
            <a:pPr lvl="1"/>
            <a:r>
              <a:rPr lang="es-ES" sz="1800" dirty="0"/>
              <a:t>Operen un servicio de cuidado del césped.</a:t>
            </a:r>
          </a:p>
          <a:p>
            <a:pPr lvl="1"/>
            <a:r>
              <a:rPr lang="es-ES" sz="1800" dirty="0"/>
              <a:t>Produzcan plantas de jardín o flores.</a:t>
            </a:r>
          </a:p>
          <a:p>
            <a:pPr lvl="1"/>
            <a:r>
              <a:rPr lang="es-ES" sz="1800" dirty="0"/>
              <a:t>Críen ganado.</a:t>
            </a:r>
          </a:p>
          <a:p>
            <a:pPr lvl="1"/>
            <a:r>
              <a:rPr lang="es-ES" sz="1800" dirty="0"/>
              <a:t>Inicien un podcast sobre agricultura.</a:t>
            </a:r>
          </a:p>
        </p:txBody>
      </p:sp>
      <p:pic>
        <p:nvPicPr>
          <p:cNvPr id="5" name="Picture 4" descr="A person grooming a sheep&#10;&#10;Description automatically generated with low confidence">
            <a:extLst>
              <a:ext uri="{FF2B5EF4-FFF2-40B4-BE49-F238E27FC236}">
                <a16:creationId xmlns:a16="http://schemas.microsoft.com/office/drawing/2014/main" id="{CE4F2ACA-9898-6247-DD46-44444E70232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67" t="5890" r="5008"/>
          <a:stretch/>
        </p:blipFill>
        <p:spPr>
          <a:xfrm>
            <a:off x="6501468" y="2642150"/>
            <a:ext cx="4873842" cy="3416859"/>
          </a:xfrm>
          <a:prstGeom prst="rect">
            <a:avLst/>
          </a:prstGeom>
          <a:ln w="38100">
            <a:solidFill>
              <a:schemeClr val="tx1"/>
            </a:solidFill>
          </a:ln>
        </p:spPr>
      </p:pic>
    </p:spTree>
    <p:extLst>
      <p:ext uri="{BB962C8B-B14F-4D97-AF65-F5344CB8AC3E}">
        <p14:creationId xmlns:p14="http://schemas.microsoft.com/office/powerpoint/2010/main" val="357820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de inmersión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5304367" cy="4628441"/>
          </a:xfrm>
        </p:spPr>
        <p:txBody>
          <a:bodyPr>
            <a:normAutofit fontScale="85000" lnSpcReduction="20000"/>
          </a:bodyPr>
          <a:lstStyle/>
          <a:p>
            <a:pPr marL="0" indent="0">
              <a:buNone/>
            </a:pPr>
            <a:r>
              <a:rPr lang="es-ES" sz="2400" b="1" dirty="0"/>
              <a:t>SAE de Colocación/Prácticas</a:t>
            </a:r>
          </a:p>
          <a:p>
            <a:pPr>
              <a:lnSpc>
                <a:spcPct val="110000"/>
              </a:lnSpc>
            </a:pPr>
            <a:r>
              <a:rPr lang="es-ES" sz="2200" dirty="0"/>
              <a:t>Consigan un trabajo (remunerado o no remunerado) en una empresa agrícola local y experimenten cómo es trabajar para un empleador.</a:t>
            </a:r>
          </a:p>
          <a:p>
            <a:pPr>
              <a:lnSpc>
                <a:spcPct val="110000"/>
              </a:lnSpc>
            </a:pPr>
            <a:r>
              <a:rPr lang="es-ES" sz="2200" dirty="0"/>
              <a:t>Mantengan registros de la cantidad de horas que trabajan y de cualquier ganancia.</a:t>
            </a:r>
          </a:p>
          <a:p>
            <a:pPr>
              <a:lnSpc>
                <a:spcPct val="110000"/>
              </a:lnSpc>
            </a:pPr>
            <a:r>
              <a:rPr lang="es-ES" sz="2200" dirty="0"/>
              <a:t>Hagan un seguimiento de sus habilidades y tareas.</a:t>
            </a:r>
          </a:p>
          <a:p>
            <a:pPr lvl="1">
              <a:lnSpc>
                <a:spcPct val="110000"/>
              </a:lnSpc>
            </a:pPr>
            <a:r>
              <a:rPr lang="es-ES" sz="1800" dirty="0"/>
              <a:t>Trabajen en una tienda de suministros agrícolas.</a:t>
            </a:r>
          </a:p>
          <a:p>
            <a:pPr lvl="1">
              <a:lnSpc>
                <a:spcPct val="110000"/>
              </a:lnSpc>
            </a:pPr>
            <a:r>
              <a:rPr lang="es-ES" sz="1800" dirty="0"/>
              <a:t>Trabajen en un establo de caballos.</a:t>
            </a:r>
          </a:p>
          <a:p>
            <a:pPr lvl="1">
              <a:lnSpc>
                <a:spcPct val="110000"/>
              </a:lnSpc>
            </a:pPr>
            <a:r>
              <a:rPr lang="es-ES" sz="1800" dirty="0"/>
              <a:t>Hagan reportajes para un periódico local.</a:t>
            </a:r>
          </a:p>
          <a:p>
            <a:pPr lvl="1">
              <a:lnSpc>
                <a:spcPct val="110000"/>
              </a:lnSpc>
            </a:pPr>
            <a:r>
              <a:rPr lang="es-ES" sz="1800" dirty="0"/>
              <a:t>Hagan pasantías con un veterinario o peluquero de mascotas.</a:t>
            </a:r>
          </a:p>
        </p:txBody>
      </p:sp>
      <p:pic>
        <p:nvPicPr>
          <p:cNvPr id="7" name="Picture 6" descr="A person standing at a cash register&#10;&#10;Description automatically generated with low confidence">
            <a:extLst>
              <a:ext uri="{FF2B5EF4-FFF2-40B4-BE49-F238E27FC236}">
                <a16:creationId xmlns:a16="http://schemas.microsoft.com/office/drawing/2014/main" id="{4654976E-F8BC-9679-7093-838BDEEA3D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66" t="9838" r="4145" b="2394"/>
          <a:stretch/>
        </p:blipFill>
        <p:spPr>
          <a:xfrm>
            <a:off x="6240262" y="2602423"/>
            <a:ext cx="5113538" cy="3289354"/>
          </a:xfrm>
          <a:prstGeom prst="rect">
            <a:avLst/>
          </a:prstGeom>
          <a:ln w="38100">
            <a:solidFill>
              <a:schemeClr val="tx1"/>
            </a:solidFill>
          </a:ln>
        </p:spPr>
      </p:pic>
    </p:spTree>
    <p:extLst>
      <p:ext uri="{BB962C8B-B14F-4D97-AF65-F5344CB8AC3E}">
        <p14:creationId xmlns:p14="http://schemas.microsoft.com/office/powerpoint/2010/main" val="172323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SAE de inmersión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199" y="1825624"/>
            <a:ext cx="6290569" cy="4628441"/>
          </a:xfrm>
        </p:spPr>
        <p:txBody>
          <a:bodyPr>
            <a:normAutofit/>
          </a:bodyPr>
          <a:lstStyle/>
          <a:p>
            <a:pPr marL="0" indent="0">
              <a:buNone/>
            </a:pPr>
            <a:r>
              <a:rPr lang="es-ES" sz="2400" b="1" dirty="0"/>
              <a:t>SAE de investigación</a:t>
            </a:r>
          </a:p>
          <a:p>
            <a:r>
              <a:rPr lang="es-ES" sz="2200" dirty="0"/>
              <a:t>Lleven a cabo una investigación de SAE experimentando e investigando materiales, procesos e información para establecer conclusiones o hechos nuevos, o validar los existentes.</a:t>
            </a:r>
          </a:p>
          <a:p>
            <a:pPr lvl="1"/>
            <a:r>
              <a:rPr lang="es-ES" sz="1800" dirty="0"/>
              <a:t>Experimental: la aplicación del método científico en un tema de investigación agrícola.</a:t>
            </a:r>
          </a:p>
          <a:p>
            <a:pPr lvl="1"/>
            <a:r>
              <a:rPr lang="es-ES" sz="1800" dirty="0"/>
              <a:t>Analítica: comienza cuestionando por qué o cómo ocurre algo, analiza datos, hechos e información.</a:t>
            </a:r>
          </a:p>
          <a:p>
            <a:pPr lvl="1"/>
            <a:r>
              <a:rPr lang="es-ES" sz="1800" dirty="0"/>
              <a:t>Invención: aplicar el proceso de diseño de ingeniería para crear un nuevo producto.</a:t>
            </a:r>
          </a:p>
        </p:txBody>
      </p:sp>
      <p:pic>
        <p:nvPicPr>
          <p:cNvPr id="5" name="Picture 4" descr="A child looking through a microscope&#10;&#10;Description automatically generated with medium confidence">
            <a:extLst>
              <a:ext uri="{FF2B5EF4-FFF2-40B4-BE49-F238E27FC236}">
                <a16:creationId xmlns:a16="http://schemas.microsoft.com/office/drawing/2014/main" id="{1B9B704E-63F5-8CE9-5E91-4B5D3CBBED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35522" y="1295000"/>
            <a:ext cx="3127927" cy="4700726"/>
          </a:xfrm>
          <a:prstGeom prst="rect">
            <a:avLst/>
          </a:prstGeom>
          <a:ln w="38100">
            <a:solidFill>
              <a:schemeClr val="tx1"/>
            </a:solidFill>
          </a:ln>
        </p:spPr>
      </p:pic>
    </p:spTree>
    <p:extLst>
      <p:ext uri="{BB962C8B-B14F-4D97-AF65-F5344CB8AC3E}">
        <p14:creationId xmlns:p14="http://schemas.microsoft.com/office/powerpoint/2010/main" val="3778787167"/>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12108</TotalTime>
  <Words>4141</Words>
  <Application>Microsoft Office PowerPoint</Application>
  <PresentationFormat>Widescreen</PresentationFormat>
  <Paragraphs>328</Paragraphs>
  <Slides>59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Anton</vt:lpstr>
      <vt:lpstr>Arial</vt:lpstr>
      <vt:lpstr>Calibri</vt:lpstr>
      <vt:lpstr>Montserrat</vt:lpstr>
      <vt:lpstr>Office Theme</vt:lpstr>
      <vt:lpstr>Manual del Estudiante</vt:lpstr>
      <vt:lpstr>Parte 1:</vt:lpstr>
      <vt:lpstr>¿Qué es una SAE?</vt:lpstr>
      <vt:lpstr>Partes de una SAE</vt:lpstr>
      <vt:lpstr>PowerPoint Presentation</vt:lpstr>
      <vt:lpstr>SAE fundacional</vt:lpstr>
      <vt:lpstr>SAE de inmersión</vt:lpstr>
      <vt:lpstr>SAE de inmersión</vt:lpstr>
      <vt:lpstr>SAE de inmersión</vt:lpstr>
      <vt:lpstr>SAE de inmersión</vt:lpstr>
      <vt:lpstr>SAE de inmersión</vt:lpstr>
      <vt:lpstr>Parte 2:</vt:lpstr>
      <vt:lpstr>Feria de Agrociencia</vt:lpstr>
      <vt:lpstr>Feria de Agrociencia</vt:lpstr>
      <vt:lpstr>Feria de Agrociencia</vt:lpstr>
      <vt:lpstr>Parte 3:</vt:lpstr>
      <vt:lpstr>Premios de competencia</vt:lpstr>
      <vt:lpstr>Ideas para SAE</vt:lpstr>
      <vt:lpstr>Ideas para SAE</vt:lpstr>
      <vt:lpstr>Ideas para SAE</vt:lpstr>
      <vt:lpstr>Ideas para SAE</vt:lpstr>
      <vt:lpstr>Ideas para SAE</vt:lpstr>
      <vt:lpstr>Ideas para SAE</vt:lpstr>
      <vt:lpstr>Ideas para SAE</vt:lpstr>
      <vt:lpstr>Ideas para SAE</vt:lpstr>
      <vt:lpstr>Premios Estrella a nivel de capítulo</vt:lpstr>
      <vt:lpstr>Premios Estrella a nivel de capítulo</vt:lpstr>
      <vt:lpstr>Premios Estrella a nivel estatal</vt:lpstr>
      <vt:lpstr>Premios Estrella a nivel estatal</vt:lpstr>
      <vt:lpstr>Premios Estrella a nivel nacional</vt:lpstr>
      <vt:lpstr>Premios Estrella a nivel nacional</vt:lpstr>
      <vt:lpstr>Parte 4:</vt:lpstr>
      <vt:lpstr>¿Qué es un CDE/LDE?</vt:lpstr>
      <vt:lpstr>Eventos de desarrollo profesional</vt:lpstr>
      <vt:lpstr>Eventos de desarrollo de liderazgo</vt:lpstr>
      <vt:lpstr>Eventos de desarrollo profesional</vt:lpstr>
      <vt:lpstr>Eventos de desarrollo profesional</vt:lpstr>
      <vt:lpstr>Eventos de desarrollo profesional</vt:lpstr>
      <vt:lpstr>Eventos de desarrollo profesional</vt:lpstr>
      <vt:lpstr>Eventos de desarrollo profesional</vt:lpstr>
      <vt:lpstr>Eventos de desarrollo profesional</vt:lpstr>
      <vt:lpstr>Eventos de desarrollo profesional</vt:lpstr>
      <vt:lpstr>Eventos de desarrollo profesional</vt:lpstr>
      <vt:lpstr>Eventos de desarrollo profesional</vt:lpstr>
      <vt:lpstr>Eventos de desarrollo de liderazgo</vt:lpstr>
      <vt:lpstr>Eventos de desarrollo de liderazgo</vt:lpstr>
      <vt:lpstr>Eventos de desarrollo de liderazgo</vt:lpstr>
      <vt:lpstr>Eventos de desarrollo de liderazgo</vt:lpstr>
      <vt:lpstr>Parte 5:</vt:lpstr>
      <vt:lpstr>Carreras relativas a la agricultura</vt:lpstr>
      <vt:lpstr>Parte 6:</vt:lpstr>
      <vt:lpstr>Generador de currículum de la FFA</vt:lpstr>
      <vt:lpstr>AgExplorer</vt:lpstr>
      <vt:lpstr>Cadena de valor de agricultura, alimentos y recursos naturales</vt:lpstr>
      <vt:lpstr>Red Forever Blue</vt:lpstr>
      <vt:lpstr>Parte 7:</vt:lpstr>
      <vt:lpstr>Conexiones Mundiales/Internacionales</vt:lpstr>
      <vt:lpstr>Conexiones Mundiales/Internacionales</vt:lpstr>
      <vt:lpstr>Conexiones Mundiales/Internacionales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Handbook</dc:title>
  <dc:creator>Mullins, Amanda</dc:creator>
  <cp:lastModifiedBy>Ortiz, Miguel</cp:lastModifiedBy>
  <cp:revision>89</cp:revision>
  <dcterms:created xsi:type="dcterms:W3CDTF">2022-11-17T19:26:47Z</dcterms:created>
  <dcterms:modified xsi:type="dcterms:W3CDTF">2023-08-17T18:27:29Z</dcterms:modified>
</cp:coreProperties>
</file>