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3D2"/>
    <a:srgbClr val="F4DDB3"/>
    <a:srgbClr val="2E2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Manual del Estudiante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Sección 5: Apéndice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Como hacer el nudo de una corbata</a:t>
            </a:r>
          </a:p>
        </p:txBody>
      </p:sp>
    </p:spTree>
    <p:extLst>
      <p:ext uri="{BB962C8B-B14F-4D97-AF65-F5344CB8AC3E}">
        <p14:creationId xmlns:p14="http://schemas.microsoft.com/office/powerpoint/2010/main" val="427478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Nudo Windsor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240876" cy="469262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s-ES" sz="1800" dirty="0"/>
              <a:t>Comiencen con el extremo ancho de la corbata a su derecha y extiendan un pie por debajo del extremo estrecho.</a:t>
            </a:r>
          </a:p>
          <a:p>
            <a:pPr>
              <a:lnSpc>
                <a:spcPct val="120000"/>
              </a:lnSpc>
            </a:pPr>
            <a:r>
              <a:rPr lang="es-ES" sz="1800" dirty="0"/>
              <a:t>Crucen el extremo ancho sobre el extremo estrecho y suban a través del lazo.</a:t>
            </a:r>
          </a:p>
          <a:p>
            <a:pPr>
              <a:lnSpc>
                <a:spcPct val="120000"/>
              </a:lnSpc>
            </a:pPr>
            <a:r>
              <a:rPr lang="es-ES" sz="1800" dirty="0"/>
              <a:t>Coloquen el extremo ancho hacia abajo, alrededor y detrás del extremo estrecho, y hacia arriba a la derecha.</a:t>
            </a:r>
          </a:p>
          <a:p>
            <a:pPr>
              <a:lnSpc>
                <a:spcPct val="120000"/>
              </a:lnSpc>
            </a:pPr>
            <a:r>
              <a:rPr lang="es-ES" sz="1800" dirty="0"/>
              <a:t>A continuación, tiren hacia abajo a través del lazo y alrededor del extremo estrecho.</a:t>
            </a:r>
          </a:p>
          <a:p>
            <a:pPr>
              <a:lnSpc>
                <a:spcPct val="120000"/>
              </a:lnSpc>
            </a:pPr>
            <a:r>
              <a:rPr lang="es-ES" sz="1800" dirty="0"/>
              <a:t>Giren y pásenlo a través del lazo.</a:t>
            </a:r>
          </a:p>
          <a:p>
            <a:pPr>
              <a:lnSpc>
                <a:spcPct val="120000"/>
              </a:lnSpc>
            </a:pPr>
            <a:r>
              <a:rPr lang="es-ES" sz="1800" dirty="0"/>
              <a:t>Finalicen deslizando hacia abajo a través del nudo de frente. Ajusten y estiren bien el cuello.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FC5C6-4BB7-12A6-E26E-3F71953F9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436" y="1533355"/>
            <a:ext cx="6662494" cy="44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El nudo de cuatro en mano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4506157" cy="469235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s-ES" sz="1800" dirty="0"/>
              <a:t>Comiencen con el extremo ancho de la corbata a su derecha y extiendan un pie por debajo del extremo estrecho.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Crucen el extremo ancho sobre el extremo estrecho y vuelvan por debajo. 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Continúen alrededor, pasando el extremo ancho a través del frente del extremo estrecho una vez más.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Pasen el extremo ancho hacia arriba a través del lazo. 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Mantengan el frente del nudo suelto con el dedo índice, pasen el extremo ancho hacia abajo a través del lazo de frente.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Retiren el dedo y ajusten el nudo cuidadosamente.</a:t>
            </a:r>
          </a:p>
          <a:p>
            <a:pPr>
              <a:lnSpc>
                <a:spcPct val="110000"/>
              </a:lnSpc>
            </a:pPr>
            <a:r>
              <a:rPr lang="es-ES" sz="1800" dirty="0"/>
              <a:t>Ajusten bien el cuello sosteniendo el extremo estrecho y deslizando el nudo hasta que se sienta cómodo.</a:t>
            </a:r>
          </a:p>
          <a:p>
            <a:pPr>
              <a:lnSpc>
                <a:spcPct val="110000"/>
              </a:lnSpc>
            </a:pPr>
            <a:endParaRPr lang="es-E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90F4E-0657-39BC-7C11-5C5891AC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39" y="1690688"/>
            <a:ext cx="6024979" cy="45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4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Consejos sobre redes sociales en la sección</a:t>
            </a:r>
          </a:p>
        </p:txBody>
      </p:sp>
    </p:spTree>
    <p:extLst>
      <p:ext uri="{BB962C8B-B14F-4D97-AF65-F5344CB8AC3E}">
        <p14:creationId xmlns:p14="http://schemas.microsoft.com/office/powerpoint/2010/main" val="396892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Consejos sobre redes sociales en 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11175" cy="4351338"/>
          </a:xfrm>
        </p:spPr>
        <p:txBody>
          <a:bodyPr>
            <a:normAutofit/>
          </a:bodyPr>
          <a:lstStyle/>
          <a:p>
            <a:r>
              <a:rPr lang="es-ES" sz="1800" dirty="0"/>
              <a:t>FFA quiere comunicarse con sus miembros, y las redes sociales son un gran recurso, ya que muchos miembros de la FFA las utilizan.</a:t>
            </a:r>
          </a:p>
          <a:p>
            <a:r>
              <a:rPr lang="es-ES" sz="1800" dirty="0"/>
              <a:t>Facebook, Twitter, Instagram</a:t>
            </a:r>
          </a:p>
          <a:p>
            <a:r>
              <a:rPr lang="es-ES" sz="1800" dirty="0"/>
              <a:t>Al publicar, recuerden su voz FFA: un tono positivo, respetuoso e inspirador.</a:t>
            </a:r>
          </a:p>
          <a:p>
            <a:r>
              <a:rPr lang="es-ES" sz="1800" dirty="0"/>
              <a:t>Resista la tentación de responder a los comentarios poco amables; no discutan con comentarios negativos.</a:t>
            </a:r>
          </a:p>
          <a:p>
            <a:r>
              <a:rPr lang="es-ES" sz="1800" dirty="0"/>
              <a:t>Una vez que está en Internet, está ahí para siempre.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5A638-A6F5-3A7B-0C33-ACF232D17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948" y="1536836"/>
            <a:ext cx="4530571" cy="18921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D83F7E-ACFF-9806-6878-B864C75F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" t="3096" r="1332" b="10035"/>
          <a:stretch/>
        </p:blipFill>
        <p:spPr>
          <a:xfrm>
            <a:off x="8032072" y="3659091"/>
            <a:ext cx="3378691" cy="24487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578820-13AA-9020-5E2B-D33462B31F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74" t="1894" r="6263" b="6673"/>
          <a:stretch/>
        </p:blipFill>
        <p:spPr>
          <a:xfrm>
            <a:off x="4270160" y="5123555"/>
            <a:ext cx="3509637" cy="146367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063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Consejos sobre redes sociales en el capítulo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15599" cy="452484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s-ES" sz="1800" dirty="0"/>
              <a:t>Participen en la conversación: Soliciten comentarios, usen publicaciones abiertas y respondan a los comentarios de manera positiva y oportuna.</a:t>
            </a:r>
          </a:p>
          <a:p>
            <a:pPr>
              <a:lnSpc>
                <a:spcPct val="100000"/>
              </a:lnSpc>
            </a:pPr>
            <a:r>
              <a:rPr lang="es-ES" sz="1800" dirty="0"/>
              <a:t>Ayuden a guiar las publicaciones: Animen a los usuarios a publicar fotos y videos de sus eventos.</a:t>
            </a:r>
          </a:p>
          <a:p>
            <a:pPr>
              <a:lnSpc>
                <a:spcPct val="100000"/>
              </a:lnSpc>
            </a:pPr>
            <a:r>
              <a:rPr lang="es-ES" sz="1800" dirty="0"/>
              <a:t>Actualicen a menudo, ¡pero no tan a menudo! Cumplan con dos o tres actualizaciones al día; prueben una publicación en la mañana, tarde y noche.</a:t>
            </a:r>
          </a:p>
          <a:p>
            <a:pPr>
              <a:lnSpc>
                <a:spcPct val="100000"/>
              </a:lnSpc>
            </a:pPr>
            <a:r>
              <a:rPr lang="es-ES" sz="1800" dirty="0"/>
              <a:t>Observen su tono: Está bien ser un poco menos formal, pero presten atención a su gramática y ortografía; y eviten la jerga, mantengan un lenguaje positivo y no olviden que los profesionales también pueden estar siguiendo sus redes sociales.</a:t>
            </a:r>
          </a:p>
          <a:p>
            <a:pPr>
              <a:lnSpc>
                <a:spcPct val="100000"/>
              </a:lnSpc>
            </a:pPr>
            <a:r>
              <a:rPr lang="es-ES" sz="1800" dirty="0"/>
              <a:t>Personalicen su hashtag: Los alentamos a usar hashtags de la Organización Nacional FFA, pero también a crear los suyos propios personalizados para su capítulo o evento.</a:t>
            </a:r>
          </a:p>
          <a:p>
            <a:pPr>
              <a:lnSpc>
                <a:spcPct val="100000"/>
              </a:lnSpc>
            </a:pPr>
            <a:r>
              <a:rPr lang="es-ES" sz="1800" dirty="0"/>
              <a:t>Recluten un equipo para la promoción: La publicación no tiene que recaer solo en una persona: un capítulo puede crear un equipo para ayudar a hacer todas las publicaciones, especialmente durante eventos o momentos de mucho tráfico.</a:t>
            </a:r>
          </a:p>
        </p:txBody>
      </p:sp>
    </p:spTree>
    <p:extLst>
      <p:ext uri="{BB962C8B-B14F-4D97-AF65-F5344CB8AC3E}">
        <p14:creationId xmlns:p14="http://schemas.microsoft.com/office/powerpoint/2010/main" val="1335944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E232B8-520C-7F1A-5FF9-476C3CEEF7D4}"/>
              </a:ext>
            </a:extLst>
          </p:cNvPr>
          <p:cNvSpPr/>
          <p:nvPr/>
        </p:nvSpPr>
        <p:spPr>
          <a:xfrm>
            <a:off x="2961838" y="788564"/>
            <a:ext cx="6268325" cy="5570291"/>
          </a:xfrm>
          <a:prstGeom prst="rect">
            <a:avLst/>
          </a:prstGeom>
          <a:solidFill>
            <a:srgbClr val="EAE3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BANCO DE ACRÓNIMOS ÚTILES</a:t>
            </a: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CDE</a:t>
            </a:r>
            <a:r>
              <a:rPr lang="en-US" b="1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Evento</a:t>
            </a:r>
            <a:r>
              <a:rPr lang="en-US" dirty="0">
                <a:solidFill>
                  <a:schemeClr val="tx1"/>
                </a:solidFill>
              </a:rPr>
              <a:t> de Desarrollo Professional</a:t>
            </a: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FFA</a:t>
            </a:r>
            <a:r>
              <a:rPr lang="en-US" dirty="0">
                <a:solidFill>
                  <a:schemeClr val="tx1"/>
                </a:solidFill>
              </a:rPr>
              <a:t>	Future Farmers of America</a:t>
            </a: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LDE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Evento</a:t>
            </a:r>
            <a:r>
              <a:rPr lang="en-US" dirty="0">
                <a:solidFill>
                  <a:schemeClr val="tx1"/>
                </a:solidFill>
              </a:rPr>
              <a:t> de Desarrollo de </a:t>
            </a:r>
            <a:r>
              <a:rPr lang="en-US" dirty="0" err="1">
                <a:solidFill>
                  <a:schemeClr val="tx1"/>
                </a:solidFill>
              </a:rPr>
              <a:t>Liderazgo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NCF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Agricultor</a:t>
            </a:r>
            <a:r>
              <a:rPr lang="en-US" dirty="0">
                <a:solidFill>
                  <a:schemeClr val="tx1"/>
                </a:solidFill>
              </a:rPr>
              <a:t> del Nuevo </a:t>
            </a:r>
            <a:r>
              <a:rPr lang="en-US" dirty="0" err="1">
                <a:solidFill>
                  <a:schemeClr val="tx1"/>
                </a:solidFill>
              </a:rPr>
              <a:t>Siglo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NFA</a:t>
            </a:r>
            <a:r>
              <a:rPr lang="en-US" b="1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Nuevos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Agricultores</a:t>
            </a:r>
            <a:r>
              <a:rPr lang="en-US" dirty="0">
                <a:solidFill>
                  <a:schemeClr val="tx1"/>
                </a:solidFill>
              </a:rPr>
              <a:t> de América</a:t>
            </a: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PALS</a:t>
            </a:r>
            <a:r>
              <a:rPr lang="en-US" b="1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Socios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Apoyo</a:t>
            </a:r>
            <a:r>
              <a:rPr lang="en-US" dirty="0">
                <a:solidFill>
                  <a:schemeClr val="tx1"/>
                </a:solidFill>
              </a:rPr>
              <a:t> al </a:t>
            </a:r>
            <a:r>
              <a:rPr lang="en-US" dirty="0" err="1">
                <a:solidFill>
                  <a:schemeClr val="tx1"/>
                </a:solidFill>
              </a:rPr>
              <a:t>Aprendizaje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Activo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POA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Programa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Actividades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SAE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Experiencia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Agrícola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Supervisada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WLC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Conferencia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Liderazgo</a:t>
            </a:r>
            <a:r>
              <a:rPr lang="en-US" dirty="0">
                <a:solidFill>
                  <a:schemeClr val="tx1"/>
                </a:solidFill>
              </a:rPr>
              <a:t> de Washington</a:t>
            </a:r>
          </a:p>
        </p:txBody>
      </p:sp>
    </p:spTree>
    <p:extLst>
      <p:ext uri="{BB962C8B-B14F-4D97-AF65-F5344CB8AC3E}">
        <p14:creationId xmlns:p14="http://schemas.microsoft.com/office/powerpoint/2010/main" val="258551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5930</TotalTime>
  <Words>585</Words>
  <Application>Microsoft Office PowerPoint</Application>
  <PresentationFormat>Widescreen</PresentationFormat>
  <Paragraphs>45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Anton</vt:lpstr>
      <vt:lpstr>Arial</vt:lpstr>
      <vt:lpstr>Calibri</vt:lpstr>
      <vt:lpstr>Montserrat</vt:lpstr>
      <vt:lpstr>Office Theme</vt:lpstr>
      <vt:lpstr>Manual del Estudiante</vt:lpstr>
      <vt:lpstr>Parte 1:</vt:lpstr>
      <vt:lpstr>Nudo Windsor</vt:lpstr>
      <vt:lpstr>El nudo de cuatro en mano</vt:lpstr>
      <vt:lpstr>Parte 2:</vt:lpstr>
      <vt:lpstr>Consejos sobre redes sociales en el capítulo</vt:lpstr>
      <vt:lpstr>Consejos sobre redes sociales en el capítulo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Ortiz, Miguel</cp:lastModifiedBy>
  <cp:revision>77</cp:revision>
  <dcterms:created xsi:type="dcterms:W3CDTF">2022-11-17T19:26:47Z</dcterms:created>
  <dcterms:modified xsi:type="dcterms:W3CDTF">2023-08-17T17:01:15Z</dcterms:modified>
</cp:coreProperties>
</file>