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matt_mounts@ycs.wednet.ed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Employment Skills LDE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Matt Mounts</a:t>
            </a:r>
          </a:p>
          <a:p>
            <a:r>
              <a:rPr lang="en-US" dirty="0" smtClean="0"/>
              <a:t>Yelm High School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15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Interview “Best Tips”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dirty="0" smtClean="0"/>
              <a:t>Appearance is 4 dimensional</a:t>
            </a:r>
          </a:p>
          <a:p>
            <a:r>
              <a:rPr lang="en-US" sz="4000" dirty="0" smtClean="0"/>
              <a:t>Be Prepared</a:t>
            </a:r>
          </a:p>
          <a:p>
            <a:r>
              <a:rPr lang="en-US" sz="4000" dirty="0" smtClean="0"/>
              <a:t>Genuine Matters</a:t>
            </a:r>
          </a:p>
          <a:p>
            <a:r>
              <a:rPr lang="en-US" sz="4000" dirty="0" smtClean="0"/>
              <a:t>Use/Know the Rubric</a:t>
            </a:r>
          </a:p>
          <a:p>
            <a:r>
              <a:rPr lang="en-US" sz="4000" dirty="0" smtClean="0"/>
              <a:t>Cut </a:t>
            </a:r>
            <a:r>
              <a:rPr lang="en-US" sz="4000" dirty="0"/>
              <a:t>t</a:t>
            </a:r>
            <a:r>
              <a:rPr lang="en-US" sz="4000" dirty="0" smtClean="0"/>
              <a:t>he Bologna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236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Coaching the ESLDE Contest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Baby Steps = Big Gains</a:t>
            </a:r>
          </a:p>
          <a:p>
            <a:r>
              <a:rPr lang="en-US" sz="3600" dirty="0" smtClean="0"/>
              <a:t>Know Your Competitor</a:t>
            </a:r>
          </a:p>
          <a:p>
            <a:r>
              <a:rPr lang="en-US" sz="3600" dirty="0" smtClean="0"/>
              <a:t>Use the Experts</a:t>
            </a:r>
          </a:p>
          <a:p>
            <a:r>
              <a:rPr lang="en-US" sz="3600" dirty="0" smtClean="0"/>
              <a:t>The Rubrics are there for a reason</a:t>
            </a:r>
          </a:p>
          <a:p>
            <a:r>
              <a:rPr lang="en-US" sz="3600" dirty="0" smtClean="0"/>
              <a:t>Variety, Variety, Variety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20409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I’m happy to </a:t>
            </a:r>
            <a:r>
              <a:rPr lang="en-US" smtClean="0"/>
              <a:t>help/answer any questions</a:t>
            </a:r>
            <a:r>
              <a:rPr lang="en-US" dirty="0" smtClean="0"/>
              <a:t>!</a:t>
            </a:r>
          </a:p>
          <a:p>
            <a:endParaRPr lang="en-US" dirty="0"/>
          </a:p>
          <a:p>
            <a:r>
              <a:rPr lang="en-US" dirty="0" smtClean="0"/>
              <a:t>Matt Mounts</a:t>
            </a:r>
          </a:p>
          <a:p>
            <a:r>
              <a:rPr lang="en-US" dirty="0" smtClean="0"/>
              <a:t>E-mail:  </a:t>
            </a:r>
            <a:r>
              <a:rPr lang="en-US" dirty="0" smtClean="0">
                <a:hlinkClick r:id="rId2"/>
              </a:rPr>
              <a:t>matt_mounts@ycs.wednet.edu</a:t>
            </a:r>
            <a:endParaRPr lang="en-US" dirty="0" smtClean="0"/>
          </a:p>
          <a:p>
            <a:r>
              <a:rPr lang="en-US" dirty="0" smtClean="0"/>
              <a:t>Phone:  (360) 790-6880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194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74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Garamond</vt:lpstr>
      <vt:lpstr>Organic</vt:lpstr>
      <vt:lpstr>Employment Skills LDE</vt:lpstr>
      <vt:lpstr>Interview “Best Tips”</vt:lpstr>
      <vt:lpstr>Coaching the ESLDE Contest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Employment Skills LDE</dc:title>
  <dc:creator>Matthew Mounts</dc:creator>
  <cp:lastModifiedBy>Matthew Mounts</cp:lastModifiedBy>
  <cp:revision>2</cp:revision>
  <dcterms:created xsi:type="dcterms:W3CDTF">2020-07-15T06:46:15Z</dcterms:created>
  <dcterms:modified xsi:type="dcterms:W3CDTF">2020-07-15T06:57:29Z</dcterms:modified>
</cp:coreProperties>
</file>