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e23007f334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e23007f334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e23007f334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e23007f334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e23007f334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e23007f334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e23007f334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e23007f334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e23007f334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e23007f334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e23007f334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e23007f334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e23007f334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e23007f334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e23007f334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e23007f334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e23007f334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e23007f334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e23007f334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e23007f334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e23007f334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e23007f334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e23007f334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e23007f334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e23007f334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e23007f334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e23007f334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e23007f334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23007f334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e23007f334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e23007f334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e23007f334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e23007f334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e23007f334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e23007f334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e23007f334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e23007f334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e23007f334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e23007f334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e23007f334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e23007f334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e23007f334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e23007f334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e23007f334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e23007f334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e23007f334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e23007f334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e23007f334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e23007f334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e23007f334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e23007f334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e23007f334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e23007f334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e23007f334_1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e23007f334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e23007f334_1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e23007f334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e23007f334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e23007f334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e23007f334_1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e23007f334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e23007f334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e23007f334_1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e23007f334_1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e23007f334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e23007f334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e23007f334_1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e23007f334_1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e23007f334_1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e23007f334_1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e23007f334_1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e23007f334_1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e23007f334_1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e23007f334_1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e23007f334_1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e23007f334_1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e23007f334_1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e23007f334_1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e23007f334_1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e23007f334_1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e23007f334_1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e23007f334_1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e23007f334_1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e23007f334_1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e23007f334_1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e23007f334_1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e23007f334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e23007f334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e23007f334_1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e23007f334_1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e23007f334_1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e23007f334_1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e23007f334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e23007f334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e23007f334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e23007f334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e23007f334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e23007f334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e23007f334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e23007f334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249725" y="27971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#9</a:t>
            </a:r>
            <a:endParaRPr/>
          </a:p>
        </p:txBody>
      </p:sp>
      <p:pic>
        <p:nvPicPr>
          <p:cNvPr id="113" name="Google Shape;113;p2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2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1875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#10</a:t>
            </a:r>
            <a:endParaRPr/>
          </a:p>
        </p:txBody>
      </p:sp>
      <p:pic>
        <p:nvPicPr>
          <p:cNvPr id="120" name="Google Shape;120;p2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575" y="64300"/>
            <a:ext cx="3761176" cy="5014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3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4213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#11</a:t>
            </a:r>
            <a:endParaRPr/>
          </a:p>
        </p:txBody>
      </p:sp>
      <p:pic>
        <p:nvPicPr>
          <p:cNvPr id="127" name="Google Shape;127;p2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789201" cy="5052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4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2400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#12</a:t>
            </a:r>
            <a:endParaRPr/>
          </a:p>
        </p:txBody>
      </p:sp>
      <p:pic>
        <p:nvPicPr>
          <p:cNvPr id="134" name="Google Shape;134;p2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8850" y="0"/>
            <a:ext cx="3786300" cy="5069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#13</a:t>
            </a:r>
            <a:endParaRPr/>
          </a:p>
        </p:txBody>
      </p:sp>
      <p:pic>
        <p:nvPicPr>
          <p:cNvPr id="140" name="Google Shape;140;p2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800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6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8425" y="0"/>
            <a:ext cx="4675574" cy="4492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7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#14</a:t>
            </a:r>
            <a:endParaRPr/>
          </a:p>
        </p:txBody>
      </p:sp>
      <p:pic>
        <p:nvPicPr>
          <p:cNvPr id="147" name="Google Shape;14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51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#15</a:t>
            </a:r>
            <a:endParaRPr/>
          </a:p>
        </p:txBody>
      </p:sp>
      <p:pic>
        <p:nvPicPr>
          <p:cNvPr id="153" name="Google Shape;153;p2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#16</a:t>
            </a:r>
            <a:endParaRPr/>
          </a:p>
        </p:txBody>
      </p:sp>
      <p:pic>
        <p:nvPicPr>
          <p:cNvPr id="159" name="Google Shape;159;p2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0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#17</a:t>
            </a:r>
            <a:endParaRPr/>
          </a:p>
        </p:txBody>
      </p:sp>
      <p:pic>
        <p:nvPicPr>
          <p:cNvPr id="165" name="Google Shape;165;p3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76" y="0"/>
            <a:ext cx="3841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#18</a:t>
            </a:r>
            <a:endParaRPr/>
          </a:p>
        </p:txBody>
      </p:sp>
      <p:pic>
        <p:nvPicPr>
          <p:cNvPr id="171" name="Google Shape;171;p3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375" y="121900"/>
            <a:ext cx="4561500" cy="60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 rot="-5400000">
            <a:off x="-3724050" y="229725"/>
            <a:ext cx="816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#1</a:t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800" y="104288"/>
            <a:ext cx="3701199" cy="493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2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#19</a:t>
            </a:r>
            <a:endParaRPr/>
          </a:p>
        </p:txBody>
      </p:sp>
      <p:pic>
        <p:nvPicPr>
          <p:cNvPr id="177" name="Google Shape;177;p3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3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#20</a:t>
            </a:r>
            <a:endParaRPr/>
          </a:p>
        </p:txBody>
      </p:sp>
      <p:pic>
        <p:nvPicPr>
          <p:cNvPr id="183" name="Google Shape;183;p3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4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#21</a:t>
            </a:r>
            <a:endParaRPr/>
          </a:p>
        </p:txBody>
      </p:sp>
      <p:pic>
        <p:nvPicPr>
          <p:cNvPr id="189" name="Google Shape;189;p3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5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#22</a:t>
            </a:r>
            <a:endParaRPr/>
          </a:p>
        </p:txBody>
      </p:sp>
      <p:pic>
        <p:nvPicPr>
          <p:cNvPr id="195" name="Google Shape;195;p3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800" y="0"/>
            <a:ext cx="385763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6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#23</a:t>
            </a:r>
            <a:endParaRPr/>
          </a:p>
        </p:txBody>
      </p:sp>
      <p:pic>
        <p:nvPicPr>
          <p:cNvPr id="201" name="Google Shape;201;p3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7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#24</a:t>
            </a:r>
            <a:endParaRPr/>
          </a:p>
        </p:txBody>
      </p:sp>
      <p:pic>
        <p:nvPicPr>
          <p:cNvPr id="207" name="Google Shape;207;p37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771713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8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#25</a:t>
            </a:r>
            <a:endParaRPr/>
          </a:p>
        </p:txBody>
      </p:sp>
      <p:pic>
        <p:nvPicPr>
          <p:cNvPr id="213" name="Google Shape;213;p3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50" y="-200"/>
            <a:ext cx="3895876" cy="519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8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6525" y="0"/>
            <a:ext cx="3895876" cy="519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9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#26</a:t>
            </a:r>
            <a:endParaRPr/>
          </a:p>
        </p:txBody>
      </p:sp>
      <p:pic>
        <p:nvPicPr>
          <p:cNvPr id="220" name="Google Shape;220;p3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150" y="0"/>
            <a:ext cx="4576851" cy="6102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0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#27</a:t>
            </a:r>
            <a:endParaRPr/>
          </a:p>
        </p:txBody>
      </p:sp>
      <p:pic>
        <p:nvPicPr>
          <p:cNvPr id="226" name="Google Shape;226;p4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800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40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0825" y="-8"/>
            <a:ext cx="3857626" cy="5143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1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#28</a:t>
            </a:r>
            <a:endParaRPr/>
          </a:p>
        </p:txBody>
      </p:sp>
      <p:pic>
        <p:nvPicPr>
          <p:cNvPr id="233" name="Google Shape;233;p4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440" y="0"/>
            <a:ext cx="771713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 rot="-5400000">
            <a:off x="-3744300" y="343125"/>
            <a:ext cx="806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#2</a:t>
            </a:r>
            <a:endParaRPr/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6388" y="-24025"/>
            <a:ext cx="385761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50" y="0"/>
            <a:ext cx="3793961" cy="5081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2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#29</a:t>
            </a:r>
            <a:endParaRPr/>
          </a:p>
        </p:txBody>
      </p:sp>
      <p:pic>
        <p:nvPicPr>
          <p:cNvPr id="239" name="Google Shape;239;p4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951" y="0"/>
            <a:ext cx="4807475" cy="4436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42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8283" y="152400"/>
            <a:ext cx="3743316" cy="4991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3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#30</a:t>
            </a:r>
            <a:endParaRPr/>
          </a:p>
        </p:txBody>
      </p:sp>
      <p:pic>
        <p:nvPicPr>
          <p:cNvPr id="246" name="Google Shape;246;p4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4300"/>
            <a:ext cx="3846900" cy="512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4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Pest, Disorders, &amp; Beneficials #31</a:t>
            </a:r>
            <a:endParaRPr/>
          </a:p>
        </p:txBody>
      </p:sp>
      <p:pic>
        <p:nvPicPr>
          <p:cNvPr id="252" name="Google Shape;252;p4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23349" cy="5119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5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Pest, Disorders, &amp; Beneficials #32</a:t>
            </a:r>
            <a:endParaRPr/>
          </a:p>
        </p:txBody>
      </p:sp>
      <p:pic>
        <p:nvPicPr>
          <p:cNvPr id="258" name="Google Shape;258;p4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-24375"/>
            <a:ext cx="385763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6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Pest, Disorders, &amp; Beneficials #33</a:t>
            </a:r>
            <a:endParaRPr/>
          </a:p>
        </p:txBody>
      </p:sp>
      <p:pic>
        <p:nvPicPr>
          <p:cNvPr id="264" name="Google Shape;264;p4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5142605" cy="4838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7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Pest, Disorders, &amp; Beneficials #34</a:t>
            </a:r>
            <a:endParaRPr/>
          </a:p>
        </p:txBody>
      </p:sp>
      <p:pic>
        <p:nvPicPr>
          <p:cNvPr id="270" name="Google Shape;270;p47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-24375"/>
            <a:ext cx="385763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8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Pest, Disorders, &amp; Beneficials #35</a:t>
            </a:r>
            <a:endParaRPr/>
          </a:p>
        </p:txBody>
      </p:sp>
      <p:pic>
        <p:nvPicPr>
          <p:cNvPr id="276" name="Google Shape;276;p4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-24375"/>
            <a:ext cx="385763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9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Pest, Disorders, &amp; Beneficials #36</a:t>
            </a:r>
            <a:endParaRPr/>
          </a:p>
        </p:txBody>
      </p:sp>
      <p:pic>
        <p:nvPicPr>
          <p:cNvPr id="282" name="Google Shape;282;p4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4744196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0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Pest, Disorders, &amp; Beneficials #37</a:t>
            </a:r>
            <a:endParaRPr/>
          </a:p>
        </p:txBody>
      </p:sp>
      <p:pic>
        <p:nvPicPr>
          <p:cNvPr id="288" name="Google Shape;288;p5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4300"/>
            <a:ext cx="3846900" cy="5129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1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Pest, Disorders, &amp; Beneficials #38</a:t>
            </a:r>
            <a:endParaRPr/>
          </a:p>
        </p:txBody>
      </p:sp>
      <p:pic>
        <p:nvPicPr>
          <p:cNvPr id="294" name="Google Shape;294;p5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5251379" cy="4838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 rot="-5400000">
            <a:off x="-3583500" y="206475"/>
            <a:ext cx="773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#3</a:t>
            </a: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5576" y="1070975"/>
            <a:ext cx="6110264" cy="407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2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Pest, Disorders, &amp; Beneficials #39</a:t>
            </a:r>
            <a:endParaRPr/>
          </a:p>
        </p:txBody>
      </p:sp>
      <p:pic>
        <p:nvPicPr>
          <p:cNvPr id="300" name="Google Shape;300;p5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4812713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53"/>
          <p:cNvSpPr txBox="1">
            <a:spLocks noGrp="1"/>
          </p:cNvSpPr>
          <p:nvPr>
            <p:ph type="title"/>
          </p:nvPr>
        </p:nvSpPr>
        <p:spPr>
          <a:xfrm rot="-5400000">
            <a:off x="-3904950" y="641475"/>
            <a:ext cx="8382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Pest, Disorders, &amp; Beneficials #40</a:t>
            </a:r>
            <a:endParaRPr/>
          </a:p>
        </p:txBody>
      </p:sp>
      <p:pic>
        <p:nvPicPr>
          <p:cNvPr id="306" name="Google Shape;306;p5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-24375"/>
            <a:ext cx="385763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4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&amp; Supplies  #41</a:t>
            </a:r>
            <a:endParaRPr/>
          </a:p>
        </p:txBody>
      </p:sp>
      <p:pic>
        <p:nvPicPr>
          <p:cNvPr id="312" name="Google Shape;312;p5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55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&amp; Supplies  #42</a:t>
            </a:r>
            <a:endParaRPr/>
          </a:p>
        </p:txBody>
      </p:sp>
      <p:pic>
        <p:nvPicPr>
          <p:cNvPr id="318" name="Google Shape;318;p55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800" y="1046450"/>
            <a:ext cx="3998648" cy="2998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55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6275" y="1046438"/>
            <a:ext cx="4067502" cy="30506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6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&amp; Supplies  #43</a:t>
            </a:r>
            <a:endParaRPr/>
          </a:p>
        </p:txBody>
      </p:sp>
      <p:pic>
        <p:nvPicPr>
          <p:cNvPr id="325" name="Google Shape;325;p56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57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&amp; Supplies  #44</a:t>
            </a:r>
            <a:endParaRPr/>
          </a:p>
        </p:txBody>
      </p:sp>
      <p:pic>
        <p:nvPicPr>
          <p:cNvPr id="331" name="Google Shape;331;p57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8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&amp; Supplies  #45</a:t>
            </a:r>
            <a:endParaRPr/>
          </a:p>
        </p:txBody>
      </p:sp>
      <p:pic>
        <p:nvPicPr>
          <p:cNvPr id="337" name="Google Shape;337;p5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9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&amp; Supplies  #46</a:t>
            </a:r>
            <a:endParaRPr/>
          </a:p>
        </p:txBody>
      </p:sp>
      <p:pic>
        <p:nvPicPr>
          <p:cNvPr id="343" name="Google Shape;343;p5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-74975"/>
            <a:ext cx="385763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60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&amp; Supplies  #47</a:t>
            </a:r>
            <a:endParaRPr/>
          </a:p>
        </p:txBody>
      </p:sp>
      <p:pic>
        <p:nvPicPr>
          <p:cNvPr id="349" name="Google Shape;349;p6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1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&amp; Supplies  #48</a:t>
            </a:r>
            <a:endParaRPr/>
          </a:p>
        </p:txBody>
      </p:sp>
      <p:pic>
        <p:nvPicPr>
          <p:cNvPr id="355" name="Google Shape;355;p6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#4</a:t>
            </a:r>
            <a:endParaRPr/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9438" y="0"/>
            <a:ext cx="385762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7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813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62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&amp; Supplies  #49</a:t>
            </a:r>
            <a:endParaRPr/>
          </a:p>
        </p:txBody>
      </p:sp>
      <p:pic>
        <p:nvPicPr>
          <p:cNvPr id="361" name="Google Shape;361;p62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63"/>
          <p:cNvSpPr txBox="1">
            <a:spLocks noGrp="1"/>
          </p:cNvSpPr>
          <p:nvPr>
            <p:ph type="title"/>
          </p:nvPr>
        </p:nvSpPr>
        <p:spPr>
          <a:xfrm rot="-5400000">
            <a:off x="-3112650" y="1068100"/>
            <a:ext cx="6798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&amp; Supplies 50</a:t>
            </a:r>
            <a:endParaRPr/>
          </a:p>
        </p:txBody>
      </p:sp>
      <p:pic>
        <p:nvPicPr>
          <p:cNvPr id="367" name="Google Shape;367;p63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963" y="792600"/>
            <a:ext cx="4110135" cy="308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63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5350" y="792588"/>
            <a:ext cx="4110201" cy="3082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#5</a:t>
            </a:r>
            <a:endParaRPr/>
          </a:p>
        </p:txBody>
      </p:sp>
      <p:pic>
        <p:nvPicPr>
          <p:cNvPr id="87" name="Google Shape;87;p18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#6</a:t>
            </a:r>
            <a:endParaRPr/>
          </a:p>
        </p:txBody>
      </p:sp>
      <p:pic>
        <p:nvPicPr>
          <p:cNvPr id="93" name="Google Shape;93;p19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075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9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5150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#7</a:t>
            </a:r>
            <a:endParaRPr/>
          </a:p>
        </p:txBody>
      </p:sp>
      <p:pic>
        <p:nvPicPr>
          <p:cNvPr id="100" name="Google Shape;100;p2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825" y="0"/>
            <a:ext cx="3857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title"/>
          </p:nvPr>
        </p:nvSpPr>
        <p:spPr>
          <a:xfrm rot="-5400000">
            <a:off x="-3973950" y="283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Plant Identification  #8</a:t>
            </a:r>
            <a:endParaRPr/>
          </a:p>
        </p:txBody>
      </p:sp>
      <p:pic>
        <p:nvPicPr>
          <p:cNvPr id="106" name="Google Shape;106;p2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00" y="14300"/>
            <a:ext cx="3846900" cy="512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1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0"/>
            <a:ext cx="3846900" cy="5129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251</Words>
  <Application>Microsoft Office PowerPoint</Application>
  <PresentationFormat>On-screen Show (16:9)</PresentationFormat>
  <Paragraphs>51</Paragraphs>
  <Slides>51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3" baseType="lpstr">
      <vt:lpstr>Arial</vt:lpstr>
      <vt:lpstr>Simple Dark</vt:lpstr>
      <vt:lpstr>Plant Identification</vt:lpstr>
      <vt:lpstr>Plant Identification #1</vt:lpstr>
      <vt:lpstr>Plant Identification #2</vt:lpstr>
      <vt:lpstr>Plant Identification #3</vt:lpstr>
      <vt:lpstr>Plant Identification  #4</vt:lpstr>
      <vt:lpstr>Plant Identification  #5</vt:lpstr>
      <vt:lpstr>Plant Identification  #6</vt:lpstr>
      <vt:lpstr>Plant Identification  #7</vt:lpstr>
      <vt:lpstr>Plant Identification  #8</vt:lpstr>
      <vt:lpstr>Plant Identification  #9</vt:lpstr>
      <vt:lpstr>Plant Identification  #10</vt:lpstr>
      <vt:lpstr>Plant Identification  #11</vt:lpstr>
      <vt:lpstr>Plant Identification  #12</vt:lpstr>
      <vt:lpstr>Plant Identification  #13</vt:lpstr>
      <vt:lpstr>Plant Identification  #14</vt:lpstr>
      <vt:lpstr>Plant Identification  #15</vt:lpstr>
      <vt:lpstr>Plant Identification  #16</vt:lpstr>
      <vt:lpstr>Plant Identification  #17</vt:lpstr>
      <vt:lpstr>Plant Identification  #18</vt:lpstr>
      <vt:lpstr>Plant Identification  #19</vt:lpstr>
      <vt:lpstr>Plant Identification  #20</vt:lpstr>
      <vt:lpstr>Plant Identification  #21</vt:lpstr>
      <vt:lpstr>Plant Identification  #22</vt:lpstr>
      <vt:lpstr>Plant Identification  #23</vt:lpstr>
      <vt:lpstr>Plant Identification  #24</vt:lpstr>
      <vt:lpstr>Plant Identification  #25</vt:lpstr>
      <vt:lpstr>Plant Identification  #26</vt:lpstr>
      <vt:lpstr>Plant Identification  #27</vt:lpstr>
      <vt:lpstr>Plant Identification  #28</vt:lpstr>
      <vt:lpstr>Plant Identification  #29</vt:lpstr>
      <vt:lpstr>Plant Identification #30</vt:lpstr>
      <vt:lpstr>Pest, Disorders, &amp; Beneficials #31</vt:lpstr>
      <vt:lpstr>Pest, Disorders, &amp; Beneficials #32</vt:lpstr>
      <vt:lpstr>Pest, Disorders, &amp; Beneficials #33</vt:lpstr>
      <vt:lpstr>Pest, Disorders, &amp; Beneficials #34</vt:lpstr>
      <vt:lpstr>Pest, Disorders, &amp; Beneficials #35</vt:lpstr>
      <vt:lpstr>Pest, Disorders, &amp; Beneficials #36</vt:lpstr>
      <vt:lpstr>Pest, Disorders, &amp; Beneficials #37</vt:lpstr>
      <vt:lpstr>Pest, Disorders, &amp; Beneficials #38</vt:lpstr>
      <vt:lpstr>Pest, Disorders, &amp; Beneficials #39</vt:lpstr>
      <vt:lpstr>Pest, Disorders, &amp; Beneficials #40</vt:lpstr>
      <vt:lpstr>Equipment &amp; Supplies  #41</vt:lpstr>
      <vt:lpstr>Equipment &amp; Supplies  #42</vt:lpstr>
      <vt:lpstr>Equipment &amp; Supplies  #43</vt:lpstr>
      <vt:lpstr>Equipment &amp; Supplies  #44</vt:lpstr>
      <vt:lpstr>Equipment &amp; Supplies  #45</vt:lpstr>
      <vt:lpstr>Equipment &amp; Supplies  #46</vt:lpstr>
      <vt:lpstr>Equipment &amp; Supplies  #47</vt:lpstr>
      <vt:lpstr>Equipment &amp; Supplies  #48</vt:lpstr>
      <vt:lpstr>Equipment &amp; Supplies  #49</vt:lpstr>
      <vt:lpstr>Equipment &amp; Supplies 50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Identification</dc:title>
  <dc:creator>Merry Mott</dc:creator>
  <cp:lastModifiedBy>Herl,Carol</cp:lastModifiedBy>
  <cp:revision>2</cp:revision>
  <dcterms:modified xsi:type="dcterms:W3CDTF">2021-08-25T15:06:40Z</dcterms:modified>
</cp:coreProperties>
</file>