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3" r:id="rId4"/>
    <p:sldId id="262" r:id="rId5"/>
    <p:sldId id="261" r:id="rId6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82600" y="5130800"/>
            <a:ext cx="77724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Leadership: The Basics</a:t>
            </a:r>
          </a:p>
          <a:p>
            <a:pPr marL="0" indent="0" algn="ctr">
              <a:buNone/>
            </a:pP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Mission and FFA Motto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23900" y="1371600"/>
            <a:ext cx="5179060" cy="41656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Mission Statement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>
          <a:xfrm>
            <a:off x="1263722" y="2119594"/>
            <a:ext cx="7010400" cy="4114800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makes a positive difference in the lives of students by developing their potential for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 growth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success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agricultural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23900" y="1371600"/>
            <a:ext cx="5148580" cy="41656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Mission Components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05000" y="2216150"/>
            <a:ext cx="5501640" cy="4213860"/>
            <a:chOff x="1066800" y="762000"/>
            <a:chExt cx="6019800" cy="4953000"/>
          </a:xfrm>
        </p:grpSpPr>
        <p:sp>
          <p:nvSpPr>
            <p:cNvPr id="5" name="Rectangle 4"/>
            <p:cNvSpPr/>
            <p:nvPr/>
          </p:nvSpPr>
          <p:spPr>
            <a:xfrm>
              <a:off x="1066800" y="1828800"/>
              <a:ext cx="1676400" cy="3200400"/>
            </a:xfrm>
            <a:prstGeom prst="rect">
              <a:avLst/>
            </a:prstGeom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Premier </a:t>
              </a:r>
              <a:r>
                <a:rPr lang="en-US" dirty="0" smtClean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Leadership</a:t>
              </a:r>
              <a:endParaRPr lang="en-US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163094" y="1828800"/>
              <a:ext cx="1676400" cy="3200400"/>
            </a:xfrm>
            <a:prstGeom prst="rect">
              <a:avLst/>
            </a:prstGeom>
            <a:solidFill>
              <a:srgbClr val="FF0000"/>
            </a:solidFill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Personal Growth</a:t>
              </a:r>
              <a:endPara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410200" y="1828800"/>
              <a:ext cx="1676400" cy="3200400"/>
            </a:xfrm>
            <a:prstGeom prst="rect">
              <a:avLst/>
            </a:prstGeom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Career </a:t>
              </a:r>
            </a:p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Success</a:t>
              </a:r>
              <a:endPara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66800" y="5029200"/>
              <a:ext cx="6019800" cy="685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3d/>
            </a:bodyPr>
            <a:lstStyle/>
            <a:p>
              <a:pPr algn="ctr"/>
              <a:r>
                <a:rPr lang="en-US" sz="24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Three Pillars of the FFA Mission</a:t>
              </a:r>
              <a:endPara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1066800" y="762000"/>
              <a:ext cx="6019800" cy="1066800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FFA</a:t>
              </a:r>
              <a:endParaRPr lang="en-US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13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4148763"/>
              </p:ext>
            </p:extLst>
          </p:nvPr>
        </p:nvGraphicFramePr>
        <p:xfrm>
          <a:off x="1395094" y="2341880"/>
          <a:ext cx="6353811" cy="4176589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117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95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Premier </a:t>
                      </a:r>
                      <a:r>
                        <a:rPr lang="en-US" sz="24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Leadership</a:t>
                      </a:r>
                      <a:endParaRPr lang="en-US" sz="2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Personal </a:t>
                      </a:r>
                      <a:endParaRPr lang="en-US" sz="24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Growth</a:t>
                      </a:r>
                      <a:endParaRPr lang="en-US" sz="2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Career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Success</a:t>
                      </a:r>
                      <a:endParaRPr lang="en-US" sz="2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Action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Relationships  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Vision  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Character 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Awareness 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Continuous Improvement  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Physical Growth  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Social </a:t>
                      </a: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Growth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Professional Growth  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Mental </a:t>
                      </a: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Growth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Emotional Growth  </a:t>
                      </a:r>
                      <a:endParaRPr lang="en-US" sz="1600" b="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Spiritual </a:t>
                      </a: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Growth</a:t>
                      </a: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Communications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Decision </a:t>
                      </a: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Making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Flexibility</a:t>
                      </a: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/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Adaptability </a:t>
                      </a:r>
                      <a:endParaRPr lang="en-US" sz="16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Technical/Function Skills in Agriculture 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622300" y="1346200"/>
            <a:ext cx="5229860" cy="44196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Mission Descriptors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264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67173" y="1409700"/>
            <a:ext cx="5124027" cy="3784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Motto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66800" y="2265680"/>
            <a:ext cx="7010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Learning to Do,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Doing to Learn,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Earning to Live,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Living to Serve.</a:t>
            </a:r>
          </a:p>
          <a:p>
            <a:pPr marL="0" indent="0">
              <a:buFont typeface="Arial" pitchFamily="34" charset="0"/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787744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85</Words>
  <Application>Microsoft Office PowerPoint</Application>
  <PresentationFormat>On-screen Show (4:3)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Office Theme</vt:lpstr>
      <vt:lpstr>PowerPoint Presentation</vt:lpstr>
      <vt:lpstr>FFA Mission Statement</vt:lpstr>
      <vt:lpstr>FFA Mission Components</vt:lpstr>
      <vt:lpstr>FFA Mission Descriptors</vt:lpstr>
      <vt:lpstr>FFA Motto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Bradley</dc:creator>
  <cp:lastModifiedBy>Weinrich, Ashli</cp:lastModifiedBy>
  <cp:revision>10</cp:revision>
  <dcterms:created xsi:type="dcterms:W3CDTF">2016-11-02T00:32:04Z</dcterms:created>
  <dcterms:modified xsi:type="dcterms:W3CDTF">2018-06-27T18:57:32Z</dcterms:modified>
</cp:coreProperties>
</file>