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88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4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301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5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503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96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22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046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109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945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4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86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31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594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685800" y="5030153"/>
            <a:ext cx="7772400" cy="15001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Who Are We Now?</a:t>
            </a:r>
          </a:p>
          <a:p>
            <a:pPr marL="0" indent="0" algn="ctr">
              <a:buNone/>
            </a:pP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is FFA?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814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2133600" y="2209800"/>
            <a:ext cx="7010400" cy="4648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Lead and Refine Leadership Skills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Travel: Local or Globally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Earn Money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 Part of the Team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Civic Engagement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Succeed: High School and </a:t>
            </a:r>
            <a:b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the Future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Make Positive Choices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Have Fun!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title"/>
          </p:nvPr>
        </p:nvSpPr>
        <p:spPr>
          <a:xfrm>
            <a:off x="640716" y="1351844"/>
            <a:ext cx="5221604" cy="456636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Opportunities in FFA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898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0B7E68ED8CC43BF749F2C27615CF4" ma:contentTypeVersion="3" ma:contentTypeDescription="Create a new document." ma:contentTypeScope="" ma:versionID="09cfa358cf9e3bf1360d654bfd9537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28872AE-9F39-4B6F-97D7-E448C9780AA2}"/>
</file>

<file path=customXml/itemProps2.xml><?xml version="1.0" encoding="utf-8"?>
<ds:datastoreItem xmlns:ds="http://schemas.openxmlformats.org/officeDocument/2006/customXml" ds:itemID="{EF92F144-ACC5-4192-A35F-DE3C91486C04}"/>
</file>

<file path=customXml/itemProps3.xml><?xml version="1.0" encoding="utf-8"?>
<ds:datastoreItem xmlns:ds="http://schemas.openxmlformats.org/officeDocument/2006/customXml" ds:itemID="{DFCA332E-E2F3-4949-8949-79963FB5C66D}"/>
</file>

<file path=customXml/itemProps4.xml><?xml version="1.0" encoding="utf-8"?>
<ds:datastoreItem xmlns:ds="http://schemas.openxmlformats.org/officeDocument/2006/customXml" ds:itemID="{0E923686-EB4D-4DA2-8F06-01620DCDB998}"/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36</Words>
  <Application>Microsoft Office PowerPoint</Application>
  <PresentationFormat>On-screen Show (4:3)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Verdana</vt:lpstr>
      <vt:lpstr>Office Theme</vt:lpstr>
      <vt:lpstr>PowerPoint Presentation</vt:lpstr>
      <vt:lpstr>Opportunities in FFA</vt:lpstr>
    </vt:vector>
  </TitlesOfParts>
  <Company>Jennifer Bradley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 Bradley</dc:creator>
  <cp:lastModifiedBy>Balzer, Ashtin</cp:lastModifiedBy>
  <cp:revision>9</cp:revision>
  <dcterms:created xsi:type="dcterms:W3CDTF">2016-11-02T00:32:04Z</dcterms:created>
  <dcterms:modified xsi:type="dcterms:W3CDTF">2017-03-22T13:38:18Z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0x0101007460B7E68ED8CC43BF749F2C27615CF4</vt:lpwstr>
  </property>
  <property fmtid="{D5CDD505-2E9C-101B-9397-08002B2CF9AE}" pid="3" name="_dlc_DocIdItemGuid">
    <vt:lpwstr>91a90fed-5922-4e85-820d-adef56014ae4</vt:lpwstr>
  </property>
  <property fmtid="{D5CDD505-2E9C-101B-9397-08002B2CF9AE}" pid="4" name="_dlc_DocId">
    <vt:lpwstr>6HAXTY5FZTHJ-43-2485</vt:lpwstr>
  </property>
  <property fmtid="{D5CDD505-2E9C-101B-9397-08002B2CF9AE}" pid="5" name="_dlc_DocIdUrl">
    <vt:lpwstr>https://ffanet.ffa.org/sites/collaboration/edresources/_layouts/15/DocIdRedir.aspx?ID=6HAXTY5FZTHJ-43-2485, 6HAXTY5FZTHJ-43-2485</vt:lpwstr>
  </property>
</Properties>
</file>