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2" r:id="rId2"/>
    <p:sldId id="257" r:id="rId3"/>
    <p:sldId id="265" r:id="rId4"/>
    <p:sldId id="263" r:id="rId5"/>
    <p:sldId id="264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88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Relationship Id="rId14" Type="http://schemas.openxmlformats.org/officeDocument/2006/relationships/customXml" Target="../customXml/item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301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85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503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96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22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046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109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945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64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886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31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8384F-5577-1647-AB68-504FBF8328B7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594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218440" y="5334000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Professional Growth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232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160" y="2166438"/>
            <a:ext cx="2857500" cy="1600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3130" y="2143812"/>
            <a:ext cx="2286000" cy="20181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1465" y="2143812"/>
            <a:ext cx="1600200" cy="14001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4400" y="4661819"/>
            <a:ext cx="2374900" cy="16963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20360" y="4784816"/>
            <a:ext cx="1905000" cy="157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898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5"/>
          <p:cNvSpPr txBox="1">
            <a:spLocks noChangeArrowheads="1"/>
          </p:cNvSpPr>
          <p:nvPr/>
        </p:nvSpPr>
        <p:spPr>
          <a:xfrm>
            <a:off x="2362200" y="2291080"/>
            <a:ext cx="6477000" cy="3810000"/>
          </a:xfrm>
          <a:prstGeom prst="rect">
            <a:avLst/>
          </a:prstGeom>
          <a:ln w="12700" cmpd="sng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is the CDE title and how does it align to your selected career pathway?</a:t>
            </a:r>
          </a:p>
          <a:p>
            <a:pPr marL="0" indent="0" algn="ctr">
              <a:buFont typeface="Arial" pitchFamily="34" charset="0"/>
              <a:buNone/>
            </a:pP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competency skills would you use in this CDE that relate to your career choice?</a:t>
            </a:r>
          </a:p>
          <a:p>
            <a:pPr marL="0" indent="0">
              <a:buFont typeface="Arial" pitchFamily="34" charset="0"/>
              <a:buNone/>
            </a:pP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interpersonal skills would you develop by participating in this CDE?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2266950"/>
            <a:ext cx="838200" cy="838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771900"/>
            <a:ext cx="838200" cy="838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5105400"/>
            <a:ext cx="838200" cy="838200"/>
          </a:xfrm>
          <a:prstGeom prst="rect">
            <a:avLst/>
          </a:prstGeom>
        </p:spPr>
      </p:pic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3312160" y="152400"/>
            <a:ext cx="537464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Professional Growth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548640" y="1361440"/>
            <a:ext cx="5527040" cy="513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Career Development Events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778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650240" y="1320800"/>
            <a:ext cx="5557520" cy="472440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Selecting peer leaders…</a:t>
            </a:r>
            <a:endParaRPr lang="en-US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2057400" y="2819400"/>
            <a:ext cx="2438400" cy="2819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type of questions would be on a class officer application?</a:t>
            </a:r>
            <a:endParaRPr lang="en-US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2743200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723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599440" y="1209040"/>
            <a:ext cx="5334000" cy="767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Class Officer Applications….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1198880" y="2311400"/>
            <a:ext cx="7010400" cy="40386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Which questions were you able to use the applicant’s personal goals?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Which questions revealed leadership qualities?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Which questions were not relevant to the applicant’s qualifications for the position?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7535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60B7E68ED8CC43BF749F2C27615CF4" ma:contentTypeVersion="3" ma:contentTypeDescription="Create a new document." ma:contentTypeScope="" ma:versionID="09cfa358cf9e3bf1360d654bfd9537c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a276fbc7de9a4060e54dafc32f34ca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BB2D117-E9D9-4021-B45B-30B63FD92272}"/>
</file>

<file path=customXml/itemProps2.xml><?xml version="1.0" encoding="utf-8"?>
<ds:datastoreItem xmlns:ds="http://schemas.openxmlformats.org/officeDocument/2006/customXml" ds:itemID="{BD4E0173-AC81-4CF1-9CE9-0E297C901B39}"/>
</file>

<file path=customXml/itemProps3.xml><?xml version="1.0" encoding="utf-8"?>
<ds:datastoreItem xmlns:ds="http://schemas.openxmlformats.org/officeDocument/2006/customXml" ds:itemID="{07EE2416-3A46-4CF0-97E7-C0B1B776A9E7}"/>
</file>

<file path=customXml/itemProps4.xml><?xml version="1.0" encoding="utf-8"?>
<ds:datastoreItem xmlns:ds="http://schemas.openxmlformats.org/officeDocument/2006/customXml" ds:itemID="{C52AB878-72E8-4717-AFEB-1A373E3E2A35}"/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102</Words>
  <Application>Microsoft Office PowerPoint</Application>
  <PresentationFormat>On-screen Show (4:3)</PresentationFormat>
  <Paragraphs>14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Verdana</vt:lpstr>
      <vt:lpstr>Office Theme</vt:lpstr>
      <vt:lpstr>PowerPoint Presentation</vt:lpstr>
      <vt:lpstr>PowerPoint Presentation</vt:lpstr>
      <vt:lpstr>Professional Growth</vt:lpstr>
      <vt:lpstr>Selecting peer leaders…</vt:lpstr>
      <vt:lpstr>PowerPoint Presentation</vt:lpstr>
    </vt:vector>
  </TitlesOfParts>
  <Company>Jennifer Bradley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Jennifer Bradley</dc:creator>
  <cp:lastModifiedBy>Balzer, Ashtin</cp:lastModifiedBy>
  <cp:revision>11</cp:revision>
  <dcterms:created xsi:type="dcterms:W3CDTF">2016-11-02T00:32:04Z</dcterms:created>
  <dcterms:modified xsi:type="dcterms:W3CDTF">2017-03-21T21:32:01Z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0x0101007460B7E68ED8CC43BF749F2C27615CF4</vt:lpwstr>
  </property>
  <property fmtid="{D5CDD505-2E9C-101B-9397-08002B2CF9AE}" pid="3" name="_dlc_DocIdItemGuid">
    <vt:lpwstr>b72f2ca5-2a19-444b-8b91-b1b555cba276</vt:lpwstr>
  </property>
  <property fmtid="{D5CDD505-2E9C-101B-9397-08002B2CF9AE}" pid="4" name="_dlc_DocId">
    <vt:lpwstr>6HAXTY5FZTHJ-43-2493</vt:lpwstr>
  </property>
  <property fmtid="{D5CDD505-2E9C-101B-9397-08002B2CF9AE}" pid="5" name="_dlc_DocIdUrl">
    <vt:lpwstr>https://ffanet.ffa.org/sites/collaboration/edresources/_layouts/15/DocIdRedir.aspx?ID=6HAXTY5FZTHJ-43-2493, 6HAXTY5FZTHJ-43-2493</vt:lpwstr>
  </property>
</Properties>
</file>