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31800" y="4871720"/>
            <a:ext cx="777240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Premier Leadership: The Basics</a:t>
            </a:r>
          </a:p>
          <a:p>
            <a:pPr marL="0" indent="0" algn="ctr">
              <a:buNone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Salute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4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723900" y="1371600"/>
            <a:ext cx="5138420" cy="43688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FFA Salute/Pledge of Allegiance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>
          <a:xfrm>
            <a:off x="1066800" y="2383754"/>
            <a:ext cx="7010400" cy="4114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pledge allegiance to the flag of the United States of America and to the Republic for which it stands, one nation under God, indivisible, with liberty and justice for all.</a:t>
            </a: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7E37BD-2555-4AB8-BCE4-54622A1660D5}"/>
</file>

<file path=customXml/itemProps2.xml><?xml version="1.0" encoding="utf-8"?>
<ds:datastoreItem xmlns:ds="http://schemas.openxmlformats.org/officeDocument/2006/customXml" ds:itemID="{588664BE-BE91-4176-9060-54351BC0A9E9}"/>
</file>

<file path=customXml/itemProps3.xml><?xml version="1.0" encoding="utf-8"?>
<ds:datastoreItem xmlns:ds="http://schemas.openxmlformats.org/officeDocument/2006/customXml" ds:itemID="{87F35B40-9432-4635-874E-6CCA88F0BEAF}"/>
</file>

<file path=customXml/itemProps4.xml><?xml version="1.0" encoding="utf-8"?>
<ds:datastoreItem xmlns:ds="http://schemas.openxmlformats.org/officeDocument/2006/customXml" ds:itemID="{AEC28B33-593E-4E76-ACDF-C415D493F35E}"/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46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Office Theme</vt:lpstr>
      <vt:lpstr>PowerPoint Presentation</vt:lpstr>
      <vt:lpstr>FFA Salute/Pledge of Allegiance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10</cp:revision>
  <dcterms:created xsi:type="dcterms:W3CDTF">2016-11-02T00:32:04Z</dcterms:created>
  <dcterms:modified xsi:type="dcterms:W3CDTF">2017-03-22T14:18:08Z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2b7e36e3-aab9-4f80-bcdc-9a40cbeea5bf</vt:lpwstr>
  </property>
  <property fmtid="{D5CDD505-2E9C-101B-9397-08002B2CF9AE}" pid="4" name="_dlc_DocId">
    <vt:lpwstr>6HAXTY5FZTHJ-43-2489</vt:lpwstr>
  </property>
  <property fmtid="{D5CDD505-2E9C-101B-9397-08002B2CF9AE}" pid="5" name="_dlc_DocIdUrl">
    <vt:lpwstr>https://ffanet.ffa.org/sites/collaboration/edresources/_layouts/15/DocIdRedir.aspx?ID=6HAXTY5FZTHJ-43-2489, 6HAXTY5FZTHJ-43-2489</vt:lpwstr>
  </property>
</Properties>
</file>