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57" r:id="rId3"/>
    <p:sldId id="266" r:id="rId4"/>
    <p:sldId id="265" r:id="rId5"/>
    <p:sldId id="264" r:id="rId6"/>
    <p:sldId id="263" r:id="rId7"/>
    <p:sldId id="262" r:id="rId8"/>
    <p:sldId id="260" r:id="rId9"/>
    <p:sldId id="261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88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18" Type="http://schemas.openxmlformats.org/officeDocument/2006/relationships/customXml" Target="../customXml/item4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301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503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96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22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04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109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94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4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86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1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594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151120"/>
            <a:ext cx="8229600" cy="14935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Who </a:t>
            </a:r>
            <a:r>
              <a:rPr lang="en-US" sz="4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Are We Now?</a:t>
            </a:r>
          </a:p>
          <a:p>
            <a:pPr marL="0" indent="0" algn="ctr">
              <a:buNone/>
            </a:pPr>
            <a:r>
              <a:rPr lang="en-US" sz="3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Three-Component </a:t>
            </a:r>
            <a:r>
              <a:rPr lang="en-US" sz="3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Model</a:t>
            </a:r>
            <a:endParaRPr lang="en-US" sz="3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814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670560" y="1366520"/>
            <a:ext cx="5273040" cy="421640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do these have in common?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066800" y="1998980"/>
            <a:ext cx="7010400" cy="46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Primary Colors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570" y="2742585"/>
            <a:ext cx="5878860" cy="368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898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670560" y="1366520"/>
            <a:ext cx="5273040" cy="421640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do these have in common?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066800" y="1998980"/>
            <a:ext cx="7010400" cy="46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Three-Ring Circus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860" y="2631281"/>
            <a:ext cx="5796280" cy="401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32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670560" y="1366520"/>
            <a:ext cx="5273040" cy="421640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do these have in common?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066800" y="1998980"/>
            <a:ext cx="7010400" cy="46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Three Little Pigs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786" y="2758441"/>
            <a:ext cx="5336427" cy="372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02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670560" y="1366520"/>
            <a:ext cx="5273040" cy="421640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do these have in common?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066800" y="1998980"/>
            <a:ext cx="7010400" cy="46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Tricycles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20" y="2620894"/>
            <a:ext cx="5852160" cy="402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673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670560" y="1366520"/>
            <a:ext cx="5273040" cy="421640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do these have in common?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213" y="2600238"/>
            <a:ext cx="6857574" cy="4095044"/>
          </a:xfrm>
          <a:prstGeom prst="rect">
            <a:avLst/>
          </a:prstGeom>
        </p:spPr>
      </p:pic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143213" y="1991360"/>
            <a:ext cx="7010400" cy="46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Nina, the </a:t>
            </a:r>
            <a:r>
              <a:rPr lang="en-US" sz="2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Pinta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the Santa Maria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729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670560" y="1366520"/>
            <a:ext cx="5273040" cy="421640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do these have in common?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529080" y="2204720"/>
            <a:ext cx="7010400" cy="2712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Provide three examples of biographies of students excelling in classroom/laboratory, SAE and FFA.</a:t>
            </a: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32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659836" y="1353348"/>
            <a:ext cx="5253284" cy="455132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Three-Component Model</a:t>
            </a:r>
            <a:endParaRPr lang="en-US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659836" y="2275840"/>
            <a:ext cx="5070404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Classroom Instruction /Laboratory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FFA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Supervised </a:t>
            </a:r>
            <a:b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Agricultural </a:t>
            </a:r>
            <a:b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Experience </a:t>
            </a:r>
            <a:b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(SAE)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080" y="2275840"/>
            <a:ext cx="4800600" cy="443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728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659836" y="1353348"/>
            <a:ext cx="5253284" cy="455132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Three-Component Model</a:t>
            </a:r>
            <a:endParaRPr lang="en-US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3" t="16595" r="12447" b="9442"/>
          <a:stretch/>
        </p:blipFill>
        <p:spPr>
          <a:xfrm>
            <a:off x="1219200" y="2033965"/>
            <a:ext cx="6705600" cy="459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701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1D02084-8498-444E-982B-ADA69C040932}"/>
</file>

<file path=customXml/itemProps2.xml><?xml version="1.0" encoding="utf-8"?>
<ds:datastoreItem xmlns:ds="http://schemas.openxmlformats.org/officeDocument/2006/customXml" ds:itemID="{1F182042-0F2F-4536-80BE-1E55A3498BB8}"/>
</file>

<file path=customXml/itemProps3.xml><?xml version="1.0" encoding="utf-8"?>
<ds:datastoreItem xmlns:ds="http://schemas.openxmlformats.org/officeDocument/2006/customXml" ds:itemID="{6E39CA3E-C486-4920-92F9-7154BD6B9AB6}"/>
</file>

<file path=customXml/itemProps4.xml><?xml version="1.0" encoding="utf-8"?>
<ds:datastoreItem xmlns:ds="http://schemas.openxmlformats.org/officeDocument/2006/customXml" ds:itemID="{2C793397-B68C-4B57-982D-01B185CF6D14}"/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92</Words>
  <Application>Microsoft Office PowerPoint</Application>
  <PresentationFormat>On-screen Show (4:3)</PresentationFormat>
  <Paragraphs>19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Verdana</vt:lpstr>
      <vt:lpstr>Office Theme</vt:lpstr>
      <vt:lpstr>PowerPoint Presentation</vt:lpstr>
      <vt:lpstr>What do these have in common?</vt:lpstr>
      <vt:lpstr>What do these have in common?</vt:lpstr>
      <vt:lpstr>What do these have in common?</vt:lpstr>
      <vt:lpstr>What do these have in common?</vt:lpstr>
      <vt:lpstr>What do these have in common?</vt:lpstr>
      <vt:lpstr>What do these have in common?</vt:lpstr>
      <vt:lpstr>Three-Component Model</vt:lpstr>
      <vt:lpstr>Three-Component Model</vt:lpstr>
    </vt:vector>
  </TitlesOfParts>
  <Company>Jennifer Bradley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Bradley</dc:creator>
  <cp:lastModifiedBy>Balzer, Ashtin</cp:lastModifiedBy>
  <cp:revision>10</cp:revision>
  <dcterms:created xsi:type="dcterms:W3CDTF">2016-11-02T00:32:04Z</dcterms:created>
  <dcterms:modified xsi:type="dcterms:W3CDTF">2017-03-22T13:48:24Z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0x0101007460B7E68ED8CC43BF749F2C27615CF4</vt:lpwstr>
  </property>
  <property fmtid="{D5CDD505-2E9C-101B-9397-08002B2CF9AE}" pid="3" name="_dlc_DocIdItemGuid">
    <vt:lpwstr>7e801555-be59-484d-bab3-7e91d76f0ae1</vt:lpwstr>
  </property>
  <property fmtid="{D5CDD505-2E9C-101B-9397-08002B2CF9AE}" pid="4" name="_dlc_DocId">
    <vt:lpwstr>6HAXTY5FZTHJ-43-2486</vt:lpwstr>
  </property>
  <property fmtid="{D5CDD505-2E9C-101B-9397-08002B2CF9AE}" pid="5" name="_dlc_DocIdUrl">
    <vt:lpwstr>https://ffanet.ffa.org/sites/collaboration/edresources/_layouts/15/DocIdRedir.aspx?ID=6HAXTY5FZTHJ-43-2486, 6HAXTY5FZTHJ-43-2486</vt:lpwstr>
  </property>
</Properties>
</file>