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-370840" y="526288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Etiquette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9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Cell Phone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721360" y="1965960"/>
            <a:ext cx="8321040" cy="465836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Avoid talking about personal problems in a public place.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your phone must be on and it could bother others, use the silent ring mode and move away to talk.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make calls in a library, theater, church, or from your table in a restaurant.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text during class or a meeting at your job.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Private info can be forwarded, so don’t text it.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NEVER drive and use your phone at the same time.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27994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Common Etiquette Practices: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66800" y="2329180"/>
            <a:ext cx="70104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Show respect to others.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Remove hats in public buildings.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Excuse oneself when leaving an individual or group.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Dress appropriately for the occasion.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99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990600" y="1341120"/>
            <a:ext cx="429260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Guess Who?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736600" y="2098040"/>
            <a:ext cx="3449320" cy="440436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Sloppy Sid</a:t>
            </a:r>
          </a:p>
          <a:p>
            <a:pPr marL="0" indent="0">
              <a:buFont typeface="Arial" pitchFamily="34" charset="0"/>
              <a:buNone/>
            </a:pP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Late Larry</a:t>
            </a:r>
          </a:p>
          <a:p>
            <a:pPr marL="0" indent="0">
              <a:buFont typeface="Arial" pitchFamily="34" charset="0"/>
              <a:buNone/>
            </a:pP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Disorganized David</a:t>
            </a:r>
          </a:p>
          <a:p>
            <a:pPr marL="0" indent="0">
              <a:buFont typeface="Arial" pitchFamily="34" charset="0"/>
              <a:buNone/>
            </a:pP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Disrespectful Doug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2098041"/>
            <a:ext cx="2046605" cy="2128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640" y="2293621"/>
            <a:ext cx="2040255" cy="193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4627880"/>
            <a:ext cx="21336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0" y="4226561"/>
            <a:ext cx="2898775" cy="236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990600" y="1341120"/>
            <a:ext cx="429260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Etiquette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447800" y="2611120"/>
            <a:ext cx="6248400" cy="266700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Conventional requirements as to social behavior; properties of behavior; properties of conduct as established in any class or community or for any occasion.</a:t>
            </a:r>
          </a:p>
        </p:txBody>
      </p:sp>
    </p:spTree>
    <p:extLst>
      <p:ext uri="{BB962C8B-B14F-4D97-AF65-F5344CB8AC3E}">
        <p14:creationId xmlns:p14="http://schemas.microsoft.com/office/powerpoint/2010/main" val="322016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Meeting People and First Impression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447800" y="2362200"/>
            <a:ext cx="6248400" cy="396240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Look them in the eye.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Give a firm handshake.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Greet them – “How do you do?” or “How do you do, Mrs. ______?”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saying your name, say it slowly and clearly.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Smile!</a:t>
            </a:r>
          </a:p>
        </p:txBody>
      </p:sp>
    </p:spTree>
    <p:extLst>
      <p:ext uri="{BB962C8B-B14F-4D97-AF65-F5344CB8AC3E}">
        <p14:creationId xmlns:p14="http://schemas.microsoft.com/office/powerpoint/2010/main" val="290065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Dining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473200" y="2103120"/>
            <a:ext cx="6197600" cy="520192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 to the table with clean hands and face.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Put your napkin on your lap.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 eating when everyone else does – or when given the okay to start.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Stay seated and sit up straight.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Keep elbows (and other body parts) off the table while eating.</a:t>
            </a:r>
          </a:p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Chew with your mouth closed and don’t talk until you’ve swallowed.</a:t>
            </a:r>
          </a:p>
        </p:txBody>
      </p:sp>
    </p:spTree>
    <p:extLst>
      <p:ext uri="{BB962C8B-B14F-4D97-AF65-F5344CB8AC3E}">
        <p14:creationId xmlns:p14="http://schemas.microsoft.com/office/powerpoint/2010/main" val="207010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Dining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473200" y="1828800"/>
            <a:ext cx="6553200" cy="533400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make bad comments about the food.</a:t>
            </a:r>
          </a:p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Say “Please pass the…” instead of reaching.</a:t>
            </a:r>
          </a:p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Chat with everyone at the table.</a:t>
            </a:r>
          </a:p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make rude noises like burping or slurping.</a:t>
            </a:r>
          </a:p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Ask to be excused when finished.</a:t>
            </a:r>
          </a:p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your host or whoever prepared the meal.</a:t>
            </a:r>
          </a:p>
          <a:p>
            <a:r>
              <a:rPr lang="en-US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Offer to help clear the table.</a:t>
            </a:r>
          </a:p>
        </p:txBody>
      </p:sp>
    </p:spTree>
    <p:extLst>
      <p:ext uri="{BB962C8B-B14F-4D97-AF65-F5344CB8AC3E}">
        <p14:creationId xmlns:p14="http://schemas.microsoft.com/office/powerpoint/2010/main" val="2694840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Good Listener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808480" y="1943100"/>
            <a:ext cx="6248400" cy="495300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there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Listen carefully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Concentrate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Hear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Reconfirm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Wait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Keep still</a:t>
            </a:r>
          </a:p>
        </p:txBody>
      </p:sp>
    </p:spTree>
    <p:extLst>
      <p:ext uri="{BB962C8B-B14F-4D97-AF65-F5344CB8AC3E}">
        <p14:creationId xmlns:p14="http://schemas.microsoft.com/office/powerpoint/2010/main" val="76314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Using Email/Internet Communication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219200" y="2026920"/>
            <a:ext cx="6705600" cy="426720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 it simmer. Don’t send an email in haste when you are upset.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subject line is your first impression.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Grammar and word choice matter.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conscious of your voice. Be aware of using all caps, emoticons and text message abbreviations.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 a salutation, closing and signature block.</a:t>
            </a:r>
          </a:p>
        </p:txBody>
      </p:sp>
    </p:spTree>
    <p:extLst>
      <p:ext uri="{BB962C8B-B14F-4D97-AF65-F5344CB8AC3E}">
        <p14:creationId xmlns:p14="http://schemas.microsoft.com/office/powerpoint/2010/main" val="2867326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50240" y="1341120"/>
            <a:ext cx="5293360" cy="487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Cell Phone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447800" y="2362200"/>
            <a:ext cx="7178040" cy="3962400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in control of your phone; don’t let it control you!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Speak softly.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courteous to those you are with; turn off your phone if it will interrupt a conversation or activity.</a:t>
            </a:r>
          </a:p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Watch your language, especially when others can overhear you.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103101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3861AD-7898-4A4A-B8A3-D86B8C4A560C}"/>
</file>

<file path=customXml/itemProps2.xml><?xml version="1.0" encoding="utf-8"?>
<ds:datastoreItem xmlns:ds="http://schemas.openxmlformats.org/officeDocument/2006/customXml" ds:itemID="{F864CBFD-B83F-4E42-B198-C4C4625FF683}"/>
</file>

<file path=customXml/itemProps3.xml><?xml version="1.0" encoding="utf-8"?>
<ds:datastoreItem xmlns:ds="http://schemas.openxmlformats.org/officeDocument/2006/customXml" ds:itemID="{AC868DAF-F16C-40EC-AA31-7FAFFCD9269A}"/>
</file>

<file path=customXml/itemProps4.xml><?xml version="1.0" encoding="utf-8"?>
<ds:datastoreItem xmlns:ds="http://schemas.openxmlformats.org/officeDocument/2006/customXml" ds:itemID="{9C728E3A-5E7A-48D2-A6D5-7264952D4F5E}"/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456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12</cp:revision>
  <dcterms:created xsi:type="dcterms:W3CDTF">2016-11-02T00:32:04Z</dcterms:created>
  <dcterms:modified xsi:type="dcterms:W3CDTF">2017-03-15T18:14:43Z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4570652c-5fd9-4557-a5e2-f27eb795735c</vt:lpwstr>
  </property>
  <property fmtid="{D5CDD505-2E9C-101B-9397-08002B2CF9AE}" pid="4" name="_dlc_DocId">
    <vt:lpwstr>6HAXTY5FZTHJ-43-2494</vt:lpwstr>
  </property>
  <property fmtid="{D5CDD505-2E9C-101B-9397-08002B2CF9AE}" pid="5" name="_dlc_DocIdUrl">
    <vt:lpwstr>https://ffanet.ffa.org/sites/collaboration/edresources/_layouts/15/DocIdRedir.aspx?ID=6HAXTY5FZTHJ-43-2494, 6HAXTY5FZTHJ-43-2494</vt:lpwstr>
  </property>
</Properties>
</file>