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7" r:id="rId3"/>
    <p:sldId id="261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88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4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0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0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2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4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0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4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8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1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9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91160" y="5252720"/>
            <a:ext cx="7772400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Premier Leadership: The Basics</a:t>
            </a:r>
          </a:p>
          <a:p>
            <a:pPr marL="0" indent="0" algn="ctr">
              <a:buNone/>
            </a:pPr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FFA Emblem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049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723900" y="1371600"/>
            <a:ext cx="4996180" cy="44704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FFA Emblem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908" y="2050231"/>
            <a:ext cx="3628466" cy="46168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3948" y="2431352"/>
            <a:ext cx="254185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Agricultural</a:t>
            </a:r>
            <a:b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Education</a:t>
            </a:r>
            <a:endParaRPr lang="en-US" sz="32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0854" y="3971954"/>
            <a:ext cx="127066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“FFA”</a:t>
            </a:r>
            <a:endParaRPr lang="en-US" sz="32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42284" y="5043947"/>
            <a:ext cx="298671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Cross Section</a:t>
            </a:r>
            <a:b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the Ear </a:t>
            </a:r>
            <a:b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Corn</a:t>
            </a:r>
            <a:endParaRPr lang="en-US" sz="32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837908" y="3352800"/>
            <a:ext cx="799372" cy="7213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1747520" y="4358639"/>
            <a:ext cx="2245360" cy="914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2377440" y="5828777"/>
            <a:ext cx="690880" cy="5720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566465" y="1759125"/>
            <a:ext cx="14430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Eagle</a:t>
            </a:r>
            <a:endParaRPr lang="en-US" sz="36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55995" y="2738118"/>
            <a:ext cx="105349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Owl</a:t>
            </a:r>
            <a:endParaRPr lang="en-US" sz="36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98476" y="3856916"/>
            <a:ext cx="173958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Rising </a:t>
            </a:r>
            <a:br>
              <a:rPr lang="en-US" sz="36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6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Sun</a:t>
            </a:r>
            <a:endParaRPr lang="en-US" sz="36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16983" y="5659857"/>
            <a:ext cx="124906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Plow</a:t>
            </a:r>
            <a:endParaRPr lang="en-US" sz="36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6106160" y="2405456"/>
            <a:ext cx="710823" cy="1243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4754880" y="3068994"/>
            <a:ext cx="2201115" cy="17062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4839265" y="4404359"/>
            <a:ext cx="2116730" cy="6395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5019546" y="5468905"/>
            <a:ext cx="1878930" cy="5141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4898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723900" y="1371600"/>
            <a:ext cx="4996180" cy="44704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FFA Emblem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908" y="2050231"/>
            <a:ext cx="3628466" cy="46168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4793" y="2088215"/>
            <a:ext cx="3028521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“Learning and </a:t>
            </a:r>
            <a:br>
              <a:rPr lang="en-US" sz="28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8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Leadership</a:t>
            </a:r>
            <a:br>
              <a:rPr lang="en-US" sz="28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8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Progressive</a:t>
            </a:r>
            <a:br>
              <a:rPr lang="en-US" sz="28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8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Agriculturalists”</a:t>
            </a:r>
            <a:endParaRPr lang="en-US" sz="28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849120" y="3942080"/>
            <a:ext cx="1767840" cy="2438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483360" y="3942080"/>
            <a:ext cx="2641600" cy="4876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996389" y="5008198"/>
            <a:ext cx="341008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“Labor and Tillage of the Soil”</a:t>
            </a:r>
            <a:endParaRPr lang="en-US" sz="32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4937760" y="5394960"/>
            <a:ext cx="1528614" cy="762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637239" y="4035473"/>
            <a:ext cx="233589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“Progress”</a:t>
            </a:r>
            <a:endParaRPr lang="en-US" sz="32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4795520" y="4429760"/>
            <a:ext cx="2072640" cy="5784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883437" y="2834981"/>
            <a:ext cx="28071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Knowledge</a:t>
            </a:r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  <a:endParaRPr lang="en-US" sz="32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92837" y="1818640"/>
            <a:ext cx="236795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Freedom</a:t>
            </a:r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  <a:endParaRPr lang="en-US" sz="32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5648223" y="2234735"/>
            <a:ext cx="1301217" cy="2122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4497862" y="3358203"/>
            <a:ext cx="2194975" cy="16158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873484" y="5986232"/>
            <a:ext cx="16382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Unity</a:t>
            </a:r>
            <a:r>
              <a:rPr lang="en-US" sz="32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  <a:endParaRPr lang="en-US" sz="32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2052320" y="5351492"/>
            <a:ext cx="785588" cy="8054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1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B220197-BACC-46DA-AE6A-76577CC94EBB}"/>
</file>

<file path=customXml/itemProps2.xml><?xml version="1.0" encoding="utf-8"?>
<ds:datastoreItem xmlns:ds="http://schemas.openxmlformats.org/officeDocument/2006/customXml" ds:itemID="{DC54B0D3-E7EB-4172-B9E4-18F259CE01C6}"/>
</file>

<file path=customXml/itemProps3.xml><?xml version="1.0" encoding="utf-8"?>
<ds:datastoreItem xmlns:ds="http://schemas.openxmlformats.org/officeDocument/2006/customXml" ds:itemID="{0E5F1940-A924-4347-A36C-9D6095DDF4EC}"/>
</file>

<file path=customXml/itemProps4.xml><?xml version="1.0" encoding="utf-8"?>
<ds:datastoreItem xmlns:ds="http://schemas.openxmlformats.org/officeDocument/2006/customXml" ds:itemID="{20FE17CA-4FD8-4862-8C46-7D29757263E5}"/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44</Words>
  <Application>Microsoft Office PowerPoint</Application>
  <PresentationFormat>On-screen Show (4:3)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Verdana</vt:lpstr>
      <vt:lpstr>Office Theme</vt:lpstr>
      <vt:lpstr>PowerPoint Presentation</vt:lpstr>
      <vt:lpstr>FFA Emblem</vt:lpstr>
      <vt:lpstr>FFA Emblem</vt:lpstr>
    </vt:vector>
  </TitlesOfParts>
  <Company>Jennifer Bradley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Bradley</dc:creator>
  <cp:lastModifiedBy>Balzer, Ashtin</cp:lastModifiedBy>
  <cp:revision>11</cp:revision>
  <dcterms:created xsi:type="dcterms:W3CDTF">2016-11-02T00:32:04Z</dcterms:created>
  <dcterms:modified xsi:type="dcterms:W3CDTF">2017-03-22T14:31:28Z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0x0101007460B7E68ED8CC43BF749F2C27615CF4</vt:lpwstr>
  </property>
  <property fmtid="{D5CDD505-2E9C-101B-9397-08002B2CF9AE}" pid="3" name="_dlc_DocIdItemGuid">
    <vt:lpwstr>83fa2ecb-9f2a-424f-97ce-ec8213b9d980</vt:lpwstr>
  </property>
  <property fmtid="{D5CDD505-2E9C-101B-9397-08002B2CF9AE}" pid="4" name="_dlc_DocId">
    <vt:lpwstr>6HAXTY5FZTHJ-43-2490</vt:lpwstr>
  </property>
  <property fmtid="{D5CDD505-2E9C-101B-9397-08002B2CF9AE}" pid="5" name="_dlc_DocIdUrl">
    <vt:lpwstr>https://ffanet.ffa.org/sites/collaboration/edresources/_layouts/15/DocIdRedir.aspx?ID=6HAXTY5FZTHJ-43-2490, 6HAXTY5FZTHJ-43-2490</vt:lpwstr>
  </property>
</Properties>
</file>