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21640" y="5181600"/>
            <a:ext cx="7772400" cy="1422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Leadership: The Basics</a:t>
            </a:r>
          </a:p>
          <a:p>
            <a:pPr marL="0" indent="0" algn="ctr">
              <a:buNone/>
            </a:pP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Levels of Membership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066800" y="2829560"/>
            <a:ext cx="7010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914400">
              <a:buFont typeface="+mj-lt"/>
              <a:buAutoNum type="arabicPeriod"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Active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Alumni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Honorary</a:t>
            </a:r>
          </a:p>
          <a:p>
            <a:pPr marL="0" indent="0">
              <a:buFont typeface="Arial" pitchFamily="34" charset="0"/>
              <a:buNone/>
            </a:pPr>
            <a:endParaRPr lang="en-US" sz="480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697653" y="1351280"/>
            <a:ext cx="5134187" cy="4572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Levels of Membership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97653" y="1351280"/>
            <a:ext cx="5134187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Nursery Rhyme Refresher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843280" y="2174240"/>
            <a:ext cx="7783354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Hickory, </a:t>
            </a:r>
            <a:r>
              <a:rPr lang="en-US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dickory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dock.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mouse ran up the clock. The clock struck one.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mouse ran down. Hickory, </a:t>
            </a:r>
            <a:r>
              <a:rPr lang="en-US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dickory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dock.</a:t>
            </a:r>
          </a:p>
        </p:txBody>
      </p:sp>
    </p:spTree>
    <p:extLst>
      <p:ext uri="{BB962C8B-B14F-4D97-AF65-F5344CB8AC3E}">
        <p14:creationId xmlns:p14="http://schemas.microsoft.com/office/powerpoint/2010/main" val="2205676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AEF38B-8778-49A6-86EE-DC9BD959BA3C}"/>
</file>

<file path=customXml/itemProps2.xml><?xml version="1.0" encoding="utf-8"?>
<ds:datastoreItem xmlns:ds="http://schemas.openxmlformats.org/officeDocument/2006/customXml" ds:itemID="{523EBC7D-9BE2-4245-90A3-65499510E7A9}"/>
</file>

<file path=customXml/itemProps3.xml><?xml version="1.0" encoding="utf-8"?>
<ds:datastoreItem xmlns:ds="http://schemas.openxmlformats.org/officeDocument/2006/customXml" ds:itemID="{03A0EFA6-C61F-4199-B79F-77424FE60A35}"/>
</file>

<file path=customXml/itemProps4.xml><?xml version="1.0" encoding="utf-8"?>
<ds:datastoreItem xmlns:ds="http://schemas.openxmlformats.org/officeDocument/2006/customXml" ds:itemID="{47BC7633-050C-4AB9-A635-A83A07FB37D1}"/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23</Words>
  <Application>Microsoft Office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Verdana</vt:lpstr>
      <vt:lpstr>Office Theme</vt:lpstr>
      <vt:lpstr>PowerPoint Presentation</vt:lpstr>
      <vt:lpstr>Levels of Membership</vt:lpstr>
      <vt:lpstr>Nursery Rhyme Refresher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10</cp:revision>
  <dcterms:created xsi:type="dcterms:W3CDTF">2016-11-02T00:32:04Z</dcterms:created>
  <dcterms:modified xsi:type="dcterms:W3CDTF">2017-03-22T14:35:43Z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44f29bc5-7277-41e0-a15a-a6b106ea7e0a</vt:lpwstr>
  </property>
  <property fmtid="{D5CDD505-2E9C-101B-9397-08002B2CF9AE}" pid="4" name="_dlc_DocId">
    <vt:lpwstr>6HAXTY5FZTHJ-43-2491</vt:lpwstr>
  </property>
  <property fmtid="{D5CDD505-2E9C-101B-9397-08002B2CF9AE}" pid="5" name="_dlc_DocIdUrl">
    <vt:lpwstr>https://ffanet.ffa.org/sites/collaboration/edresources/_layouts/15/DocIdRedir.aspx?ID=6HAXTY5FZTHJ-43-2491, 6HAXTY5FZTHJ-43-2491</vt:lpwstr>
  </property>
</Properties>
</file>