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7" r:id="rId3"/>
    <p:sldId id="257" r:id="rId4"/>
    <p:sldId id="266" r:id="rId5"/>
    <p:sldId id="26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cffa.org/Web%20Files/ncHistory/NFA/25%20Years%20Of%20Accomplishment.pdf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cffa.org/about-us/history/new-farmers-of-america-nfa1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171440"/>
            <a:ext cx="8229600" cy="1463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</a:t>
            </a:r>
            <a:r>
              <a:rPr lang="en-US" sz="4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History</a:t>
            </a:r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3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Beginning: NFA 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en-US" sz="3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FFA</a:t>
            </a:r>
            <a:endParaRPr lang="en-US" sz="3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1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95589" y="2199640"/>
            <a:ext cx="7352821" cy="4224337"/>
            <a:chOff x="0" y="0"/>
            <a:chExt cx="7924800" cy="4552950"/>
          </a:xfrm>
        </p:grpSpPr>
        <p:sp>
          <p:nvSpPr>
            <p:cNvPr id="4" name="Text Box 2"/>
            <p:cNvSpPr txBox="1">
              <a:spLocks noChangeArrowheads="1"/>
            </p:cNvSpPr>
            <p:nvPr/>
          </p:nvSpPr>
          <p:spPr bwMode="auto">
            <a:xfrm>
              <a:off x="3613616" y="821276"/>
              <a:ext cx="758243" cy="252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>
              <a:defPPr>
                <a:defRPr lang="en-US"/>
              </a:defPPr>
              <a:lvl1pPr marR="0">
                <a:spcBef>
                  <a:spcPts val="0"/>
                </a:spcBef>
                <a:spcAft>
                  <a:spcPts val="0"/>
                </a:spcAft>
                <a:defRPr sz="2000" b="1">
                  <a:latin typeface="Calibri" panose="020F0502020204030204" pitchFamily="34" charset="0"/>
                  <a:ea typeface="MS Mincho" panose="02020609040205080304" pitchFamily="49" charset="-128"/>
                  <a:cs typeface="Times New Roman" panose="02020603050405020304" pitchFamily="18" charset="0"/>
                </a:defRPr>
              </a:lvl1pPr>
            </a:lstStyle>
            <a:p>
              <a:r>
                <a:rPr lang="en-US" sz="16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Both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0" y="9525"/>
              <a:ext cx="4867275" cy="45434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057525" y="0"/>
              <a:ext cx="4867275" cy="45434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2114550" y="76200"/>
              <a:ext cx="677769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FFA</a:t>
              </a:r>
              <a:endParaRPr lang="en-US" sz="1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5267323" y="76200"/>
              <a:ext cx="788355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NFA</a:t>
              </a:r>
            </a:p>
          </p:txBody>
        </p:sp>
      </p:grp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640716" y="1322259"/>
            <a:ext cx="5302884" cy="57766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NFA and FFA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95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40716" y="1322259"/>
            <a:ext cx="5302884" cy="57766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NFA and FFA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 descr="NFA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2199938"/>
            <a:ext cx="4227689" cy="435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773" y="2541847"/>
            <a:ext cx="2887662" cy="367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rapaulsen.iweb.bsu.edu/images/large/civilrigh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43" y="3332480"/>
            <a:ext cx="8077200" cy="32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624486" y="1355445"/>
            <a:ext cx="5298794" cy="503835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1965 – NFA and FFA </a:t>
            </a:r>
            <a:r>
              <a:rPr lang="en-US" sz="3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Merge</a:t>
            </a:r>
            <a:endParaRPr lang="en-US" b="1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379043" y="1859280"/>
            <a:ext cx="7010400" cy="16199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was happening in the U.S.?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65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40716" y="1322259"/>
            <a:ext cx="5302884" cy="57766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NFA and FFA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717040" y="212852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Visit: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Fields –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“New Farmers of America: 25 Years of Accomplishment” –  </a:t>
            </a:r>
            <a:r>
              <a:rPr lang="en-US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https://ncffa.org/Web%20Files/ncHistory/NFA/25%20Years%20Of%20Accomplishment.pdf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North Carolina FFA Association – “New Farmers of America” – </a:t>
            </a:r>
            <a:r>
              <a:rPr lang="en-US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https</a:t>
            </a:r>
            <a:r>
              <a:rPr lang="en-US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://ncffa.org/about-us/history/new-farmers-of-america-nfa1/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933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AE25C6-E709-451C-B92A-2989F67B541F}"/>
</file>

<file path=customXml/itemProps2.xml><?xml version="1.0" encoding="utf-8"?>
<ds:datastoreItem xmlns:ds="http://schemas.openxmlformats.org/officeDocument/2006/customXml" ds:itemID="{6A6D9883-9422-43F7-BC4F-0A77A48D8DED}"/>
</file>

<file path=customXml/itemProps3.xml><?xml version="1.0" encoding="utf-8"?>
<ds:datastoreItem xmlns:ds="http://schemas.openxmlformats.org/officeDocument/2006/customXml" ds:itemID="{29E33E99-F05E-4686-9010-CFCC33485457}"/>
</file>

<file path=customXml/itemProps4.xml><?xml version="1.0" encoding="utf-8"?>
<ds:datastoreItem xmlns:ds="http://schemas.openxmlformats.org/officeDocument/2006/customXml" ds:itemID="{52373CC1-B5B9-47DA-A807-0453A1F21CD6}"/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68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Office Theme</vt:lpstr>
      <vt:lpstr>PowerPoint Presentation</vt:lpstr>
      <vt:lpstr>NFA and FFA</vt:lpstr>
      <vt:lpstr>NFA and FFA</vt:lpstr>
      <vt:lpstr>1965 – NFA and FFA Merge</vt:lpstr>
      <vt:lpstr>NFA and FFA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9</cp:revision>
  <dcterms:created xsi:type="dcterms:W3CDTF">2016-11-02T00:32:04Z</dcterms:created>
  <dcterms:modified xsi:type="dcterms:W3CDTF">2017-03-22T13:25:47Z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d59420c2-bfa4-487e-a589-3e576e9e8b8d</vt:lpwstr>
  </property>
  <property fmtid="{D5CDD505-2E9C-101B-9397-08002B2CF9AE}" pid="4" name="_dlc_DocId">
    <vt:lpwstr>6HAXTY5FZTHJ-43-2487</vt:lpwstr>
  </property>
  <property fmtid="{D5CDD505-2E9C-101B-9397-08002B2CF9AE}" pid="5" name="_dlc_DocIdUrl">
    <vt:lpwstr>https://ffanet.ffa.org/sites/collaboration/edresources/_layouts/15/DocIdRedir.aspx?ID=6HAXTY5FZTHJ-43-2487, 6HAXTY5FZTHJ-43-2487</vt:lpwstr>
  </property>
</Properties>
</file>