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  <p:sldId id="260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88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0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5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03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22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4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0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94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4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8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1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8384F-5577-1647-AB68-504FBF8328B7}" type="datetimeFigureOut">
              <a:rPr lang="en-US" smtClean="0"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892F9-DD59-194E-AB24-0FE542811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59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y.com/topics/american-revolution/american-revolution-history/videos/founding-fathers-of-innovation" TargetMode="External"/><Relationship Id="rId7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5140960"/>
            <a:ext cx="8229600" cy="15849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</a:t>
            </a:r>
            <a:r>
              <a:rPr lang="en-US" sz="44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History</a:t>
            </a:r>
          </a:p>
          <a:p>
            <a:pPr marL="0" indent="0" algn="ctr">
              <a:buNone/>
            </a:pPr>
            <a:r>
              <a:rPr lang="en-US" sz="3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</a:t>
            </a:r>
            <a:r>
              <a:rPr lang="en-US" sz="36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Leaders</a:t>
            </a:r>
            <a:endParaRPr lang="en-US" sz="3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81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1066800" y="193040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View: 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History Channel’s </a:t>
            </a:r>
            <a:b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“American Revolution History” </a:t>
            </a:r>
            <a:r>
              <a:rPr lang="en-US" sz="2400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/>
              </a:rPr>
              <a:t>http://www.history.com/topics/american-revolution/american-revolution-history/videos/founding-fathers-of-innovation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US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6" t="6250" r="5924" b="8807"/>
          <a:stretch/>
        </p:blipFill>
        <p:spPr>
          <a:xfrm>
            <a:off x="1320497" y="4589483"/>
            <a:ext cx="1752600" cy="22685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02" y="4589483"/>
            <a:ext cx="1834999" cy="22685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422" r="8026"/>
          <a:stretch/>
        </p:blipFill>
        <p:spPr>
          <a:xfrm>
            <a:off x="4806798" y="4589483"/>
            <a:ext cx="1792806" cy="22685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5"/>
          <a:stretch/>
        </p:blipFill>
        <p:spPr>
          <a:xfrm>
            <a:off x="6599604" y="4586306"/>
            <a:ext cx="1782396" cy="2270106"/>
          </a:xfrm>
          <a:prstGeom prst="rect">
            <a:avLst/>
          </a:prstGeom>
        </p:spPr>
      </p:pic>
      <p:sp>
        <p:nvSpPr>
          <p:cNvPr id="8" name="Rectangle 4"/>
          <p:cNvSpPr>
            <a:spLocks noGrp="1" noChangeArrowheads="1"/>
          </p:cNvSpPr>
          <p:nvPr>
            <p:ph type="title"/>
          </p:nvPr>
        </p:nvSpPr>
        <p:spPr>
          <a:xfrm>
            <a:off x="650240" y="1358900"/>
            <a:ext cx="5242560" cy="44958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Founding Fathers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898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 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4"/>
          <p:cNvSpPr>
            <a:spLocks noGrp="1" noChangeArrowheads="1"/>
          </p:cNvSpPr>
          <p:nvPr>
            <p:ph type="title"/>
          </p:nvPr>
        </p:nvSpPr>
        <p:spPr>
          <a:xfrm>
            <a:off x="680720" y="1295400"/>
            <a:ext cx="5232400" cy="54356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First Leaders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2057400" y="1859280"/>
            <a:ext cx="70104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David Simmons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Harry Oscar Sampson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G.W. Owens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Henry C. Groseclose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J.R. Thomas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Charles Homer Lane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Harvey Owen Sargent</a:t>
            </a:r>
          </a:p>
          <a:p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E.M. Tiffany</a:t>
            </a:r>
          </a:p>
        </p:txBody>
      </p:sp>
    </p:spTree>
    <p:extLst>
      <p:ext uri="{BB962C8B-B14F-4D97-AF65-F5344CB8AC3E}">
        <p14:creationId xmlns:p14="http://schemas.microsoft.com/office/powerpoint/2010/main" val="48072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E8F7260-9ABE-4AC2-B643-225F1ADD48FB}"/>
</file>

<file path=customXml/itemProps2.xml><?xml version="1.0" encoding="utf-8"?>
<ds:datastoreItem xmlns:ds="http://schemas.openxmlformats.org/officeDocument/2006/customXml" ds:itemID="{1EB6292B-146E-45AC-954E-2FCB4F0675B7}"/>
</file>

<file path=customXml/itemProps3.xml><?xml version="1.0" encoding="utf-8"?>
<ds:datastoreItem xmlns:ds="http://schemas.openxmlformats.org/officeDocument/2006/customXml" ds:itemID="{E77085E4-1812-4644-8134-3E190A4D62F0}"/>
</file>

<file path=customXml/itemProps4.xml><?xml version="1.0" encoding="utf-8"?>
<ds:datastoreItem xmlns:ds="http://schemas.openxmlformats.org/officeDocument/2006/customXml" ds:itemID="{1025CB43-A85F-458C-A351-2AA80A380552}"/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36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Verdana</vt:lpstr>
      <vt:lpstr>Office Theme</vt:lpstr>
      <vt:lpstr>PowerPoint Presentation</vt:lpstr>
      <vt:lpstr>Founding Fathers</vt:lpstr>
      <vt:lpstr>First Leaders</vt:lpstr>
    </vt:vector>
  </TitlesOfParts>
  <Company>Jennifer Bradley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Bradley</dc:creator>
  <cp:lastModifiedBy>Balzer, Ashtin</cp:lastModifiedBy>
  <cp:revision>9</cp:revision>
  <dcterms:created xsi:type="dcterms:W3CDTF">2016-11-02T00:32:04Z</dcterms:created>
  <dcterms:modified xsi:type="dcterms:W3CDTF">2017-03-22T13:31:25Z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0x0101007460B7E68ED8CC43BF749F2C27615CF4</vt:lpwstr>
  </property>
  <property fmtid="{D5CDD505-2E9C-101B-9397-08002B2CF9AE}" pid="3" name="_dlc_DocIdItemGuid">
    <vt:lpwstr>c943c0fb-149e-4737-bfd9-c318895cbbfc</vt:lpwstr>
  </property>
  <property fmtid="{D5CDD505-2E9C-101B-9397-08002B2CF9AE}" pid="4" name="_dlc_DocId">
    <vt:lpwstr>6HAXTY5FZTHJ-43-2488</vt:lpwstr>
  </property>
  <property fmtid="{D5CDD505-2E9C-101B-9397-08002B2CF9AE}" pid="5" name="_dlc_DocIdUrl">
    <vt:lpwstr>https://ffanet.ffa.org/sites/collaboration/edresources/_layouts/15/DocIdRedir.aspx?ID=6HAXTY5FZTHJ-43-2488, 6HAXTY5FZTHJ-43-2488</vt:lpwstr>
  </property>
</Properties>
</file>