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  <p:sldId id="257" r:id="rId3"/>
    <p:sldId id="271" r:id="rId4"/>
    <p:sldId id="270" r:id="rId5"/>
    <p:sldId id="269" r:id="rId6"/>
    <p:sldId id="268" r:id="rId7"/>
    <p:sldId id="267" r:id="rId8"/>
    <p:sldId id="266" r:id="rId9"/>
    <p:sldId id="265" r:id="rId10"/>
    <p:sldId id="264" r:id="rId11"/>
    <p:sldId id="263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88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20" Type="http://schemas.openxmlformats.org/officeDocument/2006/relationships/customXml" Target="../customXml/item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301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85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503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96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22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046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109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945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64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886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31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594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0" y="529336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Relationship Building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232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629920" y="1330960"/>
            <a:ext cx="5222240" cy="538480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Respond appropriately.</a:t>
            </a:r>
            <a:endParaRPr lang="en-US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3489960" y="3563620"/>
            <a:ext cx="5410200" cy="3200400"/>
          </a:xfrm>
          <a:prstGeom prst="rect">
            <a:avLst/>
          </a:prstGeom>
          <a:ln w="12700" cmpd="sng"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Active listening is a model for respect and understanding. You are gaining information and perspective. You add nothing by attacking the speaker or otherwise putting the speaker down.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360" y="1963420"/>
            <a:ext cx="32004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792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629920" y="1330960"/>
            <a:ext cx="5222240" cy="538480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Respond appropriately.</a:t>
            </a:r>
            <a:endParaRPr lang="en-US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1524000" y="2768600"/>
            <a:ext cx="7010400" cy="3200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 candid, open and honest in your response.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Assert your opinions respectfully.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Treat the other person as that person would want to be treated.</a:t>
            </a:r>
          </a:p>
        </p:txBody>
      </p:sp>
    </p:spTree>
    <p:extLst>
      <p:ext uri="{BB962C8B-B14F-4D97-AF65-F5344CB8AC3E}">
        <p14:creationId xmlns:p14="http://schemas.microsoft.com/office/powerpoint/2010/main" val="3280418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645160" y="1325880"/>
            <a:ext cx="5267960" cy="431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Pay Attention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2971800" y="2971800"/>
            <a:ext cx="5410200" cy="3200400"/>
          </a:xfrm>
          <a:prstGeom prst="rect">
            <a:avLst/>
          </a:prstGeom>
          <a:ln w="12700" cmpd="sng"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Give the speaker your undivided attention and acknowledge the message. Recognize that nonverbal communication also “speaks” loudly.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440" y="1892300"/>
            <a:ext cx="2679700" cy="267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898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5"/>
          <p:cNvSpPr txBox="1">
            <a:spLocks noChangeArrowheads="1"/>
          </p:cNvSpPr>
          <p:nvPr/>
        </p:nvSpPr>
        <p:spPr>
          <a:xfrm>
            <a:off x="1524000" y="2291080"/>
            <a:ext cx="7010400" cy="4038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Look at the speaker directly.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Put aside distracting thoughts. Don’t mentally prepare a rebuttal!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Avoid being distracted by environmental factors.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“Listen” to the speaker’s body language.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Refrain from side conversations when listening in a group setting.</a:t>
            </a:r>
          </a:p>
          <a:p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title"/>
          </p:nvPr>
        </p:nvSpPr>
        <p:spPr>
          <a:xfrm>
            <a:off x="645160" y="1325880"/>
            <a:ext cx="5267960" cy="431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Pay Attention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19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629920" y="1371600"/>
            <a:ext cx="5283200" cy="42672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Show that you are listening.</a:t>
            </a:r>
            <a:endParaRPr lang="en-US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853440" y="2176780"/>
            <a:ext cx="5410200" cy="1752600"/>
          </a:xfrm>
          <a:prstGeom prst="rect">
            <a:avLst/>
          </a:prstGeom>
          <a:ln w="12700" cmpd="sng"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Use your own body language and appropriate gestures to convey your attention.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4403090"/>
            <a:ext cx="39624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981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629920" y="1371600"/>
            <a:ext cx="5283200" cy="42672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Show that you are listening.</a:t>
            </a:r>
            <a:endParaRPr lang="en-US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1524000" y="2324100"/>
            <a:ext cx="7010400" cy="4038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Nod occasionally.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Smile and use other appropriate facial expressions.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Note your posture and make sure it is open and inviting.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Encourage the speaker to continue with small verbal comments like “yes” and “uh-huh.”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704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-96520" y="1046480"/>
            <a:ext cx="7010400" cy="10668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Provide feedback.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3322320" y="2961640"/>
            <a:ext cx="5410200" cy="3200400"/>
          </a:xfrm>
          <a:prstGeom prst="rect">
            <a:avLst/>
          </a:prstGeom>
          <a:ln w="12700" cmpd="sng"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Our personal filters, assumptions, judgments and beliefs can distort what we hear. As a listener, your role is to understand what is being said. This may require you to reflect on what is being said and ask questions.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" y="2143458"/>
            <a:ext cx="2362200" cy="2342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918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-96520" y="1046480"/>
            <a:ext cx="7010400" cy="10668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Provide feedback.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1524000" y="2260600"/>
            <a:ext cx="7010400" cy="4038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Reflect on what has been said by paraphrasing. “What I’m hearing is…” and “Sounds like you are saying…” are great ways to reflect back.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Ask questions to clarify certain points. “What do you mean when you say…?” “Is this what you mean?”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Summarize the speaker’s comments periodically.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968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899160" y="1295400"/>
            <a:ext cx="4627880" cy="49276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Defer judgment.</a:t>
            </a:r>
            <a:endParaRPr lang="en-US" dirty="0"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3124200" y="3429000"/>
            <a:ext cx="5410200" cy="2133600"/>
          </a:xfrm>
          <a:prstGeom prst="rect">
            <a:avLst/>
          </a:prstGeom>
          <a:ln w="12700" cmpd="sng"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Interrupting is a waste of time. It frustrates the speaker and limits full understanding of the message.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2057400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671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899160" y="1295400"/>
            <a:ext cx="4627880" cy="49276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Defer judgment.</a:t>
            </a:r>
            <a:endParaRPr lang="en-US" dirty="0"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1524000" y="2743200"/>
            <a:ext cx="7010400" cy="2438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Allow the speaker to finish.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Don’t interrupt with counterarguments.</a:t>
            </a:r>
          </a:p>
        </p:txBody>
      </p:sp>
    </p:spTree>
    <p:extLst>
      <p:ext uri="{BB962C8B-B14F-4D97-AF65-F5344CB8AC3E}">
        <p14:creationId xmlns:p14="http://schemas.microsoft.com/office/powerpoint/2010/main" val="3559911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60B7E68ED8CC43BF749F2C27615CF4" ma:contentTypeVersion="3" ma:contentTypeDescription="Create a new document." ma:contentTypeScope="" ma:versionID="09cfa358cf9e3bf1360d654bfd9537c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a276fbc7de9a4060e54dafc32f34ca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D82F99F-1044-48DF-8A9E-76636559E99E}"/>
</file>

<file path=customXml/itemProps2.xml><?xml version="1.0" encoding="utf-8"?>
<ds:datastoreItem xmlns:ds="http://schemas.openxmlformats.org/officeDocument/2006/customXml" ds:itemID="{86981E42-A115-440E-90AE-195C7EDA7701}"/>
</file>

<file path=customXml/itemProps3.xml><?xml version="1.0" encoding="utf-8"?>
<ds:datastoreItem xmlns:ds="http://schemas.openxmlformats.org/officeDocument/2006/customXml" ds:itemID="{CCCEEBFC-3E51-4875-9398-98A19637EB03}"/>
</file>

<file path=customXml/itemProps4.xml><?xml version="1.0" encoding="utf-8"?>
<ds:datastoreItem xmlns:ds="http://schemas.openxmlformats.org/officeDocument/2006/customXml" ds:itemID="{38687EA8-0E7B-40C9-97D3-EB1FCD944784}"/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346</Words>
  <Application>Microsoft Office PowerPoint</Application>
  <PresentationFormat>On-screen Show (4:3)</PresentationFormat>
  <Paragraphs>33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Verdana</vt:lpstr>
      <vt:lpstr>Office Theme</vt:lpstr>
      <vt:lpstr>PowerPoint Presentation</vt:lpstr>
      <vt:lpstr>Pay Attention</vt:lpstr>
      <vt:lpstr>Pay Attention</vt:lpstr>
      <vt:lpstr>Show that you are listening.</vt:lpstr>
      <vt:lpstr>Show that you are listening.</vt:lpstr>
      <vt:lpstr>Provide feedback.</vt:lpstr>
      <vt:lpstr>Provide feedback.</vt:lpstr>
      <vt:lpstr>Defer judgment.</vt:lpstr>
      <vt:lpstr>Defer judgment.</vt:lpstr>
      <vt:lpstr>Respond appropriately.</vt:lpstr>
      <vt:lpstr>Respond appropriately.</vt:lpstr>
    </vt:vector>
  </TitlesOfParts>
  <Company>Jennifer Bradley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Jennifer Bradley</dc:creator>
  <cp:lastModifiedBy>Balzer, Ashtin</cp:lastModifiedBy>
  <cp:revision>12</cp:revision>
  <dcterms:created xsi:type="dcterms:W3CDTF">2016-11-02T00:32:04Z</dcterms:created>
  <dcterms:modified xsi:type="dcterms:W3CDTF">2017-03-21T21:48:58Z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0x0101007460B7E68ED8CC43BF749F2C27615CF4</vt:lpwstr>
  </property>
  <property fmtid="{D5CDD505-2E9C-101B-9397-08002B2CF9AE}" pid="3" name="_dlc_DocIdItemGuid">
    <vt:lpwstr>1ea1c5da-748b-4ce3-b33a-5c0e26de2afc</vt:lpwstr>
  </property>
  <property fmtid="{D5CDD505-2E9C-101B-9397-08002B2CF9AE}" pid="4" name="_dlc_DocId">
    <vt:lpwstr>6HAXTY5FZTHJ-43-2495</vt:lpwstr>
  </property>
  <property fmtid="{D5CDD505-2E9C-101B-9397-08002B2CF9AE}" pid="5" name="_dlc_DocIdUrl">
    <vt:lpwstr>https://ffanet.ffa.org/sites/collaboration/edresources/_layouts/15/DocIdRedir.aspx?ID=6HAXTY5FZTHJ-43-2495, 6HAXTY5FZTHJ-43-2495</vt:lpwstr>
  </property>
</Properties>
</file>