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61" r:id="rId4"/>
    <p:sldId id="262" r:id="rId5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fa.org/scholarships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-259080" y="554736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Scholarships</a:t>
            </a:r>
          </a:p>
          <a:p>
            <a:r>
              <a:rPr lang="en-US" dirty="0">
                <a:solidFill>
                  <a:schemeClr val="bg1"/>
                </a:solidFill>
              </a:rPr>
              <a:t>Beyond High School</a:t>
            </a:r>
          </a:p>
          <a:p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4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"/>
            <a:ext cx="9144000" cy="6858000"/>
          </a:xfrm>
          <a:prstGeom prst="rect">
            <a:avLst/>
          </a:prstGeom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1447800" y="1981200"/>
            <a:ext cx="7010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National FFA Organization and its supporters have more than $2 million in college scholarships.</a:t>
            </a:r>
          </a:p>
          <a:p>
            <a:pPr marL="0" indent="0">
              <a:buFont typeface="Arial"/>
              <a:buNone/>
            </a:pP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Qualification requirements for the various scholarships are diverse; scholarships are given for a wide variety of experiences, career goals and higher education plans. </a:t>
            </a:r>
          </a:p>
          <a:p>
            <a:pPr marL="0" indent="0">
              <a:buFont typeface="Arial"/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558800" y="1361440"/>
            <a:ext cx="5618480" cy="411480"/>
          </a:xfrm>
        </p:spPr>
        <p:txBody>
          <a:bodyPr>
            <a:noAutofit/>
          </a:bodyPr>
          <a:lstStyle/>
          <a:p>
            <a:r>
              <a:rPr lang="en-US" sz="3200" dirty="0"/>
              <a:t>National FFA Scholarships</a:t>
            </a:r>
          </a:p>
        </p:txBody>
      </p:sp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"/>
            <a:ext cx="9144000" cy="6858000"/>
          </a:xfrm>
          <a:prstGeom prst="rect">
            <a:avLst/>
          </a:prstGeom>
        </p:spPr>
      </p:pic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558800" y="1361440"/>
            <a:ext cx="5618480" cy="411480"/>
          </a:xfrm>
        </p:spPr>
        <p:txBody>
          <a:bodyPr>
            <a:noAutofit/>
          </a:bodyPr>
          <a:lstStyle/>
          <a:p>
            <a:r>
              <a:rPr lang="en-US" sz="3200" dirty="0"/>
              <a:t>National FFA Scholarships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1066800" y="2052320"/>
            <a:ext cx="7630160" cy="4551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scholarship applications will be reviewed in their entirety. 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Including your… </a:t>
            </a:r>
          </a:p>
          <a:p>
            <a:pPr lvl="1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community service.</a:t>
            </a:r>
          </a:p>
          <a:p>
            <a:pPr lvl="1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involvement.</a:t>
            </a:r>
          </a:p>
          <a:p>
            <a:pPr lvl="1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leadership skills.</a:t>
            </a:r>
          </a:p>
          <a:p>
            <a:pPr lvl="1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supervised agricultural experience program.</a:t>
            </a:r>
          </a:p>
          <a:p>
            <a:r>
              <a:rPr lang="en-US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to apply: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online scholarship application is available each year on Nov. 15 at </a:t>
            </a:r>
            <a:r>
              <a:rPr lang="en-US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FFA.org/scholarships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77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"/>
            <a:ext cx="9144000" cy="6858000"/>
          </a:xfrm>
          <a:prstGeom prst="rect">
            <a:avLst/>
          </a:prstGeom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1447800" y="1981200"/>
            <a:ext cx="7010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Let’s explore scholarship opportunities. 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could be you someday! </a:t>
            </a:r>
          </a:p>
          <a:p>
            <a:pPr marL="0" indent="0">
              <a:buFont typeface="Arial"/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558800" y="1361440"/>
            <a:ext cx="5618480" cy="411480"/>
          </a:xfrm>
        </p:spPr>
        <p:txBody>
          <a:bodyPr>
            <a:noAutofit/>
          </a:bodyPr>
          <a:lstStyle/>
          <a:p>
            <a:r>
              <a:rPr lang="en-US" sz="3200" dirty="0"/>
              <a:t>National FFA Scholarships</a:t>
            </a:r>
          </a:p>
        </p:txBody>
      </p:sp>
    </p:spTree>
    <p:extLst>
      <p:ext uri="{BB962C8B-B14F-4D97-AF65-F5344CB8AC3E}">
        <p14:creationId xmlns:p14="http://schemas.microsoft.com/office/powerpoint/2010/main" val="19455270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115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Verdana</vt:lpstr>
      <vt:lpstr>Office Theme</vt:lpstr>
      <vt:lpstr>PowerPoint Presentation</vt:lpstr>
      <vt:lpstr>National FFA Scholarships</vt:lpstr>
      <vt:lpstr>National FFA Scholarships</vt:lpstr>
      <vt:lpstr>National FFA Scholarships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Bradley</dc:creator>
  <cp:lastModifiedBy>Weinrich, Ashli</cp:lastModifiedBy>
  <cp:revision>10</cp:revision>
  <dcterms:created xsi:type="dcterms:W3CDTF">2016-11-02T00:32:04Z</dcterms:created>
  <dcterms:modified xsi:type="dcterms:W3CDTF">2018-06-27T19:04:33Z</dcterms:modified>
</cp:coreProperties>
</file>