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4.xml" ContentType="application/vnd.openxmlformats-officedocument.presentationml.tags+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tags/tag7.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5"/>
  </p:notesMasterIdLst>
  <p:sldIdLst>
    <p:sldId id="256" r:id="rId2"/>
    <p:sldId id="299" r:id="rId3"/>
    <p:sldId id="298" r:id="rId4"/>
    <p:sldId id="693" r:id="rId5"/>
    <p:sldId id="828" r:id="rId6"/>
    <p:sldId id="825" r:id="rId7"/>
    <p:sldId id="826" r:id="rId8"/>
    <p:sldId id="827" r:id="rId9"/>
    <p:sldId id="691" r:id="rId10"/>
    <p:sldId id="832" r:id="rId11"/>
    <p:sldId id="829" r:id="rId12"/>
    <p:sldId id="833" r:id="rId13"/>
    <p:sldId id="831" r:id="rId14"/>
  </p:sldIdLst>
  <p:sldSz cx="12192000" cy="6858000"/>
  <p:notesSz cx="7102475" cy="102330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9681A8C-A539-4887-9C33-0D540FBACBCC}">
          <p14:sldIdLst>
            <p14:sldId id="256"/>
            <p14:sldId id="299"/>
            <p14:sldId id="298"/>
          </p14:sldIdLst>
        </p14:section>
        <p14:section name="Handling a Motion" id="{C8AF86D0-A9E6-4381-83BE-376C792756C3}">
          <p14:sldIdLst>
            <p14:sldId id="693"/>
            <p14:sldId id="828"/>
            <p14:sldId id="825"/>
            <p14:sldId id="826"/>
            <p14:sldId id="827"/>
          </p14:sldIdLst>
        </p14:section>
        <p14:section name="Putting it together" id="{DE7A402C-F03B-44EA-B346-83ADF5BF88CD}">
          <p14:sldIdLst>
            <p14:sldId id="691"/>
            <p14:sldId id="832"/>
            <p14:sldId id="829"/>
            <p14:sldId id="833"/>
            <p14:sldId id="83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8D1127-8201-4A14-8236-58C94E91D1B3}" v="18" dt="2020-09-23T19:10:55.8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72187" autoAdjust="0"/>
  </p:normalViewPr>
  <p:slideViewPr>
    <p:cSldViewPr snapToGrid="0">
      <p:cViewPr varScale="1">
        <p:scale>
          <a:sx n="73" d="100"/>
          <a:sy n="73" d="100"/>
        </p:scale>
        <p:origin x="426"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234C85-225E-4C1D-836F-74D9A4D61EAF}" type="doc">
      <dgm:prSet loTypeId="urn:microsoft.com/office/officeart/2005/8/layout/hProcess9" loCatId="process" qsTypeId="urn:microsoft.com/office/officeart/2005/8/quickstyle/simple1" qsCatId="simple" csTypeId="urn:microsoft.com/office/officeart/2005/8/colors/accent1_2" csCatId="accent1" phldr="1"/>
      <dgm:spPr/>
    </dgm:pt>
    <dgm:pt modelId="{1BFD4359-8957-4E39-BADF-2D3B774323BF}">
      <dgm:prSet phldrT="[Text]"/>
      <dgm:spPr/>
      <dgm:t>
        <a:bodyPr/>
        <a:lstStyle/>
        <a:p>
          <a:r>
            <a:rPr lang="en-US" dirty="0"/>
            <a:t>MAKE the motion</a:t>
          </a:r>
        </a:p>
      </dgm:t>
    </dgm:pt>
    <dgm:pt modelId="{BD5A72B1-FA38-4ACC-A196-42B681352736}" type="parTrans" cxnId="{A4457D5F-946A-4405-81B3-14B7541F6D64}">
      <dgm:prSet/>
      <dgm:spPr/>
      <dgm:t>
        <a:bodyPr/>
        <a:lstStyle/>
        <a:p>
          <a:endParaRPr lang="en-US"/>
        </a:p>
      </dgm:t>
    </dgm:pt>
    <dgm:pt modelId="{95B1B799-38BD-451C-9B85-26F8BEBF0F81}" type="sibTrans" cxnId="{A4457D5F-946A-4405-81B3-14B7541F6D64}">
      <dgm:prSet/>
      <dgm:spPr/>
      <dgm:t>
        <a:bodyPr/>
        <a:lstStyle/>
        <a:p>
          <a:endParaRPr lang="en-US"/>
        </a:p>
      </dgm:t>
    </dgm:pt>
    <dgm:pt modelId="{AB915797-0230-4392-96F9-575159CA5379}">
      <dgm:prSet phldrT="[Text]"/>
      <dgm:spPr/>
      <dgm:t>
        <a:bodyPr/>
        <a:lstStyle/>
        <a:p>
          <a:r>
            <a:rPr lang="en-US" dirty="0"/>
            <a:t>SECOND the motion</a:t>
          </a:r>
        </a:p>
      </dgm:t>
    </dgm:pt>
    <dgm:pt modelId="{6C92EF7A-8CA4-491B-802E-5BFBAC26EFAB}" type="parTrans" cxnId="{AC886D3D-1CF6-4889-95BE-1C95767008E9}">
      <dgm:prSet/>
      <dgm:spPr/>
      <dgm:t>
        <a:bodyPr/>
        <a:lstStyle/>
        <a:p>
          <a:endParaRPr lang="en-US"/>
        </a:p>
      </dgm:t>
    </dgm:pt>
    <dgm:pt modelId="{979DB171-81BD-4A3C-ABC3-66FFBF12CD01}" type="sibTrans" cxnId="{AC886D3D-1CF6-4889-95BE-1C95767008E9}">
      <dgm:prSet/>
      <dgm:spPr/>
      <dgm:t>
        <a:bodyPr/>
        <a:lstStyle/>
        <a:p>
          <a:endParaRPr lang="en-US"/>
        </a:p>
      </dgm:t>
    </dgm:pt>
    <dgm:pt modelId="{6E0019DF-DB6D-4F4E-B330-E949C3C41A6E}">
      <dgm:prSet phldrT="[Text]"/>
      <dgm:spPr/>
      <dgm:t>
        <a:bodyPr/>
        <a:lstStyle/>
        <a:p>
          <a:r>
            <a:rPr lang="en-US" dirty="0"/>
            <a:t>STATE the question</a:t>
          </a:r>
        </a:p>
      </dgm:t>
    </dgm:pt>
    <dgm:pt modelId="{9D0228F2-65C1-4F03-BC78-546723F0EF18}" type="parTrans" cxnId="{C48633E9-A132-4F48-B576-E7D9B3FFE8D6}">
      <dgm:prSet/>
      <dgm:spPr/>
      <dgm:t>
        <a:bodyPr/>
        <a:lstStyle/>
        <a:p>
          <a:endParaRPr lang="en-US"/>
        </a:p>
      </dgm:t>
    </dgm:pt>
    <dgm:pt modelId="{6D42312A-E059-4779-9694-B8E9E94CDFD5}" type="sibTrans" cxnId="{C48633E9-A132-4F48-B576-E7D9B3FFE8D6}">
      <dgm:prSet/>
      <dgm:spPr/>
      <dgm:t>
        <a:bodyPr/>
        <a:lstStyle/>
        <a:p>
          <a:endParaRPr lang="en-US"/>
        </a:p>
      </dgm:t>
    </dgm:pt>
    <dgm:pt modelId="{6F691D62-7B4B-4E99-B73B-4A9C1648E601}" type="pres">
      <dgm:prSet presAssocID="{2B234C85-225E-4C1D-836F-74D9A4D61EAF}" presName="CompostProcess" presStyleCnt="0">
        <dgm:presLayoutVars>
          <dgm:dir/>
          <dgm:resizeHandles val="exact"/>
        </dgm:presLayoutVars>
      </dgm:prSet>
      <dgm:spPr/>
    </dgm:pt>
    <dgm:pt modelId="{A089F1F6-965D-4A80-ACF5-068D6F133737}" type="pres">
      <dgm:prSet presAssocID="{2B234C85-225E-4C1D-836F-74D9A4D61EAF}" presName="arrow" presStyleLbl="bgShp" presStyleIdx="0" presStyleCnt="1"/>
      <dgm:spPr/>
    </dgm:pt>
    <dgm:pt modelId="{AD404FA2-6AA1-4741-928B-2B630218B9E5}" type="pres">
      <dgm:prSet presAssocID="{2B234C85-225E-4C1D-836F-74D9A4D61EAF}" presName="linearProcess" presStyleCnt="0"/>
      <dgm:spPr/>
    </dgm:pt>
    <dgm:pt modelId="{63BACB45-06D6-4DBF-A08B-5F08C6E00BFD}" type="pres">
      <dgm:prSet presAssocID="{1BFD4359-8957-4E39-BADF-2D3B774323BF}" presName="textNode" presStyleLbl="node1" presStyleIdx="0" presStyleCnt="3">
        <dgm:presLayoutVars>
          <dgm:bulletEnabled val="1"/>
        </dgm:presLayoutVars>
      </dgm:prSet>
      <dgm:spPr/>
    </dgm:pt>
    <dgm:pt modelId="{ECB973EC-9B52-409C-A6F5-59230E5A6F47}" type="pres">
      <dgm:prSet presAssocID="{95B1B799-38BD-451C-9B85-26F8BEBF0F81}" presName="sibTrans" presStyleCnt="0"/>
      <dgm:spPr/>
    </dgm:pt>
    <dgm:pt modelId="{3F506D4B-E27D-40CC-90C1-2AD38BD3A4E9}" type="pres">
      <dgm:prSet presAssocID="{AB915797-0230-4392-96F9-575159CA5379}" presName="textNode" presStyleLbl="node1" presStyleIdx="1" presStyleCnt="3">
        <dgm:presLayoutVars>
          <dgm:bulletEnabled val="1"/>
        </dgm:presLayoutVars>
      </dgm:prSet>
      <dgm:spPr/>
    </dgm:pt>
    <dgm:pt modelId="{3851C64D-D927-4314-9F61-6FA50CB03EA9}" type="pres">
      <dgm:prSet presAssocID="{979DB171-81BD-4A3C-ABC3-66FFBF12CD01}" presName="sibTrans" presStyleCnt="0"/>
      <dgm:spPr/>
    </dgm:pt>
    <dgm:pt modelId="{AD3C5791-363F-4B4A-9BC0-66C177FB7B66}" type="pres">
      <dgm:prSet presAssocID="{6E0019DF-DB6D-4F4E-B330-E949C3C41A6E}" presName="textNode" presStyleLbl="node1" presStyleIdx="2" presStyleCnt="3">
        <dgm:presLayoutVars>
          <dgm:bulletEnabled val="1"/>
        </dgm:presLayoutVars>
      </dgm:prSet>
      <dgm:spPr/>
    </dgm:pt>
  </dgm:ptLst>
  <dgm:cxnLst>
    <dgm:cxn modelId="{AC886D3D-1CF6-4889-95BE-1C95767008E9}" srcId="{2B234C85-225E-4C1D-836F-74D9A4D61EAF}" destId="{AB915797-0230-4392-96F9-575159CA5379}" srcOrd="1" destOrd="0" parTransId="{6C92EF7A-8CA4-491B-802E-5BFBAC26EFAB}" sibTransId="{979DB171-81BD-4A3C-ABC3-66FFBF12CD01}"/>
    <dgm:cxn modelId="{A4457D5F-946A-4405-81B3-14B7541F6D64}" srcId="{2B234C85-225E-4C1D-836F-74D9A4D61EAF}" destId="{1BFD4359-8957-4E39-BADF-2D3B774323BF}" srcOrd="0" destOrd="0" parTransId="{BD5A72B1-FA38-4ACC-A196-42B681352736}" sibTransId="{95B1B799-38BD-451C-9B85-26F8BEBF0F81}"/>
    <dgm:cxn modelId="{57BDDC4F-0423-4EF9-816A-761E7E13795D}" type="presOf" srcId="{1BFD4359-8957-4E39-BADF-2D3B774323BF}" destId="{63BACB45-06D6-4DBF-A08B-5F08C6E00BFD}" srcOrd="0" destOrd="0" presId="urn:microsoft.com/office/officeart/2005/8/layout/hProcess9"/>
    <dgm:cxn modelId="{A3976955-3B34-48B1-ACCB-323E2A4BF581}" type="presOf" srcId="{2B234C85-225E-4C1D-836F-74D9A4D61EAF}" destId="{6F691D62-7B4B-4E99-B73B-4A9C1648E601}" srcOrd="0" destOrd="0" presId="urn:microsoft.com/office/officeart/2005/8/layout/hProcess9"/>
    <dgm:cxn modelId="{5338A37D-0AB2-46DF-AAB8-A235CDF7C7D0}" type="presOf" srcId="{AB915797-0230-4392-96F9-575159CA5379}" destId="{3F506D4B-E27D-40CC-90C1-2AD38BD3A4E9}" srcOrd="0" destOrd="0" presId="urn:microsoft.com/office/officeart/2005/8/layout/hProcess9"/>
    <dgm:cxn modelId="{C48633E9-A132-4F48-B576-E7D9B3FFE8D6}" srcId="{2B234C85-225E-4C1D-836F-74D9A4D61EAF}" destId="{6E0019DF-DB6D-4F4E-B330-E949C3C41A6E}" srcOrd="2" destOrd="0" parTransId="{9D0228F2-65C1-4F03-BC78-546723F0EF18}" sibTransId="{6D42312A-E059-4779-9694-B8E9E94CDFD5}"/>
    <dgm:cxn modelId="{E0C029EC-D2B4-493D-BCE9-23E6E77A663A}" type="presOf" srcId="{6E0019DF-DB6D-4F4E-B330-E949C3C41A6E}" destId="{AD3C5791-363F-4B4A-9BC0-66C177FB7B66}" srcOrd="0" destOrd="0" presId="urn:microsoft.com/office/officeart/2005/8/layout/hProcess9"/>
    <dgm:cxn modelId="{EDE1994D-6D7D-4581-A694-CDBC2B3CDC02}" type="presParOf" srcId="{6F691D62-7B4B-4E99-B73B-4A9C1648E601}" destId="{A089F1F6-965D-4A80-ACF5-068D6F133737}" srcOrd="0" destOrd="0" presId="urn:microsoft.com/office/officeart/2005/8/layout/hProcess9"/>
    <dgm:cxn modelId="{BE4F5662-94CB-41A0-9B87-1142B6389CF4}" type="presParOf" srcId="{6F691D62-7B4B-4E99-B73B-4A9C1648E601}" destId="{AD404FA2-6AA1-4741-928B-2B630218B9E5}" srcOrd="1" destOrd="0" presId="urn:microsoft.com/office/officeart/2005/8/layout/hProcess9"/>
    <dgm:cxn modelId="{228872AD-067B-4205-A2C2-E55C9CB96707}" type="presParOf" srcId="{AD404FA2-6AA1-4741-928B-2B630218B9E5}" destId="{63BACB45-06D6-4DBF-A08B-5F08C6E00BFD}" srcOrd="0" destOrd="0" presId="urn:microsoft.com/office/officeart/2005/8/layout/hProcess9"/>
    <dgm:cxn modelId="{22E48EC9-35D0-4C68-BFD7-AA6ABF97489E}" type="presParOf" srcId="{AD404FA2-6AA1-4741-928B-2B630218B9E5}" destId="{ECB973EC-9B52-409C-A6F5-59230E5A6F47}" srcOrd="1" destOrd="0" presId="urn:microsoft.com/office/officeart/2005/8/layout/hProcess9"/>
    <dgm:cxn modelId="{9AA85F75-F2E1-4276-AB3B-3D300F2DC040}" type="presParOf" srcId="{AD404FA2-6AA1-4741-928B-2B630218B9E5}" destId="{3F506D4B-E27D-40CC-90C1-2AD38BD3A4E9}" srcOrd="2" destOrd="0" presId="urn:microsoft.com/office/officeart/2005/8/layout/hProcess9"/>
    <dgm:cxn modelId="{9DFFDECD-6E90-46FA-AD74-327E438ACD2C}" type="presParOf" srcId="{AD404FA2-6AA1-4741-928B-2B630218B9E5}" destId="{3851C64D-D927-4314-9F61-6FA50CB03EA9}" srcOrd="3" destOrd="0" presId="urn:microsoft.com/office/officeart/2005/8/layout/hProcess9"/>
    <dgm:cxn modelId="{A31C643A-C365-4FB8-BD8A-4E1F49FD1349}" type="presParOf" srcId="{AD404FA2-6AA1-4741-928B-2B630218B9E5}" destId="{AD3C5791-363F-4B4A-9BC0-66C177FB7B6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234C85-225E-4C1D-836F-74D9A4D61EAF}" type="doc">
      <dgm:prSet loTypeId="urn:microsoft.com/office/officeart/2005/8/layout/hProcess9" loCatId="process" qsTypeId="urn:microsoft.com/office/officeart/2005/8/quickstyle/simple1" qsCatId="simple" csTypeId="urn:microsoft.com/office/officeart/2005/8/colors/accent1_2" csCatId="accent1" phldr="1"/>
      <dgm:spPr/>
    </dgm:pt>
    <dgm:pt modelId="{1BFD4359-8957-4E39-BADF-2D3B774323BF}">
      <dgm:prSet phldrT="[Text]"/>
      <dgm:spPr/>
      <dgm:t>
        <a:bodyPr/>
        <a:lstStyle/>
        <a:p>
          <a:r>
            <a:rPr lang="en-US" dirty="0"/>
            <a:t>DEBATE the motion</a:t>
          </a:r>
        </a:p>
      </dgm:t>
    </dgm:pt>
    <dgm:pt modelId="{BD5A72B1-FA38-4ACC-A196-42B681352736}" type="parTrans" cxnId="{A4457D5F-946A-4405-81B3-14B7541F6D64}">
      <dgm:prSet/>
      <dgm:spPr/>
      <dgm:t>
        <a:bodyPr/>
        <a:lstStyle/>
        <a:p>
          <a:endParaRPr lang="en-US"/>
        </a:p>
      </dgm:t>
    </dgm:pt>
    <dgm:pt modelId="{95B1B799-38BD-451C-9B85-26F8BEBF0F81}" type="sibTrans" cxnId="{A4457D5F-946A-4405-81B3-14B7541F6D64}">
      <dgm:prSet/>
      <dgm:spPr/>
      <dgm:t>
        <a:bodyPr/>
        <a:lstStyle/>
        <a:p>
          <a:endParaRPr lang="en-US"/>
        </a:p>
      </dgm:t>
    </dgm:pt>
    <dgm:pt modelId="{AB915797-0230-4392-96F9-575159CA5379}">
      <dgm:prSet phldrT="[Text]"/>
      <dgm:spPr/>
      <dgm:t>
        <a:bodyPr/>
        <a:lstStyle/>
        <a:p>
          <a:r>
            <a:rPr lang="en-US" dirty="0"/>
            <a:t>PUT the question to a vote</a:t>
          </a:r>
        </a:p>
      </dgm:t>
    </dgm:pt>
    <dgm:pt modelId="{6C92EF7A-8CA4-491B-802E-5BFBAC26EFAB}" type="parTrans" cxnId="{AC886D3D-1CF6-4889-95BE-1C95767008E9}">
      <dgm:prSet/>
      <dgm:spPr/>
      <dgm:t>
        <a:bodyPr/>
        <a:lstStyle/>
        <a:p>
          <a:endParaRPr lang="en-US"/>
        </a:p>
      </dgm:t>
    </dgm:pt>
    <dgm:pt modelId="{979DB171-81BD-4A3C-ABC3-66FFBF12CD01}" type="sibTrans" cxnId="{AC886D3D-1CF6-4889-95BE-1C95767008E9}">
      <dgm:prSet/>
      <dgm:spPr/>
      <dgm:t>
        <a:bodyPr/>
        <a:lstStyle/>
        <a:p>
          <a:endParaRPr lang="en-US"/>
        </a:p>
      </dgm:t>
    </dgm:pt>
    <dgm:pt modelId="{6E0019DF-DB6D-4F4E-B330-E949C3C41A6E}">
      <dgm:prSet phldrT="[Text]"/>
      <dgm:spPr/>
      <dgm:t>
        <a:bodyPr/>
        <a:lstStyle/>
        <a:p>
          <a:r>
            <a:rPr lang="en-US" dirty="0"/>
            <a:t>ANNOUNCE the results of the vote</a:t>
          </a:r>
        </a:p>
      </dgm:t>
    </dgm:pt>
    <dgm:pt modelId="{9D0228F2-65C1-4F03-BC78-546723F0EF18}" type="parTrans" cxnId="{C48633E9-A132-4F48-B576-E7D9B3FFE8D6}">
      <dgm:prSet/>
      <dgm:spPr/>
      <dgm:t>
        <a:bodyPr/>
        <a:lstStyle/>
        <a:p>
          <a:endParaRPr lang="en-US"/>
        </a:p>
      </dgm:t>
    </dgm:pt>
    <dgm:pt modelId="{6D42312A-E059-4779-9694-B8E9E94CDFD5}" type="sibTrans" cxnId="{C48633E9-A132-4F48-B576-E7D9B3FFE8D6}">
      <dgm:prSet/>
      <dgm:spPr/>
      <dgm:t>
        <a:bodyPr/>
        <a:lstStyle/>
        <a:p>
          <a:endParaRPr lang="en-US"/>
        </a:p>
      </dgm:t>
    </dgm:pt>
    <dgm:pt modelId="{6F691D62-7B4B-4E99-B73B-4A9C1648E601}" type="pres">
      <dgm:prSet presAssocID="{2B234C85-225E-4C1D-836F-74D9A4D61EAF}" presName="CompostProcess" presStyleCnt="0">
        <dgm:presLayoutVars>
          <dgm:dir/>
          <dgm:resizeHandles val="exact"/>
        </dgm:presLayoutVars>
      </dgm:prSet>
      <dgm:spPr/>
    </dgm:pt>
    <dgm:pt modelId="{A089F1F6-965D-4A80-ACF5-068D6F133737}" type="pres">
      <dgm:prSet presAssocID="{2B234C85-225E-4C1D-836F-74D9A4D61EAF}" presName="arrow" presStyleLbl="bgShp" presStyleIdx="0" presStyleCnt="1"/>
      <dgm:spPr/>
    </dgm:pt>
    <dgm:pt modelId="{AD404FA2-6AA1-4741-928B-2B630218B9E5}" type="pres">
      <dgm:prSet presAssocID="{2B234C85-225E-4C1D-836F-74D9A4D61EAF}" presName="linearProcess" presStyleCnt="0"/>
      <dgm:spPr/>
    </dgm:pt>
    <dgm:pt modelId="{63BACB45-06D6-4DBF-A08B-5F08C6E00BFD}" type="pres">
      <dgm:prSet presAssocID="{1BFD4359-8957-4E39-BADF-2D3B774323BF}" presName="textNode" presStyleLbl="node1" presStyleIdx="0" presStyleCnt="3">
        <dgm:presLayoutVars>
          <dgm:bulletEnabled val="1"/>
        </dgm:presLayoutVars>
      </dgm:prSet>
      <dgm:spPr/>
    </dgm:pt>
    <dgm:pt modelId="{ECB973EC-9B52-409C-A6F5-59230E5A6F47}" type="pres">
      <dgm:prSet presAssocID="{95B1B799-38BD-451C-9B85-26F8BEBF0F81}" presName="sibTrans" presStyleCnt="0"/>
      <dgm:spPr/>
    </dgm:pt>
    <dgm:pt modelId="{3F506D4B-E27D-40CC-90C1-2AD38BD3A4E9}" type="pres">
      <dgm:prSet presAssocID="{AB915797-0230-4392-96F9-575159CA5379}" presName="textNode" presStyleLbl="node1" presStyleIdx="1" presStyleCnt="3">
        <dgm:presLayoutVars>
          <dgm:bulletEnabled val="1"/>
        </dgm:presLayoutVars>
      </dgm:prSet>
      <dgm:spPr/>
    </dgm:pt>
    <dgm:pt modelId="{3851C64D-D927-4314-9F61-6FA50CB03EA9}" type="pres">
      <dgm:prSet presAssocID="{979DB171-81BD-4A3C-ABC3-66FFBF12CD01}" presName="sibTrans" presStyleCnt="0"/>
      <dgm:spPr/>
    </dgm:pt>
    <dgm:pt modelId="{AD3C5791-363F-4B4A-9BC0-66C177FB7B66}" type="pres">
      <dgm:prSet presAssocID="{6E0019DF-DB6D-4F4E-B330-E949C3C41A6E}" presName="textNode" presStyleLbl="node1" presStyleIdx="2" presStyleCnt="3">
        <dgm:presLayoutVars>
          <dgm:bulletEnabled val="1"/>
        </dgm:presLayoutVars>
      </dgm:prSet>
      <dgm:spPr/>
    </dgm:pt>
  </dgm:ptLst>
  <dgm:cxnLst>
    <dgm:cxn modelId="{AC886D3D-1CF6-4889-95BE-1C95767008E9}" srcId="{2B234C85-225E-4C1D-836F-74D9A4D61EAF}" destId="{AB915797-0230-4392-96F9-575159CA5379}" srcOrd="1" destOrd="0" parTransId="{6C92EF7A-8CA4-491B-802E-5BFBAC26EFAB}" sibTransId="{979DB171-81BD-4A3C-ABC3-66FFBF12CD01}"/>
    <dgm:cxn modelId="{A4457D5F-946A-4405-81B3-14B7541F6D64}" srcId="{2B234C85-225E-4C1D-836F-74D9A4D61EAF}" destId="{1BFD4359-8957-4E39-BADF-2D3B774323BF}" srcOrd="0" destOrd="0" parTransId="{BD5A72B1-FA38-4ACC-A196-42B681352736}" sibTransId="{95B1B799-38BD-451C-9B85-26F8BEBF0F81}"/>
    <dgm:cxn modelId="{57BDDC4F-0423-4EF9-816A-761E7E13795D}" type="presOf" srcId="{1BFD4359-8957-4E39-BADF-2D3B774323BF}" destId="{63BACB45-06D6-4DBF-A08B-5F08C6E00BFD}" srcOrd="0" destOrd="0" presId="urn:microsoft.com/office/officeart/2005/8/layout/hProcess9"/>
    <dgm:cxn modelId="{A3976955-3B34-48B1-ACCB-323E2A4BF581}" type="presOf" srcId="{2B234C85-225E-4C1D-836F-74D9A4D61EAF}" destId="{6F691D62-7B4B-4E99-B73B-4A9C1648E601}" srcOrd="0" destOrd="0" presId="urn:microsoft.com/office/officeart/2005/8/layout/hProcess9"/>
    <dgm:cxn modelId="{5338A37D-0AB2-46DF-AAB8-A235CDF7C7D0}" type="presOf" srcId="{AB915797-0230-4392-96F9-575159CA5379}" destId="{3F506D4B-E27D-40CC-90C1-2AD38BD3A4E9}" srcOrd="0" destOrd="0" presId="urn:microsoft.com/office/officeart/2005/8/layout/hProcess9"/>
    <dgm:cxn modelId="{C48633E9-A132-4F48-B576-E7D9B3FFE8D6}" srcId="{2B234C85-225E-4C1D-836F-74D9A4D61EAF}" destId="{6E0019DF-DB6D-4F4E-B330-E949C3C41A6E}" srcOrd="2" destOrd="0" parTransId="{9D0228F2-65C1-4F03-BC78-546723F0EF18}" sibTransId="{6D42312A-E059-4779-9694-B8E9E94CDFD5}"/>
    <dgm:cxn modelId="{E0C029EC-D2B4-493D-BCE9-23E6E77A663A}" type="presOf" srcId="{6E0019DF-DB6D-4F4E-B330-E949C3C41A6E}" destId="{AD3C5791-363F-4B4A-9BC0-66C177FB7B66}" srcOrd="0" destOrd="0" presId="urn:microsoft.com/office/officeart/2005/8/layout/hProcess9"/>
    <dgm:cxn modelId="{EDE1994D-6D7D-4581-A694-CDBC2B3CDC02}" type="presParOf" srcId="{6F691D62-7B4B-4E99-B73B-4A9C1648E601}" destId="{A089F1F6-965D-4A80-ACF5-068D6F133737}" srcOrd="0" destOrd="0" presId="urn:microsoft.com/office/officeart/2005/8/layout/hProcess9"/>
    <dgm:cxn modelId="{BE4F5662-94CB-41A0-9B87-1142B6389CF4}" type="presParOf" srcId="{6F691D62-7B4B-4E99-B73B-4A9C1648E601}" destId="{AD404FA2-6AA1-4741-928B-2B630218B9E5}" srcOrd="1" destOrd="0" presId="urn:microsoft.com/office/officeart/2005/8/layout/hProcess9"/>
    <dgm:cxn modelId="{228872AD-067B-4205-A2C2-E55C9CB96707}" type="presParOf" srcId="{AD404FA2-6AA1-4741-928B-2B630218B9E5}" destId="{63BACB45-06D6-4DBF-A08B-5F08C6E00BFD}" srcOrd="0" destOrd="0" presId="urn:microsoft.com/office/officeart/2005/8/layout/hProcess9"/>
    <dgm:cxn modelId="{22E48EC9-35D0-4C68-BFD7-AA6ABF97489E}" type="presParOf" srcId="{AD404FA2-6AA1-4741-928B-2B630218B9E5}" destId="{ECB973EC-9B52-409C-A6F5-59230E5A6F47}" srcOrd="1" destOrd="0" presId="urn:microsoft.com/office/officeart/2005/8/layout/hProcess9"/>
    <dgm:cxn modelId="{9AA85F75-F2E1-4276-AB3B-3D300F2DC040}" type="presParOf" srcId="{AD404FA2-6AA1-4741-928B-2B630218B9E5}" destId="{3F506D4B-E27D-40CC-90C1-2AD38BD3A4E9}" srcOrd="2" destOrd="0" presId="urn:microsoft.com/office/officeart/2005/8/layout/hProcess9"/>
    <dgm:cxn modelId="{9DFFDECD-6E90-46FA-AD74-327E438ACD2C}" type="presParOf" srcId="{AD404FA2-6AA1-4741-928B-2B630218B9E5}" destId="{3851C64D-D927-4314-9F61-6FA50CB03EA9}" srcOrd="3" destOrd="0" presId="urn:microsoft.com/office/officeart/2005/8/layout/hProcess9"/>
    <dgm:cxn modelId="{A31C643A-C365-4FB8-BD8A-4E1F49FD1349}" type="presParOf" srcId="{AD404FA2-6AA1-4741-928B-2B630218B9E5}" destId="{AD3C5791-363F-4B4A-9BC0-66C177FB7B6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B234C85-225E-4C1D-836F-74D9A4D61EAF}" type="doc">
      <dgm:prSet loTypeId="urn:microsoft.com/office/officeart/2005/8/layout/hProcess9" loCatId="process" qsTypeId="urn:microsoft.com/office/officeart/2005/8/quickstyle/simple1" qsCatId="simple" csTypeId="urn:microsoft.com/office/officeart/2005/8/colors/accent1_2" csCatId="accent1" phldr="1"/>
      <dgm:spPr/>
    </dgm:pt>
    <dgm:pt modelId="{1BFD4359-8957-4E39-BADF-2D3B774323BF}">
      <dgm:prSet phldrT="[Text]"/>
      <dgm:spPr/>
      <dgm:t>
        <a:bodyPr/>
        <a:lstStyle/>
        <a:p>
          <a:r>
            <a:rPr lang="en-US" dirty="0"/>
            <a:t>DEBATE the motion</a:t>
          </a:r>
        </a:p>
      </dgm:t>
    </dgm:pt>
    <dgm:pt modelId="{BD5A72B1-FA38-4ACC-A196-42B681352736}" type="parTrans" cxnId="{A4457D5F-946A-4405-81B3-14B7541F6D64}">
      <dgm:prSet/>
      <dgm:spPr/>
      <dgm:t>
        <a:bodyPr/>
        <a:lstStyle/>
        <a:p>
          <a:endParaRPr lang="en-US"/>
        </a:p>
      </dgm:t>
    </dgm:pt>
    <dgm:pt modelId="{95B1B799-38BD-451C-9B85-26F8BEBF0F81}" type="sibTrans" cxnId="{A4457D5F-946A-4405-81B3-14B7541F6D64}">
      <dgm:prSet/>
      <dgm:spPr/>
      <dgm:t>
        <a:bodyPr/>
        <a:lstStyle/>
        <a:p>
          <a:endParaRPr lang="en-US"/>
        </a:p>
      </dgm:t>
    </dgm:pt>
    <dgm:pt modelId="{AB915797-0230-4392-96F9-575159CA5379}">
      <dgm:prSet phldrT="[Text]"/>
      <dgm:spPr/>
      <dgm:t>
        <a:bodyPr/>
        <a:lstStyle/>
        <a:p>
          <a:r>
            <a:rPr lang="en-US" dirty="0"/>
            <a:t>PUT the question to a vote</a:t>
          </a:r>
        </a:p>
      </dgm:t>
    </dgm:pt>
    <dgm:pt modelId="{6C92EF7A-8CA4-491B-802E-5BFBAC26EFAB}" type="parTrans" cxnId="{AC886D3D-1CF6-4889-95BE-1C95767008E9}">
      <dgm:prSet/>
      <dgm:spPr/>
      <dgm:t>
        <a:bodyPr/>
        <a:lstStyle/>
        <a:p>
          <a:endParaRPr lang="en-US"/>
        </a:p>
      </dgm:t>
    </dgm:pt>
    <dgm:pt modelId="{979DB171-81BD-4A3C-ABC3-66FFBF12CD01}" type="sibTrans" cxnId="{AC886D3D-1CF6-4889-95BE-1C95767008E9}">
      <dgm:prSet/>
      <dgm:spPr/>
      <dgm:t>
        <a:bodyPr/>
        <a:lstStyle/>
        <a:p>
          <a:endParaRPr lang="en-US"/>
        </a:p>
      </dgm:t>
    </dgm:pt>
    <dgm:pt modelId="{6E0019DF-DB6D-4F4E-B330-E949C3C41A6E}">
      <dgm:prSet phldrT="[Text]"/>
      <dgm:spPr/>
      <dgm:t>
        <a:bodyPr/>
        <a:lstStyle/>
        <a:p>
          <a:r>
            <a:rPr lang="en-US" dirty="0"/>
            <a:t>ANNOUNCE the results of the vote</a:t>
          </a:r>
        </a:p>
      </dgm:t>
    </dgm:pt>
    <dgm:pt modelId="{9D0228F2-65C1-4F03-BC78-546723F0EF18}" type="parTrans" cxnId="{C48633E9-A132-4F48-B576-E7D9B3FFE8D6}">
      <dgm:prSet/>
      <dgm:spPr/>
      <dgm:t>
        <a:bodyPr/>
        <a:lstStyle/>
        <a:p>
          <a:endParaRPr lang="en-US"/>
        </a:p>
      </dgm:t>
    </dgm:pt>
    <dgm:pt modelId="{6D42312A-E059-4779-9694-B8E9E94CDFD5}" type="sibTrans" cxnId="{C48633E9-A132-4F48-B576-E7D9B3FFE8D6}">
      <dgm:prSet/>
      <dgm:spPr/>
      <dgm:t>
        <a:bodyPr/>
        <a:lstStyle/>
        <a:p>
          <a:endParaRPr lang="en-US"/>
        </a:p>
      </dgm:t>
    </dgm:pt>
    <dgm:pt modelId="{6F691D62-7B4B-4E99-B73B-4A9C1648E601}" type="pres">
      <dgm:prSet presAssocID="{2B234C85-225E-4C1D-836F-74D9A4D61EAF}" presName="CompostProcess" presStyleCnt="0">
        <dgm:presLayoutVars>
          <dgm:dir/>
          <dgm:resizeHandles val="exact"/>
        </dgm:presLayoutVars>
      </dgm:prSet>
      <dgm:spPr/>
    </dgm:pt>
    <dgm:pt modelId="{A089F1F6-965D-4A80-ACF5-068D6F133737}" type="pres">
      <dgm:prSet presAssocID="{2B234C85-225E-4C1D-836F-74D9A4D61EAF}" presName="arrow" presStyleLbl="bgShp" presStyleIdx="0" presStyleCnt="1"/>
      <dgm:spPr/>
    </dgm:pt>
    <dgm:pt modelId="{AD404FA2-6AA1-4741-928B-2B630218B9E5}" type="pres">
      <dgm:prSet presAssocID="{2B234C85-225E-4C1D-836F-74D9A4D61EAF}" presName="linearProcess" presStyleCnt="0"/>
      <dgm:spPr/>
    </dgm:pt>
    <dgm:pt modelId="{63BACB45-06D6-4DBF-A08B-5F08C6E00BFD}" type="pres">
      <dgm:prSet presAssocID="{1BFD4359-8957-4E39-BADF-2D3B774323BF}" presName="textNode" presStyleLbl="node1" presStyleIdx="0" presStyleCnt="3">
        <dgm:presLayoutVars>
          <dgm:bulletEnabled val="1"/>
        </dgm:presLayoutVars>
      </dgm:prSet>
      <dgm:spPr/>
    </dgm:pt>
    <dgm:pt modelId="{ECB973EC-9B52-409C-A6F5-59230E5A6F47}" type="pres">
      <dgm:prSet presAssocID="{95B1B799-38BD-451C-9B85-26F8BEBF0F81}" presName="sibTrans" presStyleCnt="0"/>
      <dgm:spPr/>
    </dgm:pt>
    <dgm:pt modelId="{3F506D4B-E27D-40CC-90C1-2AD38BD3A4E9}" type="pres">
      <dgm:prSet presAssocID="{AB915797-0230-4392-96F9-575159CA5379}" presName="textNode" presStyleLbl="node1" presStyleIdx="1" presStyleCnt="3">
        <dgm:presLayoutVars>
          <dgm:bulletEnabled val="1"/>
        </dgm:presLayoutVars>
      </dgm:prSet>
      <dgm:spPr/>
    </dgm:pt>
    <dgm:pt modelId="{3851C64D-D927-4314-9F61-6FA50CB03EA9}" type="pres">
      <dgm:prSet presAssocID="{979DB171-81BD-4A3C-ABC3-66FFBF12CD01}" presName="sibTrans" presStyleCnt="0"/>
      <dgm:spPr/>
    </dgm:pt>
    <dgm:pt modelId="{AD3C5791-363F-4B4A-9BC0-66C177FB7B66}" type="pres">
      <dgm:prSet presAssocID="{6E0019DF-DB6D-4F4E-B330-E949C3C41A6E}" presName="textNode" presStyleLbl="node1" presStyleIdx="2" presStyleCnt="3">
        <dgm:presLayoutVars>
          <dgm:bulletEnabled val="1"/>
        </dgm:presLayoutVars>
      </dgm:prSet>
      <dgm:spPr/>
    </dgm:pt>
  </dgm:ptLst>
  <dgm:cxnLst>
    <dgm:cxn modelId="{AC886D3D-1CF6-4889-95BE-1C95767008E9}" srcId="{2B234C85-225E-4C1D-836F-74D9A4D61EAF}" destId="{AB915797-0230-4392-96F9-575159CA5379}" srcOrd="1" destOrd="0" parTransId="{6C92EF7A-8CA4-491B-802E-5BFBAC26EFAB}" sibTransId="{979DB171-81BD-4A3C-ABC3-66FFBF12CD01}"/>
    <dgm:cxn modelId="{A4457D5F-946A-4405-81B3-14B7541F6D64}" srcId="{2B234C85-225E-4C1D-836F-74D9A4D61EAF}" destId="{1BFD4359-8957-4E39-BADF-2D3B774323BF}" srcOrd="0" destOrd="0" parTransId="{BD5A72B1-FA38-4ACC-A196-42B681352736}" sibTransId="{95B1B799-38BD-451C-9B85-26F8BEBF0F81}"/>
    <dgm:cxn modelId="{57BDDC4F-0423-4EF9-816A-761E7E13795D}" type="presOf" srcId="{1BFD4359-8957-4E39-BADF-2D3B774323BF}" destId="{63BACB45-06D6-4DBF-A08B-5F08C6E00BFD}" srcOrd="0" destOrd="0" presId="urn:microsoft.com/office/officeart/2005/8/layout/hProcess9"/>
    <dgm:cxn modelId="{A3976955-3B34-48B1-ACCB-323E2A4BF581}" type="presOf" srcId="{2B234C85-225E-4C1D-836F-74D9A4D61EAF}" destId="{6F691D62-7B4B-4E99-B73B-4A9C1648E601}" srcOrd="0" destOrd="0" presId="urn:microsoft.com/office/officeart/2005/8/layout/hProcess9"/>
    <dgm:cxn modelId="{5338A37D-0AB2-46DF-AAB8-A235CDF7C7D0}" type="presOf" srcId="{AB915797-0230-4392-96F9-575159CA5379}" destId="{3F506D4B-E27D-40CC-90C1-2AD38BD3A4E9}" srcOrd="0" destOrd="0" presId="urn:microsoft.com/office/officeart/2005/8/layout/hProcess9"/>
    <dgm:cxn modelId="{C48633E9-A132-4F48-B576-E7D9B3FFE8D6}" srcId="{2B234C85-225E-4C1D-836F-74D9A4D61EAF}" destId="{6E0019DF-DB6D-4F4E-B330-E949C3C41A6E}" srcOrd="2" destOrd="0" parTransId="{9D0228F2-65C1-4F03-BC78-546723F0EF18}" sibTransId="{6D42312A-E059-4779-9694-B8E9E94CDFD5}"/>
    <dgm:cxn modelId="{E0C029EC-D2B4-493D-BCE9-23E6E77A663A}" type="presOf" srcId="{6E0019DF-DB6D-4F4E-B330-E949C3C41A6E}" destId="{AD3C5791-363F-4B4A-9BC0-66C177FB7B66}" srcOrd="0" destOrd="0" presId="urn:microsoft.com/office/officeart/2005/8/layout/hProcess9"/>
    <dgm:cxn modelId="{EDE1994D-6D7D-4581-A694-CDBC2B3CDC02}" type="presParOf" srcId="{6F691D62-7B4B-4E99-B73B-4A9C1648E601}" destId="{A089F1F6-965D-4A80-ACF5-068D6F133737}" srcOrd="0" destOrd="0" presId="urn:microsoft.com/office/officeart/2005/8/layout/hProcess9"/>
    <dgm:cxn modelId="{BE4F5662-94CB-41A0-9B87-1142B6389CF4}" type="presParOf" srcId="{6F691D62-7B4B-4E99-B73B-4A9C1648E601}" destId="{AD404FA2-6AA1-4741-928B-2B630218B9E5}" srcOrd="1" destOrd="0" presId="urn:microsoft.com/office/officeart/2005/8/layout/hProcess9"/>
    <dgm:cxn modelId="{228872AD-067B-4205-A2C2-E55C9CB96707}" type="presParOf" srcId="{AD404FA2-6AA1-4741-928B-2B630218B9E5}" destId="{63BACB45-06D6-4DBF-A08B-5F08C6E00BFD}" srcOrd="0" destOrd="0" presId="urn:microsoft.com/office/officeart/2005/8/layout/hProcess9"/>
    <dgm:cxn modelId="{22E48EC9-35D0-4C68-BFD7-AA6ABF97489E}" type="presParOf" srcId="{AD404FA2-6AA1-4741-928B-2B630218B9E5}" destId="{ECB973EC-9B52-409C-A6F5-59230E5A6F47}" srcOrd="1" destOrd="0" presId="urn:microsoft.com/office/officeart/2005/8/layout/hProcess9"/>
    <dgm:cxn modelId="{9AA85F75-F2E1-4276-AB3B-3D300F2DC040}" type="presParOf" srcId="{AD404FA2-6AA1-4741-928B-2B630218B9E5}" destId="{3F506D4B-E27D-40CC-90C1-2AD38BD3A4E9}" srcOrd="2" destOrd="0" presId="urn:microsoft.com/office/officeart/2005/8/layout/hProcess9"/>
    <dgm:cxn modelId="{9DFFDECD-6E90-46FA-AD74-327E438ACD2C}" type="presParOf" srcId="{AD404FA2-6AA1-4741-928B-2B630218B9E5}" destId="{3851C64D-D927-4314-9F61-6FA50CB03EA9}" srcOrd="3" destOrd="0" presId="urn:microsoft.com/office/officeart/2005/8/layout/hProcess9"/>
    <dgm:cxn modelId="{A31C643A-C365-4FB8-BD8A-4E1F49FD1349}" type="presParOf" srcId="{AD404FA2-6AA1-4741-928B-2B630218B9E5}" destId="{AD3C5791-363F-4B4A-9BC0-66C177FB7B6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E8FC193-F353-4D7A-B720-5C0AD69EF6F5}" type="doc">
      <dgm:prSet loTypeId="urn:microsoft.com/office/officeart/2005/8/layout/hProcess7" loCatId="list" qsTypeId="urn:microsoft.com/office/officeart/2005/8/quickstyle/simple1" qsCatId="simple" csTypeId="urn:microsoft.com/office/officeart/2005/8/colors/accent2_2" csCatId="accent2" phldr="1"/>
      <dgm:spPr/>
      <dgm:t>
        <a:bodyPr/>
        <a:lstStyle/>
        <a:p>
          <a:endParaRPr lang="en-US"/>
        </a:p>
      </dgm:t>
    </dgm:pt>
    <dgm:pt modelId="{38C9681C-637C-475C-9992-A7DAABC4F77B}">
      <dgm:prSet phldrT="[Text]" phldr="1"/>
      <dgm:spPr/>
      <dgm:t>
        <a:bodyPr/>
        <a:lstStyle/>
        <a:p>
          <a:endParaRPr lang="en-US" dirty="0"/>
        </a:p>
      </dgm:t>
    </dgm:pt>
    <dgm:pt modelId="{2E63F8EA-F0C3-4BC2-9FFA-7B193DDACDB3}" type="parTrans" cxnId="{61FFC743-7117-4D41-A6FE-AE2625F25D40}">
      <dgm:prSet/>
      <dgm:spPr/>
      <dgm:t>
        <a:bodyPr/>
        <a:lstStyle/>
        <a:p>
          <a:endParaRPr lang="en-US"/>
        </a:p>
      </dgm:t>
    </dgm:pt>
    <dgm:pt modelId="{C9E0752B-3DD7-4252-A996-1BE21D4CA2F8}" type="sibTrans" cxnId="{61FFC743-7117-4D41-A6FE-AE2625F25D40}">
      <dgm:prSet/>
      <dgm:spPr/>
      <dgm:t>
        <a:bodyPr/>
        <a:lstStyle/>
        <a:p>
          <a:endParaRPr lang="en-US"/>
        </a:p>
      </dgm:t>
    </dgm:pt>
    <dgm:pt modelId="{D740FEA0-09F4-4CA6-9BDD-99573D043A8C}">
      <dgm:prSet phldrT="[Text]"/>
      <dgm:spPr/>
      <dgm:t>
        <a:bodyPr/>
        <a:lstStyle/>
        <a:p>
          <a:r>
            <a:rPr lang="en-US" dirty="0"/>
            <a:t>Unanimous Consent</a:t>
          </a:r>
        </a:p>
      </dgm:t>
    </dgm:pt>
    <dgm:pt modelId="{7E991672-ABA2-4758-912F-BA52EEF4562D}" type="parTrans" cxnId="{B1B0B58E-01CB-4A61-A4E1-3E72974F53ED}">
      <dgm:prSet/>
      <dgm:spPr/>
      <dgm:t>
        <a:bodyPr/>
        <a:lstStyle/>
        <a:p>
          <a:endParaRPr lang="en-US"/>
        </a:p>
      </dgm:t>
    </dgm:pt>
    <dgm:pt modelId="{9C5915CB-7D51-485E-846B-259372B3A02E}" type="sibTrans" cxnId="{B1B0B58E-01CB-4A61-A4E1-3E72974F53ED}">
      <dgm:prSet/>
      <dgm:spPr/>
      <dgm:t>
        <a:bodyPr/>
        <a:lstStyle/>
        <a:p>
          <a:endParaRPr lang="en-US"/>
        </a:p>
      </dgm:t>
    </dgm:pt>
    <dgm:pt modelId="{841B6EBC-3EAA-4829-949B-B4132292FA76}">
      <dgm:prSet phldrT="[Text]" phldr="1"/>
      <dgm:spPr/>
      <dgm:t>
        <a:bodyPr/>
        <a:lstStyle/>
        <a:p>
          <a:endParaRPr lang="en-US"/>
        </a:p>
      </dgm:t>
    </dgm:pt>
    <dgm:pt modelId="{419EC68A-A008-4581-828B-578441D67768}" type="parTrans" cxnId="{63A239AB-0FAE-4970-A3D6-AD33C278EB94}">
      <dgm:prSet/>
      <dgm:spPr/>
      <dgm:t>
        <a:bodyPr/>
        <a:lstStyle/>
        <a:p>
          <a:endParaRPr lang="en-US"/>
        </a:p>
      </dgm:t>
    </dgm:pt>
    <dgm:pt modelId="{39021E78-FD13-406C-829A-1E077E3E6657}" type="sibTrans" cxnId="{63A239AB-0FAE-4970-A3D6-AD33C278EB94}">
      <dgm:prSet/>
      <dgm:spPr/>
      <dgm:t>
        <a:bodyPr/>
        <a:lstStyle/>
        <a:p>
          <a:endParaRPr lang="en-US"/>
        </a:p>
      </dgm:t>
    </dgm:pt>
    <dgm:pt modelId="{6701C0C4-5754-40C9-886D-25371ED735BC}">
      <dgm:prSet phldrT="[Text]"/>
      <dgm:spPr/>
      <dgm:t>
        <a:bodyPr/>
        <a:lstStyle/>
        <a:p>
          <a:r>
            <a:rPr lang="en-US" dirty="0"/>
            <a:t>Voice Vote</a:t>
          </a:r>
        </a:p>
      </dgm:t>
    </dgm:pt>
    <dgm:pt modelId="{A72089BC-9D45-431E-96A6-4F9C5D2ACDC2}" type="parTrans" cxnId="{E15F2379-48EC-4750-826F-5249E24A8E7F}">
      <dgm:prSet/>
      <dgm:spPr/>
      <dgm:t>
        <a:bodyPr/>
        <a:lstStyle/>
        <a:p>
          <a:endParaRPr lang="en-US"/>
        </a:p>
      </dgm:t>
    </dgm:pt>
    <dgm:pt modelId="{2A65FE7D-04D5-47E8-B49A-4A065401F2E8}" type="sibTrans" cxnId="{E15F2379-48EC-4750-826F-5249E24A8E7F}">
      <dgm:prSet/>
      <dgm:spPr/>
      <dgm:t>
        <a:bodyPr/>
        <a:lstStyle/>
        <a:p>
          <a:endParaRPr lang="en-US"/>
        </a:p>
      </dgm:t>
    </dgm:pt>
    <dgm:pt modelId="{41999CDE-11C8-4F79-BBA7-B55317392299}">
      <dgm:prSet phldrT="[Text]" phldr="1"/>
      <dgm:spPr/>
      <dgm:t>
        <a:bodyPr/>
        <a:lstStyle/>
        <a:p>
          <a:endParaRPr lang="en-US"/>
        </a:p>
      </dgm:t>
    </dgm:pt>
    <dgm:pt modelId="{C2899F1E-FE25-4EE4-AC1F-92F479FABEBF}" type="parTrans" cxnId="{6E01DD21-6F84-49C8-9A75-67C83735A152}">
      <dgm:prSet/>
      <dgm:spPr/>
      <dgm:t>
        <a:bodyPr/>
        <a:lstStyle/>
        <a:p>
          <a:endParaRPr lang="en-US"/>
        </a:p>
      </dgm:t>
    </dgm:pt>
    <dgm:pt modelId="{E095BE4E-7CC8-4C36-85A3-75AB61073491}" type="sibTrans" cxnId="{6E01DD21-6F84-49C8-9A75-67C83735A152}">
      <dgm:prSet/>
      <dgm:spPr/>
      <dgm:t>
        <a:bodyPr/>
        <a:lstStyle/>
        <a:p>
          <a:endParaRPr lang="en-US"/>
        </a:p>
      </dgm:t>
    </dgm:pt>
    <dgm:pt modelId="{1B20B050-3AAF-48B0-A21F-06E7408B9C13}">
      <dgm:prSet phldrT="[Text]"/>
      <dgm:spPr/>
      <dgm:t>
        <a:bodyPr/>
        <a:lstStyle/>
        <a:p>
          <a:r>
            <a:rPr lang="en-US" dirty="0"/>
            <a:t>Rising Vote</a:t>
          </a:r>
        </a:p>
      </dgm:t>
    </dgm:pt>
    <dgm:pt modelId="{2EAE7059-BFD5-44AA-A8A2-28CEEDBA2369}" type="parTrans" cxnId="{0CA9FECA-6AF3-464B-87F2-964D87B0475B}">
      <dgm:prSet/>
      <dgm:spPr/>
      <dgm:t>
        <a:bodyPr/>
        <a:lstStyle/>
        <a:p>
          <a:endParaRPr lang="en-US"/>
        </a:p>
      </dgm:t>
    </dgm:pt>
    <dgm:pt modelId="{068B0F3D-5FE1-4623-A0B1-C4C23ED0C157}" type="sibTrans" cxnId="{0CA9FECA-6AF3-464B-87F2-964D87B0475B}">
      <dgm:prSet/>
      <dgm:spPr/>
      <dgm:t>
        <a:bodyPr/>
        <a:lstStyle/>
        <a:p>
          <a:endParaRPr lang="en-US"/>
        </a:p>
      </dgm:t>
    </dgm:pt>
    <dgm:pt modelId="{52DC38D1-E5F2-470B-BE8A-9B077EF6927A}">
      <dgm:prSet phldrT="[Text]"/>
      <dgm:spPr/>
      <dgm:t>
        <a:bodyPr/>
        <a:lstStyle/>
        <a:p>
          <a:r>
            <a:rPr lang="en-US" dirty="0"/>
            <a:t>Counted Vote</a:t>
          </a:r>
        </a:p>
      </dgm:t>
    </dgm:pt>
    <dgm:pt modelId="{5F4DD9B7-168C-4CD3-8655-DE92714F9307}" type="parTrans" cxnId="{AA3623F0-8BE6-4560-8BE1-E7DBE2724104}">
      <dgm:prSet/>
      <dgm:spPr/>
      <dgm:t>
        <a:bodyPr/>
        <a:lstStyle/>
        <a:p>
          <a:endParaRPr lang="en-US"/>
        </a:p>
      </dgm:t>
    </dgm:pt>
    <dgm:pt modelId="{0D788F08-8B8D-4623-977F-1BD2C97B1141}" type="sibTrans" cxnId="{AA3623F0-8BE6-4560-8BE1-E7DBE2724104}">
      <dgm:prSet/>
      <dgm:spPr/>
      <dgm:t>
        <a:bodyPr/>
        <a:lstStyle/>
        <a:p>
          <a:endParaRPr lang="en-US"/>
        </a:p>
      </dgm:t>
    </dgm:pt>
    <dgm:pt modelId="{BCB6F275-93C2-407E-A550-E6DBE2C3F525}">
      <dgm:prSet phldrT="[Text]"/>
      <dgm:spPr/>
      <dgm:t>
        <a:bodyPr/>
        <a:lstStyle/>
        <a:p>
          <a:endParaRPr lang="en-US" dirty="0"/>
        </a:p>
      </dgm:t>
    </dgm:pt>
    <dgm:pt modelId="{8331F223-E0E3-419B-B933-A1BB9BF85EF2}" type="parTrans" cxnId="{C929DFA5-B7B6-4465-A435-050675ED37F5}">
      <dgm:prSet/>
      <dgm:spPr/>
      <dgm:t>
        <a:bodyPr/>
        <a:lstStyle/>
        <a:p>
          <a:endParaRPr lang="en-US"/>
        </a:p>
      </dgm:t>
    </dgm:pt>
    <dgm:pt modelId="{DC4D66D7-75B1-449A-9711-9C2F696A9B87}" type="sibTrans" cxnId="{C929DFA5-B7B6-4465-A435-050675ED37F5}">
      <dgm:prSet/>
      <dgm:spPr/>
      <dgm:t>
        <a:bodyPr/>
        <a:lstStyle/>
        <a:p>
          <a:endParaRPr lang="en-US"/>
        </a:p>
      </dgm:t>
    </dgm:pt>
    <dgm:pt modelId="{9B98AA96-2E55-4B24-BB09-A821FD790A0D}" type="pres">
      <dgm:prSet presAssocID="{DE8FC193-F353-4D7A-B720-5C0AD69EF6F5}" presName="Name0" presStyleCnt="0">
        <dgm:presLayoutVars>
          <dgm:dir/>
          <dgm:animLvl val="lvl"/>
          <dgm:resizeHandles val="exact"/>
        </dgm:presLayoutVars>
      </dgm:prSet>
      <dgm:spPr/>
    </dgm:pt>
    <dgm:pt modelId="{60CA488F-3D50-445D-A12D-435AA19677BB}" type="pres">
      <dgm:prSet presAssocID="{38C9681C-637C-475C-9992-A7DAABC4F77B}" presName="compositeNode" presStyleCnt="0">
        <dgm:presLayoutVars>
          <dgm:bulletEnabled val="1"/>
        </dgm:presLayoutVars>
      </dgm:prSet>
      <dgm:spPr/>
    </dgm:pt>
    <dgm:pt modelId="{55A1B58E-B4C8-4816-B48F-16F97BD5A8FE}" type="pres">
      <dgm:prSet presAssocID="{38C9681C-637C-475C-9992-A7DAABC4F77B}" presName="bgRect" presStyleLbl="node1" presStyleIdx="0" presStyleCnt="4"/>
      <dgm:spPr/>
    </dgm:pt>
    <dgm:pt modelId="{071C7050-57A8-49D7-BF14-CA2C9FA7138B}" type="pres">
      <dgm:prSet presAssocID="{38C9681C-637C-475C-9992-A7DAABC4F77B}" presName="parentNode" presStyleLbl="node1" presStyleIdx="0" presStyleCnt="4">
        <dgm:presLayoutVars>
          <dgm:chMax val="0"/>
          <dgm:bulletEnabled val="1"/>
        </dgm:presLayoutVars>
      </dgm:prSet>
      <dgm:spPr/>
    </dgm:pt>
    <dgm:pt modelId="{26B56279-5E2D-466D-B640-EF2465ADD9CD}" type="pres">
      <dgm:prSet presAssocID="{38C9681C-637C-475C-9992-A7DAABC4F77B}" presName="childNode" presStyleLbl="node1" presStyleIdx="0" presStyleCnt="4">
        <dgm:presLayoutVars>
          <dgm:bulletEnabled val="1"/>
        </dgm:presLayoutVars>
      </dgm:prSet>
      <dgm:spPr/>
    </dgm:pt>
    <dgm:pt modelId="{F51D5E77-C6D8-476E-B702-157406F4CFD8}" type="pres">
      <dgm:prSet presAssocID="{C9E0752B-3DD7-4252-A996-1BE21D4CA2F8}" presName="hSp" presStyleCnt="0"/>
      <dgm:spPr/>
    </dgm:pt>
    <dgm:pt modelId="{68049630-EB38-4B3E-9673-38ABD31B5D48}" type="pres">
      <dgm:prSet presAssocID="{C9E0752B-3DD7-4252-A996-1BE21D4CA2F8}" presName="vProcSp" presStyleCnt="0"/>
      <dgm:spPr/>
    </dgm:pt>
    <dgm:pt modelId="{2266F317-B7DF-4C19-9A8A-0203EFAE4CB3}" type="pres">
      <dgm:prSet presAssocID="{C9E0752B-3DD7-4252-A996-1BE21D4CA2F8}" presName="vSp1" presStyleCnt="0"/>
      <dgm:spPr/>
    </dgm:pt>
    <dgm:pt modelId="{3A4B343E-1E13-4C65-A808-B6CA143BEB33}" type="pres">
      <dgm:prSet presAssocID="{C9E0752B-3DD7-4252-A996-1BE21D4CA2F8}" presName="simulatedConn" presStyleLbl="solidFgAcc1" presStyleIdx="0" presStyleCnt="3"/>
      <dgm:spPr/>
    </dgm:pt>
    <dgm:pt modelId="{6322B793-E9B6-480D-9B07-3ED9DAC555CD}" type="pres">
      <dgm:prSet presAssocID="{C9E0752B-3DD7-4252-A996-1BE21D4CA2F8}" presName="vSp2" presStyleCnt="0"/>
      <dgm:spPr/>
    </dgm:pt>
    <dgm:pt modelId="{AA6DBC35-6A6F-4BD3-9E26-48AEBD3932A6}" type="pres">
      <dgm:prSet presAssocID="{C9E0752B-3DD7-4252-A996-1BE21D4CA2F8}" presName="sibTrans" presStyleCnt="0"/>
      <dgm:spPr/>
    </dgm:pt>
    <dgm:pt modelId="{17C82C81-136A-4E07-93AB-F7B5BDC10D42}" type="pres">
      <dgm:prSet presAssocID="{841B6EBC-3EAA-4829-949B-B4132292FA76}" presName="compositeNode" presStyleCnt="0">
        <dgm:presLayoutVars>
          <dgm:bulletEnabled val="1"/>
        </dgm:presLayoutVars>
      </dgm:prSet>
      <dgm:spPr/>
    </dgm:pt>
    <dgm:pt modelId="{D623175C-0203-47F5-BA44-BA944983DBF0}" type="pres">
      <dgm:prSet presAssocID="{841B6EBC-3EAA-4829-949B-B4132292FA76}" presName="bgRect" presStyleLbl="node1" presStyleIdx="1" presStyleCnt="4"/>
      <dgm:spPr/>
    </dgm:pt>
    <dgm:pt modelId="{AF58668C-56D6-421A-BC57-BE1750B26430}" type="pres">
      <dgm:prSet presAssocID="{841B6EBC-3EAA-4829-949B-B4132292FA76}" presName="parentNode" presStyleLbl="node1" presStyleIdx="1" presStyleCnt="4">
        <dgm:presLayoutVars>
          <dgm:chMax val="0"/>
          <dgm:bulletEnabled val="1"/>
        </dgm:presLayoutVars>
      </dgm:prSet>
      <dgm:spPr/>
    </dgm:pt>
    <dgm:pt modelId="{8137407E-D29F-4448-B89D-343A08677AD4}" type="pres">
      <dgm:prSet presAssocID="{841B6EBC-3EAA-4829-949B-B4132292FA76}" presName="childNode" presStyleLbl="node1" presStyleIdx="1" presStyleCnt="4">
        <dgm:presLayoutVars>
          <dgm:bulletEnabled val="1"/>
        </dgm:presLayoutVars>
      </dgm:prSet>
      <dgm:spPr/>
    </dgm:pt>
    <dgm:pt modelId="{F16D8377-7831-4364-881B-48023809EDD4}" type="pres">
      <dgm:prSet presAssocID="{39021E78-FD13-406C-829A-1E077E3E6657}" presName="hSp" presStyleCnt="0"/>
      <dgm:spPr/>
    </dgm:pt>
    <dgm:pt modelId="{0701BFD2-090C-4388-8E1C-7F8AC1E7953A}" type="pres">
      <dgm:prSet presAssocID="{39021E78-FD13-406C-829A-1E077E3E6657}" presName="vProcSp" presStyleCnt="0"/>
      <dgm:spPr/>
    </dgm:pt>
    <dgm:pt modelId="{445A8858-1AC4-45E0-AF49-4D3CEE32697C}" type="pres">
      <dgm:prSet presAssocID="{39021E78-FD13-406C-829A-1E077E3E6657}" presName="vSp1" presStyleCnt="0"/>
      <dgm:spPr/>
    </dgm:pt>
    <dgm:pt modelId="{11747CE0-5F89-4F30-8F55-6DECB31FE984}" type="pres">
      <dgm:prSet presAssocID="{39021E78-FD13-406C-829A-1E077E3E6657}" presName="simulatedConn" presStyleLbl="solidFgAcc1" presStyleIdx="1" presStyleCnt="3"/>
      <dgm:spPr/>
    </dgm:pt>
    <dgm:pt modelId="{EFD15364-21AC-4AA7-A0DC-C348FAFE5CF1}" type="pres">
      <dgm:prSet presAssocID="{39021E78-FD13-406C-829A-1E077E3E6657}" presName="vSp2" presStyleCnt="0"/>
      <dgm:spPr/>
    </dgm:pt>
    <dgm:pt modelId="{12D727D1-3875-44A5-AA5E-AB8A7FF10CFA}" type="pres">
      <dgm:prSet presAssocID="{39021E78-FD13-406C-829A-1E077E3E6657}" presName="sibTrans" presStyleCnt="0"/>
      <dgm:spPr/>
    </dgm:pt>
    <dgm:pt modelId="{8A65B36B-98B1-41A8-BC58-583DE8572C4D}" type="pres">
      <dgm:prSet presAssocID="{41999CDE-11C8-4F79-BBA7-B55317392299}" presName="compositeNode" presStyleCnt="0">
        <dgm:presLayoutVars>
          <dgm:bulletEnabled val="1"/>
        </dgm:presLayoutVars>
      </dgm:prSet>
      <dgm:spPr/>
    </dgm:pt>
    <dgm:pt modelId="{58D2238E-33C2-47C2-8A8D-996491129123}" type="pres">
      <dgm:prSet presAssocID="{41999CDE-11C8-4F79-BBA7-B55317392299}" presName="bgRect" presStyleLbl="node1" presStyleIdx="2" presStyleCnt="4"/>
      <dgm:spPr/>
    </dgm:pt>
    <dgm:pt modelId="{C6A5ED74-5CB2-4308-853C-6945BDCC2FB4}" type="pres">
      <dgm:prSet presAssocID="{41999CDE-11C8-4F79-BBA7-B55317392299}" presName="parentNode" presStyleLbl="node1" presStyleIdx="2" presStyleCnt="4">
        <dgm:presLayoutVars>
          <dgm:chMax val="0"/>
          <dgm:bulletEnabled val="1"/>
        </dgm:presLayoutVars>
      </dgm:prSet>
      <dgm:spPr/>
    </dgm:pt>
    <dgm:pt modelId="{201CFF33-1FF3-490C-8CB6-E2F00ADD561E}" type="pres">
      <dgm:prSet presAssocID="{41999CDE-11C8-4F79-BBA7-B55317392299}" presName="childNode" presStyleLbl="node1" presStyleIdx="2" presStyleCnt="4">
        <dgm:presLayoutVars>
          <dgm:bulletEnabled val="1"/>
        </dgm:presLayoutVars>
      </dgm:prSet>
      <dgm:spPr/>
    </dgm:pt>
    <dgm:pt modelId="{57431790-7A51-46AB-BF99-D236ED5DFE75}" type="pres">
      <dgm:prSet presAssocID="{E095BE4E-7CC8-4C36-85A3-75AB61073491}" presName="hSp" presStyleCnt="0"/>
      <dgm:spPr/>
    </dgm:pt>
    <dgm:pt modelId="{FC5F183B-5E39-4B6B-B713-634A5F74C9A5}" type="pres">
      <dgm:prSet presAssocID="{E095BE4E-7CC8-4C36-85A3-75AB61073491}" presName="vProcSp" presStyleCnt="0"/>
      <dgm:spPr/>
    </dgm:pt>
    <dgm:pt modelId="{2E6CA292-F1A2-4A6D-826E-72A0D0F47709}" type="pres">
      <dgm:prSet presAssocID="{E095BE4E-7CC8-4C36-85A3-75AB61073491}" presName="vSp1" presStyleCnt="0"/>
      <dgm:spPr/>
    </dgm:pt>
    <dgm:pt modelId="{41CBCD63-5E5B-4777-82C8-D3D464E07BCC}" type="pres">
      <dgm:prSet presAssocID="{E095BE4E-7CC8-4C36-85A3-75AB61073491}" presName="simulatedConn" presStyleLbl="solidFgAcc1" presStyleIdx="2" presStyleCnt="3"/>
      <dgm:spPr/>
    </dgm:pt>
    <dgm:pt modelId="{1032C166-CBD3-4111-9A7E-5D2034094881}" type="pres">
      <dgm:prSet presAssocID="{E095BE4E-7CC8-4C36-85A3-75AB61073491}" presName="vSp2" presStyleCnt="0"/>
      <dgm:spPr/>
    </dgm:pt>
    <dgm:pt modelId="{76451EF0-25C9-4566-993B-A58C4586A836}" type="pres">
      <dgm:prSet presAssocID="{E095BE4E-7CC8-4C36-85A3-75AB61073491}" presName="sibTrans" presStyleCnt="0"/>
      <dgm:spPr/>
    </dgm:pt>
    <dgm:pt modelId="{31E2A7EA-2A96-4D7B-A999-46C8572E6C05}" type="pres">
      <dgm:prSet presAssocID="{BCB6F275-93C2-407E-A550-E6DBE2C3F525}" presName="compositeNode" presStyleCnt="0">
        <dgm:presLayoutVars>
          <dgm:bulletEnabled val="1"/>
        </dgm:presLayoutVars>
      </dgm:prSet>
      <dgm:spPr/>
    </dgm:pt>
    <dgm:pt modelId="{2FB82514-40FB-4521-855F-4A28090D29D4}" type="pres">
      <dgm:prSet presAssocID="{BCB6F275-93C2-407E-A550-E6DBE2C3F525}" presName="bgRect" presStyleLbl="node1" presStyleIdx="3" presStyleCnt="4"/>
      <dgm:spPr/>
    </dgm:pt>
    <dgm:pt modelId="{F8F1D6CD-6B09-43BA-ADD7-D69F6858FE2A}" type="pres">
      <dgm:prSet presAssocID="{BCB6F275-93C2-407E-A550-E6DBE2C3F525}" presName="parentNode" presStyleLbl="node1" presStyleIdx="3" presStyleCnt="4">
        <dgm:presLayoutVars>
          <dgm:chMax val="0"/>
          <dgm:bulletEnabled val="1"/>
        </dgm:presLayoutVars>
      </dgm:prSet>
      <dgm:spPr/>
    </dgm:pt>
    <dgm:pt modelId="{C62B9EE5-AA43-44A9-9637-43CAC67A100C}" type="pres">
      <dgm:prSet presAssocID="{BCB6F275-93C2-407E-A550-E6DBE2C3F525}" presName="childNode" presStyleLbl="node1" presStyleIdx="3" presStyleCnt="4">
        <dgm:presLayoutVars>
          <dgm:bulletEnabled val="1"/>
        </dgm:presLayoutVars>
      </dgm:prSet>
      <dgm:spPr/>
    </dgm:pt>
  </dgm:ptLst>
  <dgm:cxnLst>
    <dgm:cxn modelId="{0075CA01-9141-40EB-8515-FAB4DCFF3E41}" type="presOf" srcId="{38C9681C-637C-475C-9992-A7DAABC4F77B}" destId="{071C7050-57A8-49D7-BF14-CA2C9FA7138B}" srcOrd="1" destOrd="0" presId="urn:microsoft.com/office/officeart/2005/8/layout/hProcess7"/>
    <dgm:cxn modelId="{5B3B610D-56E8-46E5-AB59-837E04894A51}" type="presOf" srcId="{38C9681C-637C-475C-9992-A7DAABC4F77B}" destId="{55A1B58E-B4C8-4816-B48F-16F97BD5A8FE}" srcOrd="0" destOrd="0" presId="urn:microsoft.com/office/officeart/2005/8/layout/hProcess7"/>
    <dgm:cxn modelId="{6E01DD21-6F84-49C8-9A75-67C83735A152}" srcId="{DE8FC193-F353-4D7A-B720-5C0AD69EF6F5}" destId="{41999CDE-11C8-4F79-BBA7-B55317392299}" srcOrd="2" destOrd="0" parTransId="{C2899F1E-FE25-4EE4-AC1F-92F479FABEBF}" sibTransId="{E095BE4E-7CC8-4C36-85A3-75AB61073491}"/>
    <dgm:cxn modelId="{C3820741-0D95-42DF-825C-FE1B504A647B}" type="presOf" srcId="{BCB6F275-93C2-407E-A550-E6DBE2C3F525}" destId="{2FB82514-40FB-4521-855F-4A28090D29D4}" srcOrd="0" destOrd="0" presId="urn:microsoft.com/office/officeart/2005/8/layout/hProcess7"/>
    <dgm:cxn modelId="{61FFC743-7117-4D41-A6FE-AE2625F25D40}" srcId="{DE8FC193-F353-4D7A-B720-5C0AD69EF6F5}" destId="{38C9681C-637C-475C-9992-A7DAABC4F77B}" srcOrd="0" destOrd="0" parTransId="{2E63F8EA-F0C3-4BC2-9FFA-7B193DDACDB3}" sibTransId="{C9E0752B-3DD7-4252-A996-1BE21D4CA2F8}"/>
    <dgm:cxn modelId="{7804C178-1AA3-43D7-A500-541441B97652}" type="presOf" srcId="{841B6EBC-3EAA-4829-949B-B4132292FA76}" destId="{D623175C-0203-47F5-BA44-BA944983DBF0}" srcOrd="0" destOrd="0" presId="urn:microsoft.com/office/officeart/2005/8/layout/hProcess7"/>
    <dgm:cxn modelId="{E15F2379-48EC-4750-826F-5249E24A8E7F}" srcId="{841B6EBC-3EAA-4829-949B-B4132292FA76}" destId="{6701C0C4-5754-40C9-886D-25371ED735BC}" srcOrd="0" destOrd="0" parTransId="{A72089BC-9D45-431E-96A6-4F9C5D2ACDC2}" sibTransId="{2A65FE7D-04D5-47E8-B49A-4A065401F2E8}"/>
    <dgm:cxn modelId="{BAB8D07B-6113-4522-964E-FD404CB0BA43}" type="presOf" srcId="{41999CDE-11C8-4F79-BBA7-B55317392299}" destId="{C6A5ED74-5CB2-4308-853C-6945BDCC2FB4}" srcOrd="1" destOrd="0" presId="urn:microsoft.com/office/officeart/2005/8/layout/hProcess7"/>
    <dgm:cxn modelId="{EAC29983-46D6-4609-ABD1-D065E477A08D}" type="presOf" srcId="{D740FEA0-09F4-4CA6-9BDD-99573D043A8C}" destId="{26B56279-5E2D-466D-B640-EF2465ADD9CD}" srcOrd="0" destOrd="0" presId="urn:microsoft.com/office/officeart/2005/8/layout/hProcess7"/>
    <dgm:cxn modelId="{B1B0B58E-01CB-4A61-A4E1-3E72974F53ED}" srcId="{38C9681C-637C-475C-9992-A7DAABC4F77B}" destId="{D740FEA0-09F4-4CA6-9BDD-99573D043A8C}" srcOrd="0" destOrd="0" parTransId="{7E991672-ABA2-4758-912F-BA52EEF4562D}" sibTransId="{9C5915CB-7D51-485E-846B-259372B3A02E}"/>
    <dgm:cxn modelId="{C929DFA5-B7B6-4465-A435-050675ED37F5}" srcId="{DE8FC193-F353-4D7A-B720-5C0AD69EF6F5}" destId="{BCB6F275-93C2-407E-A550-E6DBE2C3F525}" srcOrd="3" destOrd="0" parTransId="{8331F223-E0E3-419B-B933-A1BB9BF85EF2}" sibTransId="{DC4D66D7-75B1-449A-9711-9C2F696A9B87}"/>
    <dgm:cxn modelId="{63A239AB-0FAE-4970-A3D6-AD33C278EB94}" srcId="{DE8FC193-F353-4D7A-B720-5C0AD69EF6F5}" destId="{841B6EBC-3EAA-4829-949B-B4132292FA76}" srcOrd="1" destOrd="0" parTransId="{419EC68A-A008-4581-828B-578441D67768}" sibTransId="{39021E78-FD13-406C-829A-1E077E3E6657}"/>
    <dgm:cxn modelId="{C84CC0BB-DE77-4A16-AB66-FA8C87F31B5F}" type="presOf" srcId="{1B20B050-3AAF-48B0-A21F-06E7408B9C13}" destId="{201CFF33-1FF3-490C-8CB6-E2F00ADD561E}" srcOrd="0" destOrd="0" presId="urn:microsoft.com/office/officeart/2005/8/layout/hProcess7"/>
    <dgm:cxn modelId="{0CA9FECA-6AF3-464B-87F2-964D87B0475B}" srcId="{41999CDE-11C8-4F79-BBA7-B55317392299}" destId="{1B20B050-3AAF-48B0-A21F-06E7408B9C13}" srcOrd="0" destOrd="0" parTransId="{2EAE7059-BFD5-44AA-A8A2-28CEEDBA2369}" sibTransId="{068B0F3D-5FE1-4623-A0B1-C4C23ED0C157}"/>
    <dgm:cxn modelId="{E2668FD5-0874-4B9C-8E62-C8EDB0E8AE0F}" type="presOf" srcId="{6701C0C4-5754-40C9-886D-25371ED735BC}" destId="{8137407E-D29F-4448-B89D-343A08677AD4}" srcOrd="0" destOrd="0" presId="urn:microsoft.com/office/officeart/2005/8/layout/hProcess7"/>
    <dgm:cxn modelId="{7AFE52DE-0795-432B-8500-054733E00EC2}" type="presOf" srcId="{41999CDE-11C8-4F79-BBA7-B55317392299}" destId="{58D2238E-33C2-47C2-8A8D-996491129123}" srcOrd="0" destOrd="0" presId="urn:microsoft.com/office/officeart/2005/8/layout/hProcess7"/>
    <dgm:cxn modelId="{A19A1EE9-8FBD-4CB3-A9D8-622EE2CEF307}" type="presOf" srcId="{52DC38D1-E5F2-470B-BE8A-9B077EF6927A}" destId="{C62B9EE5-AA43-44A9-9637-43CAC67A100C}" srcOrd="0" destOrd="0" presId="urn:microsoft.com/office/officeart/2005/8/layout/hProcess7"/>
    <dgm:cxn modelId="{AA3623F0-8BE6-4560-8BE1-E7DBE2724104}" srcId="{BCB6F275-93C2-407E-A550-E6DBE2C3F525}" destId="{52DC38D1-E5F2-470B-BE8A-9B077EF6927A}" srcOrd="0" destOrd="0" parTransId="{5F4DD9B7-168C-4CD3-8655-DE92714F9307}" sibTransId="{0D788F08-8B8D-4623-977F-1BD2C97B1141}"/>
    <dgm:cxn modelId="{8BDE15F6-BB03-41F3-8546-C9D93CD7FDB8}" type="presOf" srcId="{BCB6F275-93C2-407E-A550-E6DBE2C3F525}" destId="{F8F1D6CD-6B09-43BA-ADD7-D69F6858FE2A}" srcOrd="1" destOrd="0" presId="urn:microsoft.com/office/officeart/2005/8/layout/hProcess7"/>
    <dgm:cxn modelId="{6ACFE3F7-D3BC-4F8B-A5C4-9086331CD8AF}" type="presOf" srcId="{841B6EBC-3EAA-4829-949B-B4132292FA76}" destId="{AF58668C-56D6-421A-BC57-BE1750B26430}" srcOrd="1" destOrd="0" presId="urn:microsoft.com/office/officeart/2005/8/layout/hProcess7"/>
    <dgm:cxn modelId="{D8205FFA-7BC8-4218-84CC-BE0E1C6F3636}" type="presOf" srcId="{DE8FC193-F353-4D7A-B720-5C0AD69EF6F5}" destId="{9B98AA96-2E55-4B24-BB09-A821FD790A0D}" srcOrd="0" destOrd="0" presId="urn:microsoft.com/office/officeart/2005/8/layout/hProcess7"/>
    <dgm:cxn modelId="{E0787453-790C-4C50-8562-B04DE6C82C6B}" type="presParOf" srcId="{9B98AA96-2E55-4B24-BB09-A821FD790A0D}" destId="{60CA488F-3D50-445D-A12D-435AA19677BB}" srcOrd="0" destOrd="0" presId="urn:microsoft.com/office/officeart/2005/8/layout/hProcess7"/>
    <dgm:cxn modelId="{674EF265-D185-42B0-8EAA-9BE93A5D4C34}" type="presParOf" srcId="{60CA488F-3D50-445D-A12D-435AA19677BB}" destId="{55A1B58E-B4C8-4816-B48F-16F97BD5A8FE}" srcOrd="0" destOrd="0" presId="urn:microsoft.com/office/officeart/2005/8/layout/hProcess7"/>
    <dgm:cxn modelId="{C964AD80-1C97-4D36-9B83-1AFCF14AA61A}" type="presParOf" srcId="{60CA488F-3D50-445D-A12D-435AA19677BB}" destId="{071C7050-57A8-49D7-BF14-CA2C9FA7138B}" srcOrd="1" destOrd="0" presId="urn:microsoft.com/office/officeart/2005/8/layout/hProcess7"/>
    <dgm:cxn modelId="{D6515D68-E5C9-428C-B7C6-EDEB60FCA5A7}" type="presParOf" srcId="{60CA488F-3D50-445D-A12D-435AA19677BB}" destId="{26B56279-5E2D-466D-B640-EF2465ADD9CD}" srcOrd="2" destOrd="0" presId="urn:microsoft.com/office/officeart/2005/8/layout/hProcess7"/>
    <dgm:cxn modelId="{B2D48A6B-6C0C-4EA8-90A6-A1EA80B28130}" type="presParOf" srcId="{9B98AA96-2E55-4B24-BB09-A821FD790A0D}" destId="{F51D5E77-C6D8-476E-B702-157406F4CFD8}" srcOrd="1" destOrd="0" presId="urn:microsoft.com/office/officeart/2005/8/layout/hProcess7"/>
    <dgm:cxn modelId="{D198FFDB-B8F6-465F-8F0C-27AB6861E291}" type="presParOf" srcId="{9B98AA96-2E55-4B24-BB09-A821FD790A0D}" destId="{68049630-EB38-4B3E-9673-38ABD31B5D48}" srcOrd="2" destOrd="0" presId="urn:microsoft.com/office/officeart/2005/8/layout/hProcess7"/>
    <dgm:cxn modelId="{1A0F7DD3-7FD3-41E6-9AF7-4FCA4AE70A58}" type="presParOf" srcId="{68049630-EB38-4B3E-9673-38ABD31B5D48}" destId="{2266F317-B7DF-4C19-9A8A-0203EFAE4CB3}" srcOrd="0" destOrd="0" presId="urn:microsoft.com/office/officeart/2005/8/layout/hProcess7"/>
    <dgm:cxn modelId="{0652EC69-5C46-4D9B-810F-E69E89FE35E7}" type="presParOf" srcId="{68049630-EB38-4B3E-9673-38ABD31B5D48}" destId="{3A4B343E-1E13-4C65-A808-B6CA143BEB33}" srcOrd="1" destOrd="0" presId="urn:microsoft.com/office/officeart/2005/8/layout/hProcess7"/>
    <dgm:cxn modelId="{C6C0E298-E431-497C-B876-62FE11F94CCA}" type="presParOf" srcId="{68049630-EB38-4B3E-9673-38ABD31B5D48}" destId="{6322B793-E9B6-480D-9B07-3ED9DAC555CD}" srcOrd="2" destOrd="0" presId="urn:microsoft.com/office/officeart/2005/8/layout/hProcess7"/>
    <dgm:cxn modelId="{046AAF3D-3186-4391-BEDD-99E5F5D406B1}" type="presParOf" srcId="{9B98AA96-2E55-4B24-BB09-A821FD790A0D}" destId="{AA6DBC35-6A6F-4BD3-9E26-48AEBD3932A6}" srcOrd="3" destOrd="0" presId="urn:microsoft.com/office/officeart/2005/8/layout/hProcess7"/>
    <dgm:cxn modelId="{4065AB43-7F85-4900-9065-40E0A04EF0DB}" type="presParOf" srcId="{9B98AA96-2E55-4B24-BB09-A821FD790A0D}" destId="{17C82C81-136A-4E07-93AB-F7B5BDC10D42}" srcOrd="4" destOrd="0" presId="urn:microsoft.com/office/officeart/2005/8/layout/hProcess7"/>
    <dgm:cxn modelId="{A97CC51A-3530-43FD-81B7-CFD9A51AD5D5}" type="presParOf" srcId="{17C82C81-136A-4E07-93AB-F7B5BDC10D42}" destId="{D623175C-0203-47F5-BA44-BA944983DBF0}" srcOrd="0" destOrd="0" presId="urn:microsoft.com/office/officeart/2005/8/layout/hProcess7"/>
    <dgm:cxn modelId="{DFF69878-BD4E-4AC9-9119-65BFE6DA9920}" type="presParOf" srcId="{17C82C81-136A-4E07-93AB-F7B5BDC10D42}" destId="{AF58668C-56D6-421A-BC57-BE1750B26430}" srcOrd="1" destOrd="0" presId="urn:microsoft.com/office/officeart/2005/8/layout/hProcess7"/>
    <dgm:cxn modelId="{7664860C-8A1D-49BF-AAF2-20B363F9A1AD}" type="presParOf" srcId="{17C82C81-136A-4E07-93AB-F7B5BDC10D42}" destId="{8137407E-D29F-4448-B89D-343A08677AD4}" srcOrd="2" destOrd="0" presId="urn:microsoft.com/office/officeart/2005/8/layout/hProcess7"/>
    <dgm:cxn modelId="{6FD835F0-26E7-49D3-AB8B-3C6AB5876DB0}" type="presParOf" srcId="{9B98AA96-2E55-4B24-BB09-A821FD790A0D}" destId="{F16D8377-7831-4364-881B-48023809EDD4}" srcOrd="5" destOrd="0" presId="urn:microsoft.com/office/officeart/2005/8/layout/hProcess7"/>
    <dgm:cxn modelId="{29D38CC7-BD04-468A-92A7-30CB38A60C95}" type="presParOf" srcId="{9B98AA96-2E55-4B24-BB09-A821FD790A0D}" destId="{0701BFD2-090C-4388-8E1C-7F8AC1E7953A}" srcOrd="6" destOrd="0" presId="urn:microsoft.com/office/officeart/2005/8/layout/hProcess7"/>
    <dgm:cxn modelId="{3D976684-66B4-41BE-855D-C08864DB44CF}" type="presParOf" srcId="{0701BFD2-090C-4388-8E1C-7F8AC1E7953A}" destId="{445A8858-1AC4-45E0-AF49-4D3CEE32697C}" srcOrd="0" destOrd="0" presId="urn:microsoft.com/office/officeart/2005/8/layout/hProcess7"/>
    <dgm:cxn modelId="{451BDB49-7875-4CF0-9E08-B2B9CE6C9C1A}" type="presParOf" srcId="{0701BFD2-090C-4388-8E1C-7F8AC1E7953A}" destId="{11747CE0-5F89-4F30-8F55-6DECB31FE984}" srcOrd="1" destOrd="0" presId="urn:microsoft.com/office/officeart/2005/8/layout/hProcess7"/>
    <dgm:cxn modelId="{A72736B4-633D-4826-B985-4E8D19DAEBEC}" type="presParOf" srcId="{0701BFD2-090C-4388-8E1C-7F8AC1E7953A}" destId="{EFD15364-21AC-4AA7-A0DC-C348FAFE5CF1}" srcOrd="2" destOrd="0" presId="urn:microsoft.com/office/officeart/2005/8/layout/hProcess7"/>
    <dgm:cxn modelId="{E626FDF2-CBB4-42B8-9F7A-BE0E71BA8F0E}" type="presParOf" srcId="{9B98AA96-2E55-4B24-BB09-A821FD790A0D}" destId="{12D727D1-3875-44A5-AA5E-AB8A7FF10CFA}" srcOrd="7" destOrd="0" presId="urn:microsoft.com/office/officeart/2005/8/layout/hProcess7"/>
    <dgm:cxn modelId="{65B10712-5BAF-4334-92D1-145BD24E22CC}" type="presParOf" srcId="{9B98AA96-2E55-4B24-BB09-A821FD790A0D}" destId="{8A65B36B-98B1-41A8-BC58-583DE8572C4D}" srcOrd="8" destOrd="0" presId="urn:microsoft.com/office/officeart/2005/8/layout/hProcess7"/>
    <dgm:cxn modelId="{46CBDC62-9FA3-4A7B-8C4E-F3F862903019}" type="presParOf" srcId="{8A65B36B-98B1-41A8-BC58-583DE8572C4D}" destId="{58D2238E-33C2-47C2-8A8D-996491129123}" srcOrd="0" destOrd="0" presId="urn:microsoft.com/office/officeart/2005/8/layout/hProcess7"/>
    <dgm:cxn modelId="{7F6EADC1-D0D2-4B0C-9E68-827857FDDEA2}" type="presParOf" srcId="{8A65B36B-98B1-41A8-BC58-583DE8572C4D}" destId="{C6A5ED74-5CB2-4308-853C-6945BDCC2FB4}" srcOrd="1" destOrd="0" presId="urn:microsoft.com/office/officeart/2005/8/layout/hProcess7"/>
    <dgm:cxn modelId="{55C18AA5-CE29-4D32-BBC5-8562FDDDF2EA}" type="presParOf" srcId="{8A65B36B-98B1-41A8-BC58-583DE8572C4D}" destId="{201CFF33-1FF3-490C-8CB6-E2F00ADD561E}" srcOrd="2" destOrd="0" presId="urn:microsoft.com/office/officeart/2005/8/layout/hProcess7"/>
    <dgm:cxn modelId="{FA6CA937-3EF7-4555-BEB3-E0C9D758A81F}" type="presParOf" srcId="{9B98AA96-2E55-4B24-BB09-A821FD790A0D}" destId="{57431790-7A51-46AB-BF99-D236ED5DFE75}" srcOrd="9" destOrd="0" presId="urn:microsoft.com/office/officeart/2005/8/layout/hProcess7"/>
    <dgm:cxn modelId="{92529B2F-EE97-450A-BDAC-7A54C30FFE51}" type="presParOf" srcId="{9B98AA96-2E55-4B24-BB09-A821FD790A0D}" destId="{FC5F183B-5E39-4B6B-B713-634A5F74C9A5}" srcOrd="10" destOrd="0" presId="urn:microsoft.com/office/officeart/2005/8/layout/hProcess7"/>
    <dgm:cxn modelId="{5146AB4D-376B-4ECB-87C3-0BEFBED9176C}" type="presParOf" srcId="{FC5F183B-5E39-4B6B-B713-634A5F74C9A5}" destId="{2E6CA292-F1A2-4A6D-826E-72A0D0F47709}" srcOrd="0" destOrd="0" presId="urn:microsoft.com/office/officeart/2005/8/layout/hProcess7"/>
    <dgm:cxn modelId="{13AA1D36-10C6-420D-8A4F-B6264CDEC0ED}" type="presParOf" srcId="{FC5F183B-5E39-4B6B-B713-634A5F74C9A5}" destId="{41CBCD63-5E5B-4777-82C8-D3D464E07BCC}" srcOrd="1" destOrd="0" presId="urn:microsoft.com/office/officeart/2005/8/layout/hProcess7"/>
    <dgm:cxn modelId="{D3A5B343-4111-42D4-BA0A-87F90ED52410}" type="presParOf" srcId="{FC5F183B-5E39-4B6B-B713-634A5F74C9A5}" destId="{1032C166-CBD3-4111-9A7E-5D2034094881}" srcOrd="2" destOrd="0" presId="urn:microsoft.com/office/officeart/2005/8/layout/hProcess7"/>
    <dgm:cxn modelId="{F9F3217D-4E82-484C-B985-493660120507}" type="presParOf" srcId="{9B98AA96-2E55-4B24-BB09-A821FD790A0D}" destId="{76451EF0-25C9-4566-993B-A58C4586A836}" srcOrd="11" destOrd="0" presId="urn:microsoft.com/office/officeart/2005/8/layout/hProcess7"/>
    <dgm:cxn modelId="{A370DA9E-9A42-4B3F-A70A-A80B4B5BC5E7}" type="presParOf" srcId="{9B98AA96-2E55-4B24-BB09-A821FD790A0D}" destId="{31E2A7EA-2A96-4D7B-A999-46C8572E6C05}" srcOrd="12" destOrd="0" presId="urn:microsoft.com/office/officeart/2005/8/layout/hProcess7"/>
    <dgm:cxn modelId="{A6EC50A6-0B70-4A9F-820E-F5E92DED38EE}" type="presParOf" srcId="{31E2A7EA-2A96-4D7B-A999-46C8572E6C05}" destId="{2FB82514-40FB-4521-855F-4A28090D29D4}" srcOrd="0" destOrd="0" presId="urn:microsoft.com/office/officeart/2005/8/layout/hProcess7"/>
    <dgm:cxn modelId="{65498A16-564D-4194-8AB7-A3BDB8D53D31}" type="presParOf" srcId="{31E2A7EA-2A96-4D7B-A999-46C8572E6C05}" destId="{F8F1D6CD-6B09-43BA-ADD7-D69F6858FE2A}" srcOrd="1" destOrd="0" presId="urn:microsoft.com/office/officeart/2005/8/layout/hProcess7"/>
    <dgm:cxn modelId="{46285D02-B445-47F1-B730-582BDBE86106}" type="presParOf" srcId="{31E2A7EA-2A96-4D7B-A999-46C8572E6C05}" destId="{C62B9EE5-AA43-44A9-9637-43CAC67A100C}" srcOrd="2" destOrd="0" presId="urn:microsoft.com/office/officeart/2005/8/layout/hProcess7"/>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B234C85-225E-4C1D-836F-74D9A4D61EAF}" type="doc">
      <dgm:prSet loTypeId="urn:microsoft.com/office/officeart/2005/8/layout/hProcess9" loCatId="process" qsTypeId="urn:microsoft.com/office/officeart/2005/8/quickstyle/simple1" qsCatId="simple" csTypeId="urn:microsoft.com/office/officeart/2005/8/colors/accent1_2" csCatId="accent1" phldr="1"/>
      <dgm:spPr/>
    </dgm:pt>
    <dgm:pt modelId="{1BFD4359-8957-4E39-BADF-2D3B774323BF}">
      <dgm:prSet phldrT="[Text]"/>
      <dgm:spPr/>
      <dgm:t>
        <a:bodyPr/>
        <a:lstStyle/>
        <a:p>
          <a:r>
            <a:rPr lang="en-US" dirty="0"/>
            <a:t>DEBATE the motion</a:t>
          </a:r>
        </a:p>
      </dgm:t>
    </dgm:pt>
    <dgm:pt modelId="{BD5A72B1-FA38-4ACC-A196-42B681352736}" type="parTrans" cxnId="{A4457D5F-946A-4405-81B3-14B7541F6D64}">
      <dgm:prSet/>
      <dgm:spPr/>
      <dgm:t>
        <a:bodyPr/>
        <a:lstStyle/>
        <a:p>
          <a:endParaRPr lang="en-US"/>
        </a:p>
      </dgm:t>
    </dgm:pt>
    <dgm:pt modelId="{95B1B799-38BD-451C-9B85-26F8BEBF0F81}" type="sibTrans" cxnId="{A4457D5F-946A-4405-81B3-14B7541F6D64}">
      <dgm:prSet/>
      <dgm:spPr/>
      <dgm:t>
        <a:bodyPr/>
        <a:lstStyle/>
        <a:p>
          <a:endParaRPr lang="en-US"/>
        </a:p>
      </dgm:t>
    </dgm:pt>
    <dgm:pt modelId="{AB915797-0230-4392-96F9-575159CA5379}">
      <dgm:prSet phldrT="[Text]"/>
      <dgm:spPr/>
      <dgm:t>
        <a:bodyPr/>
        <a:lstStyle/>
        <a:p>
          <a:r>
            <a:rPr lang="en-US" dirty="0"/>
            <a:t>PUT the question to a vote</a:t>
          </a:r>
        </a:p>
      </dgm:t>
    </dgm:pt>
    <dgm:pt modelId="{6C92EF7A-8CA4-491B-802E-5BFBAC26EFAB}" type="parTrans" cxnId="{AC886D3D-1CF6-4889-95BE-1C95767008E9}">
      <dgm:prSet/>
      <dgm:spPr/>
      <dgm:t>
        <a:bodyPr/>
        <a:lstStyle/>
        <a:p>
          <a:endParaRPr lang="en-US"/>
        </a:p>
      </dgm:t>
    </dgm:pt>
    <dgm:pt modelId="{979DB171-81BD-4A3C-ABC3-66FFBF12CD01}" type="sibTrans" cxnId="{AC886D3D-1CF6-4889-95BE-1C95767008E9}">
      <dgm:prSet/>
      <dgm:spPr/>
      <dgm:t>
        <a:bodyPr/>
        <a:lstStyle/>
        <a:p>
          <a:endParaRPr lang="en-US"/>
        </a:p>
      </dgm:t>
    </dgm:pt>
    <dgm:pt modelId="{6E0019DF-DB6D-4F4E-B330-E949C3C41A6E}">
      <dgm:prSet phldrT="[Text]"/>
      <dgm:spPr/>
      <dgm:t>
        <a:bodyPr/>
        <a:lstStyle/>
        <a:p>
          <a:r>
            <a:rPr lang="en-US" dirty="0"/>
            <a:t>ANNOUNCE the results of the vote</a:t>
          </a:r>
        </a:p>
      </dgm:t>
    </dgm:pt>
    <dgm:pt modelId="{9D0228F2-65C1-4F03-BC78-546723F0EF18}" type="parTrans" cxnId="{C48633E9-A132-4F48-B576-E7D9B3FFE8D6}">
      <dgm:prSet/>
      <dgm:spPr/>
      <dgm:t>
        <a:bodyPr/>
        <a:lstStyle/>
        <a:p>
          <a:endParaRPr lang="en-US"/>
        </a:p>
      </dgm:t>
    </dgm:pt>
    <dgm:pt modelId="{6D42312A-E059-4779-9694-B8E9E94CDFD5}" type="sibTrans" cxnId="{C48633E9-A132-4F48-B576-E7D9B3FFE8D6}">
      <dgm:prSet/>
      <dgm:spPr/>
      <dgm:t>
        <a:bodyPr/>
        <a:lstStyle/>
        <a:p>
          <a:endParaRPr lang="en-US"/>
        </a:p>
      </dgm:t>
    </dgm:pt>
    <dgm:pt modelId="{6F691D62-7B4B-4E99-B73B-4A9C1648E601}" type="pres">
      <dgm:prSet presAssocID="{2B234C85-225E-4C1D-836F-74D9A4D61EAF}" presName="CompostProcess" presStyleCnt="0">
        <dgm:presLayoutVars>
          <dgm:dir/>
          <dgm:resizeHandles val="exact"/>
        </dgm:presLayoutVars>
      </dgm:prSet>
      <dgm:spPr/>
    </dgm:pt>
    <dgm:pt modelId="{A089F1F6-965D-4A80-ACF5-068D6F133737}" type="pres">
      <dgm:prSet presAssocID="{2B234C85-225E-4C1D-836F-74D9A4D61EAF}" presName="arrow" presStyleLbl="bgShp" presStyleIdx="0" presStyleCnt="1"/>
      <dgm:spPr/>
    </dgm:pt>
    <dgm:pt modelId="{AD404FA2-6AA1-4741-928B-2B630218B9E5}" type="pres">
      <dgm:prSet presAssocID="{2B234C85-225E-4C1D-836F-74D9A4D61EAF}" presName="linearProcess" presStyleCnt="0"/>
      <dgm:spPr/>
    </dgm:pt>
    <dgm:pt modelId="{63BACB45-06D6-4DBF-A08B-5F08C6E00BFD}" type="pres">
      <dgm:prSet presAssocID="{1BFD4359-8957-4E39-BADF-2D3B774323BF}" presName="textNode" presStyleLbl="node1" presStyleIdx="0" presStyleCnt="3">
        <dgm:presLayoutVars>
          <dgm:bulletEnabled val="1"/>
        </dgm:presLayoutVars>
      </dgm:prSet>
      <dgm:spPr/>
    </dgm:pt>
    <dgm:pt modelId="{ECB973EC-9B52-409C-A6F5-59230E5A6F47}" type="pres">
      <dgm:prSet presAssocID="{95B1B799-38BD-451C-9B85-26F8BEBF0F81}" presName="sibTrans" presStyleCnt="0"/>
      <dgm:spPr/>
    </dgm:pt>
    <dgm:pt modelId="{3F506D4B-E27D-40CC-90C1-2AD38BD3A4E9}" type="pres">
      <dgm:prSet presAssocID="{AB915797-0230-4392-96F9-575159CA5379}" presName="textNode" presStyleLbl="node1" presStyleIdx="1" presStyleCnt="3">
        <dgm:presLayoutVars>
          <dgm:bulletEnabled val="1"/>
        </dgm:presLayoutVars>
      </dgm:prSet>
      <dgm:spPr/>
    </dgm:pt>
    <dgm:pt modelId="{3851C64D-D927-4314-9F61-6FA50CB03EA9}" type="pres">
      <dgm:prSet presAssocID="{979DB171-81BD-4A3C-ABC3-66FFBF12CD01}" presName="sibTrans" presStyleCnt="0"/>
      <dgm:spPr/>
    </dgm:pt>
    <dgm:pt modelId="{AD3C5791-363F-4B4A-9BC0-66C177FB7B66}" type="pres">
      <dgm:prSet presAssocID="{6E0019DF-DB6D-4F4E-B330-E949C3C41A6E}" presName="textNode" presStyleLbl="node1" presStyleIdx="2" presStyleCnt="3">
        <dgm:presLayoutVars>
          <dgm:bulletEnabled val="1"/>
        </dgm:presLayoutVars>
      </dgm:prSet>
      <dgm:spPr/>
    </dgm:pt>
  </dgm:ptLst>
  <dgm:cxnLst>
    <dgm:cxn modelId="{AC886D3D-1CF6-4889-95BE-1C95767008E9}" srcId="{2B234C85-225E-4C1D-836F-74D9A4D61EAF}" destId="{AB915797-0230-4392-96F9-575159CA5379}" srcOrd="1" destOrd="0" parTransId="{6C92EF7A-8CA4-491B-802E-5BFBAC26EFAB}" sibTransId="{979DB171-81BD-4A3C-ABC3-66FFBF12CD01}"/>
    <dgm:cxn modelId="{A4457D5F-946A-4405-81B3-14B7541F6D64}" srcId="{2B234C85-225E-4C1D-836F-74D9A4D61EAF}" destId="{1BFD4359-8957-4E39-BADF-2D3B774323BF}" srcOrd="0" destOrd="0" parTransId="{BD5A72B1-FA38-4ACC-A196-42B681352736}" sibTransId="{95B1B799-38BD-451C-9B85-26F8BEBF0F81}"/>
    <dgm:cxn modelId="{57BDDC4F-0423-4EF9-816A-761E7E13795D}" type="presOf" srcId="{1BFD4359-8957-4E39-BADF-2D3B774323BF}" destId="{63BACB45-06D6-4DBF-A08B-5F08C6E00BFD}" srcOrd="0" destOrd="0" presId="urn:microsoft.com/office/officeart/2005/8/layout/hProcess9"/>
    <dgm:cxn modelId="{A3976955-3B34-48B1-ACCB-323E2A4BF581}" type="presOf" srcId="{2B234C85-225E-4C1D-836F-74D9A4D61EAF}" destId="{6F691D62-7B4B-4E99-B73B-4A9C1648E601}" srcOrd="0" destOrd="0" presId="urn:microsoft.com/office/officeart/2005/8/layout/hProcess9"/>
    <dgm:cxn modelId="{5338A37D-0AB2-46DF-AAB8-A235CDF7C7D0}" type="presOf" srcId="{AB915797-0230-4392-96F9-575159CA5379}" destId="{3F506D4B-E27D-40CC-90C1-2AD38BD3A4E9}" srcOrd="0" destOrd="0" presId="urn:microsoft.com/office/officeart/2005/8/layout/hProcess9"/>
    <dgm:cxn modelId="{C48633E9-A132-4F48-B576-E7D9B3FFE8D6}" srcId="{2B234C85-225E-4C1D-836F-74D9A4D61EAF}" destId="{6E0019DF-DB6D-4F4E-B330-E949C3C41A6E}" srcOrd="2" destOrd="0" parTransId="{9D0228F2-65C1-4F03-BC78-546723F0EF18}" sibTransId="{6D42312A-E059-4779-9694-B8E9E94CDFD5}"/>
    <dgm:cxn modelId="{E0C029EC-D2B4-493D-BCE9-23E6E77A663A}" type="presOf" srcId="{6E0019DF-DB6D-4F4E-B330-E949C3C41A6E}" destId="{AD3C5791-363F-4B4A-9BC0-66C177FB7B66}" srcOrd="0" destOrd="0" presId="urn:microsoft.com/office/officeart/2005/8/layout/hProcess9"/>
    <dgm:cxn modelId="{EDE1994D-6D7D-4581-A694-CDBC2B3CDC02}" type="presParOf" srcId="{6F691D62-7B4B-4E99-B73B-4A9C1648E601}" destId="{A089F1F6-965D-4A80-ACF5-068D6F133737}" srcOrd="0" destOrd="0" presId="urn:microsoft.com/office/officeart/2005/8/layout/hProcess9"/>
    <dgm:cxn modelId="{BE4F5662-94CB-41A0-9B87-1142B6389CF4}" type="presParOf" srcId="{6F691D62-7B4B-4E99-B73B-4A9C1648E601}" destId="{AD404FA2-6AA1-4741-928B-2B630218B9E5}" srcOrd="1" destOrd="0" presId="urn:microsoft.com/office/officeart/2005/8/layout/hProcess9"/>
    <dgm:cxn modelId="{228872AD-067B-4205-A2C2-E55C9CB96707}" type="presParOf" srcId="{AD404FA2-6AA1-4741-928B-2B630218B9E5}" destId="{63BACB45-06D6-4DBF-A08B-5F08C6E00BFD}" srcOrd="0" destOrd="0" presId="urn:microsoft.com/office/officeart/2005/8/layout/hProcess9"/>
    <dgm:cxn modelId="{22E48EC9-35D0-4C68-BFD7-AA6ABF97489E}" type="presParOf" srcId="{AD404FA2-6AA1-4741-928B-2B630218B9E5}" destId="{ECB973EC-9B52-409C-A6F5-59230E5A6F47}" srcOrd="1" destOrd="0" presId="urn:microsoft.com/office/officeart/2005/8/layout/hProcess9"/>
    <dgm:cxn modelId="{9AA85F75-F2E1-4276-AB3B-3D300F2DC040}" type="presParOf" srcId="{AD404FA2-6AA1-4741-928B-2B630218B9E5}" destId="{3F506D4B-E27D-40CC-90C1-2AD38BD3A4E9}" srcOrd="2" destOrd="0" presId="urn:microsoft.com/office/officeart/2005/8/layout/hProcess9"/>
    <dgm:cxn modelId="{9DFFDECD-6E90-46FA-AD74-327E438ACD2C}" type="presParOf" srcId="{AD404FA2-6AA1-4741-928B-2B630218B9E5}" destId="{3851C64D-D927-4314-9F61-6FA50CB03EA9}" srcOrd="3" destOrd="0" presId="urn:microsoft.com/office/officeart/2005/8/layout/hProcess9"/>
    <dgm:cxn modelId="{A31C643A-C365-4FB8-BD8A-4E1F49FD1349}" type="presParOf" srcId="{AD404FA2-6AA1-4741-928B-2B630218B9E5}" destId="{AD3C5791-363F-4B4A-9BC0-66C177FB7B6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B234C85-225E-4C1D-836F-74D9A4D61EAF}"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1BFD4359-8957-4E39-BADF-2D3B774323BF}">
      <dgm:prSet phldrT="[Text]"/>
      <dgm:spPr/>
      <dgm:t>
        <a:bodyPr/>
        <a:lstStyle/>
        <a:p>
          <a:r>
            <a:rPr lang="en-US" dirty="0"/>
            <a:t>DEBATE the motion</a:t>
          </a:r>
        </a:p>
      </dgm:t>
    </dgm:pt>
    <dgm:pt modelId="{BD5A72B1-FA38-4ACC-A196-42B681352736}" type="parTrans" cxnId="{A4457D5F-946A-4405-81B3-14B7541F6D64}">
      <dgm:prSet/>
      <dgm:spPr/>
      <dgm:t>
        <a:bodyPr/>
        <a:lstStyle/>
        <a:p>
          <a:endParaRPr lang="en-US"/>
        </a:p>
      </dgm:t>
    </dgm:pt>
    <dgm:pt modelId="{95B1B799-38BD-451C-9B85-26F8BEBF0F81}" type="sibTrans" cxnId="{A4457D5F-946A-4405-81B3-14B7541F6D64}">
      <dgm:prSet/>
      <dgm:spPr/>
      <dgm:t>
        <a:bodyPr/>
        <a:lstStyle/>
        <a:p>
          <a:endParaRPr lang="en-US"/>
        </a:p>
      </dgm:t>
    </dgm:pt>
    <dgm:pt modelId="{AB915797-0230-4392-96F9-575159CA5379}">
      <dgm:prSet phldrT="[Text]"/>
      <dgm:spPr/>
      <dgm:t>
        <a:bodyPr/>
        <a:lstStyle/>
        <a:p>
          <a:r>
            <a:rPr lang="en-US" dirty="0"/>
            <a:t>PUT the question to a vote</a:t>
          </a:r>
        </a:p>
      </dgm:t>
    </dgm:pt>
    <dgm:pt modelId="{6C92EF7A-8CA4-491B-802E-5BFBAC26EFAB}" type="parTrans" cxnId="{AC886D3D-1CF6-4889-95BE-1C95767008E9}">
      <dgm:prSet/>
      <dgm:spPr/>
      <dgm:t>
        <a:bodyPr/>
        <a:lstStyle/>
        <a:p>
          <a:endParaRPr lang="en-US"/>
        </a:p>
      </dgm:t>
    </dgm:pt>
    <dgm:pt modelId="{979DB171-81BD-4A3C-ABC3-66FFBF12CD01}" type="sibTrans" cxnId="{AC886D3D-1CF6-4889-95BE-1C95767008E9}">
      <dgm:prSet/>
      <dgm:spPr/>
      <dgm:t>
        <a:bodyPr/>
        <a:lstStyle/>
        <a:p>
          <a:endParaRPr lang="en-US"/>
        </a:p>
      </dgm:t>
    </dgm:pt>
    <dgm:pt modelId="{6E0019DF-DB6D-4F4E-B330-E949C3C41A6E}">
      <dgm:prSet phldrT="[Text]"/>
      <dgm:spPr/>
      <dgm:t>
        <a:bodyPr/>
        <a:lstStyle/>
        <a:p>
          <a:r>
            <a:rPr lang="en-US" dirty="0"/>
            <a:t>ANNOUNCE the results of the vote</a:t>
          </a:r>
        </a:p>
      </dgm:t>
    </dgm:pt>
    <dgm:pt modelId="{9D0228F2-65C1-4F03-BC78-546723F0EF18}" type="parTrans" cxnId="{C48633E9-A132-4F48-B576-E7D9B3FFE8D6}">
      <dgm:prSet/>
      <dgm:spPr/>
      <dgm:t>
        <a:bodyPr/>
        <a:lstStyle/>
        <a:p>
          <a:endParaRPr lang="en-US"/>
        </a:p>
      </dgm:t>
    </dgm:pt>
    <dgm:pt modelId="{6D42312A-E059-4779-9694-B8E9E94CDFD5}" type="sibTrans" cxnId="{C48633E9-A132-4F48-B576-E7D9B3FFE8D6}">
      <dgm:prSet/>
      <dgm:spPr/>
      <dgm:t>
        <a:bodyPr/>
        <a:lstStyle/>
        <a:p>
          <a:endParaRPr lang="en-US"/>
        </a:p>
      </dgm:t>
    </dgm:pt>
    <dgm:pt modelId="{6F691D62-7B4B-4E99-B73B-4A9C1648E601}" type="pres">
      <dgm:prSet presAssocID="{2B234C85-225E-4C1D-836F-74D9A4D61EAF}" presName="CompostProcess" presStyleCnt="0">
        <dgm:presLayoutVars>
          <dgm:dir/>
          <dgm:resizeHandles val="exact"/>
        </dgm:presLayoutVars>
      </dgm:prSet>
      <dgm:spPr/>
    </dgm:pt>
    <dgm:pt modelId="{A089F1F6-965D-4A80-ACF5-068D6F133737}" type="pres">
      <dgm:prSet presAssocID="{2B234C85-225E-4C1D-836F-74D9A4D61EAF}" presName="arrow" presStyleLbl="bgShp" presStyleIdx="0" presStyleCnt="1"/>
      <dgm:spPr/>
    </dgm:pt>
    <dgm:pt modelId="{AD404FA2-6AA1-4741-928B-2B630218B9E5}" type="pres">
      <dgm:prSet presAssocID="{2B234C85-225E-4C1D-836F-74D9A4D61EAF}" presName="linearProcess" presStyleCnt="0"/>
      <dgm:spPr/>
    </dgm:pt>
    <dgm:pt modelId="{63BACB45-06D6-4DBF-A08B-5F08C6E00BFD}" type="pres">
      <dgm:prSet presAssocID="{1BFD4359-8957-4E39-BADF-2D3B774323BF}" presName="textNode" presStyleLbl="node1" presStyleIdx="0" presStyleCnt="3">
        <dgm:presLayoutVars>
          <dgm:bulletEnabled val="1"/>
        </dgm:presLayoutVars>
      </dgm:prSet>
      <dgm:spPr/>
    </dgm:pt>
    <dgm:pt modelId="{ECB973EC-9B52-409C-A6F5-59230E5A6F47}" type="pres">
      <dgm:prSet presAssocID="{95B1B799-38BD-451C-9B85-26F8BEBF0F81}" presName="sibTrans" presStyleCnt="0"/>
      <dgm:spPr/>
    </dgm:pt>
    <dgm:pt modelId="{3F506D4B-E27D-40CC-90C1-2AD38BD3A4E9}" type="pres">
      <dgm:prSet presAssocID="{AB915797-0230-4392-96F9-575159CA5379}" presName="textNode" presStyleLbl="node1" presStyleIdx="1" presStyleCnt="3">
        <dgm:presLayoutVars>
          <dgm:bulletEnabled val="1"/>
        </dgm:presLayoutVars>
      </dgm:prSet>
      <dgm:spPr/>
    </dgm:pt>
    <dgm:pt modelId="{3851C64D-D927-4314-9F61-6FA50CB03EA9}" type="pres">
      <dgm:prSet presAssocID="{979DB171-81BD-4A3C-ABC3-66FFBF12CD01}" presName="sibTrans" presStyleCnt="0"/>
      <dgm:spPr/>
    </dgm:pt>
    <dgm:pt modelId="{AD3C5791-363F-4B4A-9BC0-66C177FB7B66}" type="pres">
      <dgm:prSet presAssocID="{6E0019DF-DB6D-4F4E-B330-E949C3C41A6E}" presName="textNode" presStyleLbl="node1" presStyleIdx="2" presStyleCnt="3">
        <dgm:presLayoutVars>
          <dgm:bulletEnabled val="1"/>
        </dgm:presLayoutVars>
      </dgm:prSet>
      <dgm:spPr/>
    </dgm:pt>
  </dgm:ptLst>
  <dgm:cxnLst>
    <dgm:cxn modelId="{AC886D3D-1CF6-4889-95BE-1C95767008E9}" srcId="{2B234C85-225E-4C1D-836F-74D9A4D61EAF}" destId="{AB915797-0230-4392-96F9-575159CA5379}" srcOrd="1" destOrd="0" parTransId="{6C92EF7A-8CA4-491B-802E-5BFBAC26EFAB}" sibTransId="{979DB171-81BD-4A3C-ABC3-66FFBF12CD01}"/>
    <dgm:cxn modelId="{A4457D5F-946A-4405-81B3-14B7541F6D64}" srcId="{2B234C85-225E-4C1D-836F-74D9A4D61EAF}" destId="{1BFD4359-8957-4E39-BADF-2D3B774323BF}" srcOrd="0" destOrd="0" parTransId="{BD5A72B1-FA38-4ACC-A196-42B681352736}" sibTransId="{95B1B799-38BD-451C-9B85-26F8BEBF0F81}"/>
    <dgm:cxn modelId="{57BDDC4F-0423-4EF9-816A-761E7E13795D}" type="presOf" srcId="{1BFD4359-8957-4E39-BADF-2D3B774323BF}" destId="{63BACB45-06D6-4DBF-A08B-5F08C6E00BFD}" srcOrd="0" destOrd="0" presId="urn:microsoft.com/office/officeart/2005/8/layout/hProcess9"/>
    <dgm:cxn modelId="{A3976955-3B34-48B1-ACCB-323E2A4BF581}" type="presOf" srcId="{2B234C85-225E-4C1D-836F-74D9A4D61EAF}" destId="{6F691D62-7B4B-4E99-B73B-4A9C1648E601}" srcOrd="0" destOrd="0" presId="urn:microsoft.com/office/officeart/2005/8/layout/hProcess9"/>
    <dgm:cxn modelId="{5338A37D-0AB2-46DF-AAB8-A235CDF7C7D0}" type="presOf" srcId="{AB915797-0230-4392-96F9-575159CA5379}" destId="{3F506D4B-E27D-40CC-90C1-2AD38BD3A4E9}" srcOrd="0" destOrd="0" presId="urn:microsoft.com/office/officeart/2005/8/layout/hProcess9"/>
    <dgm:cxn modelId="{C48633E9-A132-4F48-B576-E7D9B3FFE8D6}" srcId="{2B234C85-225E-4C1D-836F-74D9A4D61EAF}" destId="{6E0019DF-DB6D-4F4E-B330-E949C3C41A6E}" srcOrd="2" destOrd="0" parTransId="{9D0228F2-65C1-4F03-BC78-546723F0EF18}" sibTransId="{6D42312A-E059-4779-9694-B8E9E94CDFD5}"/>
    <dgm:cxn modelId="{E0C029EC-D2B4-493D-BCE9-23E6E77A663A}" type="presOf" srcId="{6E0019DF-DB6D-4F4E-B330-E949C3C41A6E}" destId="{AD3C5791-363F-4B4A-9BC0-66C177FB7B66}" srcOrd="0" destOrd="0" presId="urn:microsoft.com/office/officeart/2005/8/layout/hProcess9"/>
    <dgm:cxn modelId="{EDE1994D-6D7D-4581-A694-CDBC2B3CDC02}" type="presParOf" srcId="{6F691D62-7B4B-4E99-B73B-4A9C1648E601}" destId="{A089F1F6-965D-4A80-ACF5-068D6F133737}" srcOrd="0" destOrd="0" presId="urn:microsoft.com/office/officeart/2005/8/layout/hProcess9"/>
    <dgm:cxn modelId="{BE4F5662-94CB-41A0-9B87-1142B6389CF4}" type="presParOf" srcId="{6F691D62-7B4B-4E99-B73B-4A9C1648E601}" destId="{AD404FA2-6AA1-4741-928B-2B630218B9E5}" srcOrd="1" destOrd="0" presId="urn:microsoft.com/office/officeart/2005/8/layout/hProcess9"/>
    <dgm:cxn modelId="{228872AD-067B-4205-A2C2-E55C9CB96707}" type="presParOf" srcId="{AD404FA2-6AA1-4741-928B-2B630218B9E5}" destId="{63BACB45-06D6-4DBF-A08B-5F08C6E00BFD}" srcOrd="0" destOrd="0" presId="urn:microsoft.com/office/officeart/2005/8/layout/hProcess9"/>
    <dgm:cxn modelId="{22E48EC9-35D0-4C68-BFD7-AA6ABF97489E}" type="presParOf" srcId="{AD404FA2-6AA1-4741-928B-2B630218B9E5}" destId="{ECB973EC-9B52-409C-A6F5-59230E5A6F47}" srcOrd="1" destOrd="0" presId="urn:microsoft.com/office/officeart/2005/8/layout/hProcess9"/>
    <dgm:cxn modelId="{9AA85F75-F2E1-4276-AB3B-3D300F2DC040}" type="presParOf" srcId="{AD404FA2-6AA1-4741-928B-2B630218B9E5}" destId="{3F506D4B-E27D-40CC-90C1-2AD38BD3A4E9}" srcOrd="2" destOrd="0" presId="urn:microsoft.com/office/officeart/2005/8/layout/hProcess9"/>
    <dgm:cxn modelId="{9DFFDECD-6E90-46FA-AD74-327E438ACD2C}" type="presParOf" srcId="{AD404FA2-6AA1-4741-928B-2B630218B9E5}" destId="{3851C64D-D927-4314-9F61-6FA50CB03EA9}" srcOrd="3" destOrd="0" presId="urn:microsoft.com/office/officeart/2005/8/layout/hProcess9"/>
    <dgm:cxn modelId="{A31C643A-C365-4FB8-BD8A-4E1F49FD1349}" type="presParOf" srcId="{AD404FA2-6AA1-4741-928B-2B630218B9E5}" destId="{AD3C5791-363F-4B4A-9BC0-66C177FB7B6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F4C8873-F1FB-4175-A53F-9D6D632720C1}" type="doc">
      <dgm:prSet loTypeId="urn:microsoft.com/office/officeart/2005/8/layout/hProcess7" loCatId="list" qsTypeId="urn:microsoft.com/office/officeart/2005/8/quickstyle/simple1" qsCatId="simple" csTypeId="urn:microsoft.com/office/officeart/2005/8/colors/accent2_2" csCatId="accent2" phldr="1"/>
      <dgm:spPr/>
      <dgm:t>
        <a:bodyPr/>
        <a:lstStyle/>
        <a:p>
          <a:endParaRPr lang="en-US"/>
        </a:p>
      </dgm:t>
    </dgm:pt>
    <dgm:pt modelId="{1385F31E-6C84-4044-8715-0F591709E1AA}">
      <dgm:prSet phldrT="[Text]"/>
      <dgm:spPr/>
      <dgm:t>
        <a:bodyPr/>
        <a:lstStyle/>
        <a:p>
          <a:r>
            <a:rPr lang="en-US" dirty="0"/>
            <a:t>Which side “has it”</a:t>
          </a:r>
        </a:p>
      </dgm:t>
    </dgm:pt>
    <dgm:pt modelId="{AC33E96E-30D8-491C-A44D-57E5375FC47B}" type="parTrans" cxnId="{E6DDE33A-8BF6-43E7-8529-8162C2DA3364}">
      <dgm:prSet/>
      <dgm:spPr/>
      <dgm:t>
        <a:bodyPr/>
        <a:lstStyle/>
        <a:p>
          <a:endParaRPr lang="en-US"/>
        </a:p>
      </dgm:t>
    </dgm:pt>
    <dgm:pt modelId="{789990A5-5837-4E53-A7DA-A26BDC948DCB}" type="sibTrans" cxnId="{E6DDE33A-8BF6-43E7-8529-8162C2DA3364}">
      <dgm:prSet/>
      <dgm:spPr/>
      <dgm:t>
        <a:bodyPr/>
        <a:lstStyle/>
        <a:p>
          <a:endParaRPr lang="en-US"/>
        </a:p>
      </dgm:t>
    </dgm:pt>
    <dgm:pt modelId="{9C7AFF1E-2D8F-40AE-8E8E-1FCF655765EC}">
      <dgm:prSet phldrT="[Text]" phldr="1"/>
      <dgm:spPr/>
      <dgm:t>
        <a:bodyPr/>
        <a:lstStyle/>
        <a:p>
          <a:endParaRPr lang="en-US"/>
        </a:p>
      </dgm:t>
    </dgm:pt>
    <dgm:pt modelId="{1FDF91D0-D0F0-4BCC-90BE-D8F39F34F224}" type="parTrans" cxnId="{27B20D22-6A92-4B0B-B22F-2EFD229D18F3}">
      <dgm:prSet/>
      <dgm:spPr/>
      <dgm:t>
        <a:bodyPr/>
        <a:lstStyle/>
        <a:p>
          <a:endParaRPr lang="en-US"/>
        </a:p>
      </dgm:t>
    </dgm:pt>
    <dgm:pt modelId="{050ACC77-7A32-421D-B02F-220EBDDCAF70}" type="sibTrans" cxnId="{27B20D22-6A92-4B0B-B22F-2EFD229D18F3}">
      <dgm:prSet/>
      <dgm:spPr/>
      <dgm:t>
        <a:bodyPr/>
        <a:lstStyle/>
        <a:p>
          <a:endParaRPr lang="en-US"/>
        </a:p>
      </dgm:t>
    </dgm:pt>
    <dgm:pt modelId="{6EDEDE35-E92F-4C5A-B551-B6536CD1F044}">
      <dgm:prSet phldrT="[Text]"/>
      <dgm:spPr/>
      <dgm:t>
        <a:bodyPr/>
        <a:lstStyle/>
        <a:p>
          <a:r>
            <a:rPr lang="en-US" dirty="0"/>
            <a:t>Whether the motion is adopted or lost</a:t>
          </a:r>
        </a:p>
      </dgm:t>
    </dgm:pt>
    <dgm:pt modelId="{C8A4B6F5-B349-4EAA-B4E7-7673A7DB53DE}" type="parTrans" cxnId="{61A43F92-D721-4823-8E9B-8EA8707F817C}">
      <dgm:prSet/>
      <dgm:spPr/>
      <dgm:t>
        <a:bodyPr/>
        <a:lstStyle/>
        <a:p>
          <a:endParaRPr lang="en-US"/>
        </a:p>
      </dgm:t>
    </dgm:pt>
    <dgm:pt modelId="{B8713D9A-B6A5-4CBE-B6C0-2FA1DCAE1495}" type="sibTrans" cxnId="{61A43F92-D721-4823-8E9B-8EA8707F817C}">
      <dgm:prSet/>
      <dgm:spPr/>
      <dgm:t>
        <a:bodyPr/>
        <a:lstStyle/>
        <a:p>
          <a:endParaRPr lang="en-US"/>
        </a:p>
      </dgm:t>
    </dgm:pt>
    <dgm:pt modelId="{1B8DA998-D950-4C5C-B5A6-CD3133415B86}">
      <dgm:prSet phldrT="[Text]" phldr="1"/>
      <dgm:spPr/>
      <dgm:t>
        <a:bodyPr/>
        <a:lstStyle/>
        <a:p>
          <a:endParaRPr lang="en-US"/>
        </a:p>
      </dgm:t>
    </dgm:pt>
    <dgm:pt modelId="{8144AEB2-7D44-4E2E-BDE6-0720094CF3B9}" type="parTrans" cxnId="{4994375D-DF32-4380-BBD7-EB29AEC5C533}">
      <dgm:prSet/>
      <dgm:spPr/>
      <dgm:t>
        <a:bodyPr/>
        <a:lstStyle/>
        <a:p>
          <a:endParaRPr lang="en-US"/>
        </a:p>
      </dgm:t>
    </dgm:pt>
    <dgm:pt modelId="{076170D5-6C88-49D4-88C4-727F921202A2}" type="sibTrans" cxnId="{4994375D-DF32-4380-BBD7-EB29AEC5C533}">
      <dgm:prSet/>
      <dgm:spPr/>
      <dgm:t>
        <a:bodyPr/>
        <a:lstStyle/>
        <a:p>
          <a:endParaRPr lang="en-US"/>
        </a:p>
      </dgm:t>
    </dgm:pt>
    <dgm:pt modelId="{1BB52976-9ECD-488E-9A9C-C45848D5C962}">
      <dgm:prSet phldrT="[Text]"/>
      <dgm:spPr/>
      <dgm:t>
        <a:bodyPr/>
        <a:lstStyle/>
        <a:p>
          <a:r>
            <a:rPr lang="en-US" dirty="0"/>
            <a:t>The effect of the vote</a:t>
          </a:r>
        </a:p>
      </dgm:t>
    </dgm:pt>
    <dgm:pt modelId="{EEF94C90-7CCD-426D-BCEB-3DA5C262C8A3}" type="parTrans" cxnId="{A0046088-36CD-44F5-B7DB-97145E86D7AF}">
      <dgm:prSet/>
      <dgm:spPr/>
      <dgm:t>
        <a:bodyPr/>
        <a:lstStyle/>
        <a:p>
          <a:endParaRPr lang="en-US"/>
        </a:p>
      </dgm:t>
    </dgm:pt>
    <dgm:pt modelId="{FBD440D0-6006-47F2-A611-6027F03AE7EF}" type="sibTrans" cxnId="{A0046088-36CD-44F5-B7DB-97145E86D7AF}">
      <dgm:prSet/>
      <dgm:spPr/>
      <dgm:t>
        <a:bodyPr/>
        <a:lstStyle/>
        <a:p>
          <a:endParaRPr lang="en-US"/>
        </a:p>
      </dgm:t>
    </dgm:pt>
    <dgm:pt modelId="{98D923A6-A07C-43E5-A675-5C3C6B072909}">
      <dgm:prSet phldrT="[Text]" phldr="1"/>
      <dgm:spPr/>
      <dgm:t>
        <a:bodyPr/>
        <a:lstStyle/>
        <a:p>
          <a:endParaRPr lang="en-US" dirty="0"/>
        </a:p>
      </dgm:t>
    </dgm:pt>
    <dgm:pt modelId="{7B861ACC-91F9-4C5A-82C9-038D580369E7}" type="sibTrans" cxnId="{A1D598C1-6E36-4FAC-A2BB-73E912CCC912}">
      <dgm:prSet/>
      <dgm:spPr/>
      <dgm:t>
        <a:bodyPr/>
        <a:lstStyle/>
        <a:p>
          <a:endParaRPr lang="en-US"/>
        </a:p>
      </dgm:t>
    </dgm:pt>
    <dgm:pt modelId="{FC1E5325-ABE1-4D81-85F8-5B651B25B7D9}" type="parTrans" cxnId="{A1D598C1-6E36-4FAC-A2BB-73E912CCC912}">
      <dgm:prSet/>
      <dgm:spPr/>
      <dgm:t>
        <a:bodyPr/>
        <a:lstStyle/>
        <a:p>
          <a:endParaRPr lang="en-US"/>
        </a:p>
      </dgm:t>
    </dgm:pt>
    <dgm:pt modelId="{49EA90DF-2870-4D8D-BFC0-13D2F48CDE7A}" type="pres">
      <dgm:prSet presAssocID="{2F4C8873-F1FB-4175-A53F-9D6D632720C1}" presName="Name0" presStyleCnt="0">
        <dgm:presLayoutVars>
          <dgm:dir/>
          <dgm:animLvl val="lvl"/>
          <dgm:resizeHandles val="exact"/>
        </dgm:presLayoutVars>
      </dgm:prSet>
      <dgm:spPr/>
    </dgm:pt>
    <dgm:pt modelId="{F9031CCB-A0AF-42D5-BD5C-D3FABCAA6FA8}" type="pres">
      <dgm:prSet presAssocID="{98D923A6-A07C-43E5-A675-5C3C6B072909}" presName="compositeNode" presStyleCnt="0">
        <dgm:presLayoutVars>
          <dgm:bulletEnabled val="1"/>
        </dgm:presLayoutVars>
      </dgm:prSet>
      <dgm:spPr/>
    </dgm:pt>
    <dgm:pt modelId="{7CC1C34A-8E59-4748-B62D-E4BD87900190}" type="pres">
      <dgm:prSet presAssocID="{98D923A6-A07C-43E5-A675-5C3C6B072909}" presName="bgRect" presStyleLbl="node1" presStyleIdx="0" presStyleCnt="3"/>
      <dgm:spPr/>
    </dgm:pt>
    <dgm:pt modelId="{CEC62E4A-DDB6-496C-BDDF-8F78BF0FEE8B}" type="pres">
      <dgm:prSet presAssocID="{98D923A6-A07C-43E5-A675-5C3C6B072909}" presName="parentNode" presStyleLbl="node1" presStyleIdx="0" presStyleCnt="3">
        <dgm:presLayoutVars>
          <dgm:chMax val="0"/>
          <dgm:bulletEnabled val="1"/>
        </dgm:presLayoutVars>
      </dgm:prSet>
      <dgm:spPr/>
    </dgm:pt>
    <dgm:pt modelId="{DFF49129-89DB-4E66-AF8D-08118B473B00}" type="pres">
      <dgm:prSet presAssocID="{98D923A6-A07C-43E5-A675-5C3C6B072909}" presName="childNode" presStyleLbl="node1" presStyleIdx="0" presStyleCnt="3">
        <dgm:presLayoutVars>
          <dgm:bulletEnabled val="1"/>
        </dgm:presLayoutVars>
      </dgm:prSet>
      <dgm:spPr/>
    </dgm:pt>
    <dgm:pt modelId="{A120CE20-F41A-460D-91C8-913B40D16A58}" type="pres">
      <dgm:prSet presAssocID="{7B861ACC-91F9-4C5A-82C9-038D580369E7}" presName="hSp" presStyleCnt="0"/>
      <dgm:spPr/>
    </dgm:pt>
    <dgm:pt modelId="{8FE479D4-7365-44C3-93F3-AB92B1AAF822}" type="pres">
      <dgm:prSet presAssocID="{7B861ACC-91F9-4C5A-82C9-038D580369E7}" presName="vProcSp" presStyleCnt="0"/>
      <dgm:spPr/>
    </dgm:pt>
    <dgm:pt modelId="{8BC05305-D150-4EF5-8AC7-E72DE4B57136}" type="pres">
      <dgm:prSet presAssocID="{7B861ACC-91F9-4C5A-82C9-038D580369E7}" presName="vSp1" presStyleCnt="0"/>
      <dgm:spPr/>
    </dgm:pt>
    <dgm:pt modelId="{5F417633-C6D9-4F95-8ECA-218365BAECBE}" type="pres">
      <dgm:prSet presAssocID="{7B861ACC-91F9-4C5A-82C9-038D580369E7}" presName="simulatedConn" presStyleLbl="solidFgAcc1" presStyleIdx="0" presStyleCnt="2"/>
      <dgm:spPr/>
    </dgm:pt>
    <dgm:pt modelId="{89472BC9-FD5C-4297-B63F-1041B91044A6}" type="pres">
      <dgm:prSet presAssocID="{7B861ACC-91F9-4C5A-82C9-038D580369E7}" presName="vSp2" presStyleCnt="0"/>
      <dgm:spPr/>
    </dgm:pt>
    <dgm:pt modelId="{22DD96D6-C7E8-4C26-8F51-CF1E2293C6D7}" type="pres">
      <dgm:prSet presAssocID="{7B861ACC-91F9-4C5A-82C9-038D580369E7}" presName="sibTrans" presStyleCnt="0"/>
      <dgm:spPr/>
    </dgm:pt>
    <dgm:pt modelId="{D955B990-40D8-4E65-86B1-E59B4468805D}" type="pres">
      <dgm:prSet presAssocID="{9C7AFF1E-2D8F-40AE-8E8E-1FCF655765EC}" presName="compositeNode" presStyleCnt="0">
        <dgm:presLayoutVars>
          <dgm:bulletEnabled val="1"/>
        </dgm:presLayoutVars>
      </dgm:prSet>
      <dgm:spPr/>
    </dgm:pt>
    <dgm:pt modelId="{83A0E048-EAF1-45AF-AF04-A7BF53B5DEF4}" type="pres">
      <dgm:prSet presAssocID="{9C7AFF1E-2D8F-40AE-8E8E-1FCF655765EC}" presName="bgRect" presStyleLbl="node1" presStyleIdx="1" presStyleCnt="3"/>
      <dgm:spPr/>
    </dgm:pt>
    <dgm:pt modelId="{ED8E8BD0-6727-4640-8495-3FCE854ED794}" type="pres">
      <dgm:prSet presAssocID="{9C7AFF1E-2D8F-40AE-8E8E-1FCF655765EC}" presName="parentNode" presStyleLbl="node1" presStyleIdx="1" presStyleCnt="3">
        <dgm:presLayoutVars>
          <dgm:chMax val="0"/>
          <dgm:bulletEnabled val="1"/>
        </dgm:presLayoutVars>
      </dgm:prSet>
      <dgm:spPr/>
    </dgm:pt>
    <dgm:pt modelId="{45C3EE4E-8E0E-4156-846C-59B333994621}" type="pres">
      <dgm:prSet presAssocID="{9C7AFF1E-2D8F-40AE-8E8E-1FCF655765EC}" presName="childNode" presStyleLbl="node1" presStyleIdx="1" presStyleCnt="3">
        <dgm:presLayoutVars>
          <dgm:bulletEnabled val="1"/>
        </dgm:presLayoutVars>
      </dgm:prSet>
      <dgm:spPr/>
    </dgm:pt>
    <dgm:pt modelId="{C9EB4239-472F-4195-9F13-5852244FB635}" type="pres">
      <dgm:prSet presAssocID="{050ACC77-7A32-421D-B02F-220EBDDCAF70}" presName="hSp" presStyleCnt="0"/>
      <dgm:spPr/>
    </dgm:pt>
    <dgm:pt modelId="{09C663E0-0B26-435C-9084-C1987EA31A05}" type="pres">
      <dgm:prSet presAssocID="{050ACC77-7A32-421D-B02F-220EBDDCAF70}" presName="vProcSp" presStyleCnt="0"/>
      <dgm:spPr/>
    </dgm:pt>
    <dgm:pt modelId="{6269A15B-8D5D-410B-89E7-95F6BF531809}" type="pres">
      <dgm:prSet presAssocID="{050ACC77-7A32-421D-B02F-220EBDDCAF70}" presName="vSp1" presStyleCnt="0"/>
      <dgm:spPr/>
    </dgm:pt>
    <dgm:pt modelId="{618BDC58-ABB3-4ADF-A14C-9BC5040CC966}" type="pres">
      <dgm:prSet presAssocID="{050ACC77-7A32-421D-B02F-220EBDDCAF70}" presName="simulatedConn" presStyleLbl="solidFgAcc1" presStyleIdx="1" presStyleCnt="2"/>
      <dgm:spPr/>
    </dgm:pt>
    <dgm:pt modelId="{F99B28E9-F5BD-4F05-9FDB-B3767118592A}" type="pres">
      <dgm:prSet presAssocID="{050ACC77-7A32-421D-B02F-220EBDDCAF70}" presName="vSp2" presStyleCnt="0"/>
      <dgm:spPr/>
    </dgm:pt>
    <dgm:pt modelId="{2571AB89-F107-4049-A524-D15BDE418B7F}" type="pres">
      <dgm:prSet presAssocID="{050ACC77-7A32-421D-B02F-220EBDDCAF70}" presName="sibTrans" presStyleCnt="0"/>
      <dgm:spPr/>
    </dgm:pt>
    <dgm:pt modelId="{7BDB935B-C5CA-4EFE-B64B-8518E7D3D6DF}" type="pres">
      <dgm:prSet presAssocID="{1B8DA998-D950-4C5C-B5A6-CD3133415B86}" presName="compositeNode" presStyleCnt="0">
        <dgm:presLayoutVars>
          <dgm:bulletEnabled val="1"/>
        </dgm:presLayoutVars>
      </dgm:prSet>
      <dgm:spPr/>
    </dgm:pt>
    <dgm:pt modelId="{0DAFEDB9-93AA-4E6C-84A6-E06090779E16}" type="pres">
      <dgm:prSet presAssocID="{1B8DA998-D950-4C5C-B5A6-CD3133415B86}" presName="bgRect" presStyleLbl="node1" presStyleIdx="2" presStyleCnt="3"/>
      <dgm:spPr/>
    </dgm:pt>
    <dgm:pt modelId="{192FC8E0-B363-4DBD-9192-BD17DD8D64B3}" type="pres">
      <dgm:prSet presAssocID="{1B8DA998-D950-4C5C-B5A6-CD3133415B86}" presName="parentNode" presStyleLbl="node1" presStyleIdx="2" presStyleCnt="3">
        <dgm:presLayoutVars>
          <dgm:chMax val="0"/>
          <dgm:bulletEnabled val="1"/>
        </dgm:presLayoutVars>
      </dgm:prSet>
      <dgm:spPr/>
    </dgm:pt>
    <dgm:pt modelId="{25681EF4-A58F-4D37-B984-94D4CBEAD160}" type="pres">
      <dgm:prSet presAssocID="{1B8DA998-D950-4C5C-B5A6-CD3133415B86}" presName="childNode" presStyleLbl="node1" presStyleIdx="2" presStyleCnt="3">
        <dgm:presLayoutVars>
          <dgm:bulletEnabled val="1"/>
        </dgm:presLayoutVars>
      </dgm:prSet>
      <dgm:spPr/>
    </dgm:pt>
  </dgm:ptLst>
  <dgm:cxnLst>
    <dgm:cxn modelId="{C7CBDE0A-410D-4C74-BA80-97F26386361E}" type="presOf" srcId="{1385F31E-6C84-4044-8715-0F591709E1AA}" destId="{DFF49129-89DB-4E66-AF8D-08118B473B00}" srcOrd="0" destOrd="0" presId="urn:microsoft.com/office/officeart/2005/8/layout/hProcess7"/>
    <dgm:cxn modelId="{8EB36D10-ABF7-4E65-B378-343AC9AC4110}" type="presOf" srcId="{6EDEDE35-E92F-4C5A-B551-B6536CD1F044}" destId="{45C3EE4E-8E0E-4156-846C-59B333994621}" srcOrd="0" destOrd="0" presId="urn:microsoft.com/office/officeart/2005/8/layout/hProcess7"/>
    <dgm:cxn modelId="{27B20D22-6A92-4B0B-B22F-2EFD229D18F3}" srcId="{2F4C8873-F1FB-4175-A53F-9D6D632720C1}" destId="{9C7AFF1E-2D8F-40AE-8E8E-1FCF655765EC}" srcOrd="1" destOrd="0" parTransId="{1FDF91D0-D0F0-4BCC-90BE-D8F39F34F224}" sibTransId="{050ACC77-7A32-421D-B02F-220EBDDCAF70}"/>
    <dgm:cxn modelId="{226DBB29-FD10-49F2-BFAB-6B682B9B2518}" type="presOf" srcId="{98D923A6-A07C-43E5-A675-5C3C6B072909}" destId="{7CC1C34A-8E59-4748-B62D-E4BD87900190}" srcOrd="0" destOrd="0" presId="urn:microsoft.com/office/officeart/2005/8/layout/hProcess7"/>
    <dgm:cxn modelId="{E6DDE33A-8BF6-43E7-8529-8162C2DA3364}" srcId="{98D923A6-A07C-43E5-A675-5C3C6B072909}" destId="{1385F31E-6C84-4044-8715-0F591709E1AA}" srcOrd="0" destOrd="0" parTransId="{AC33E96E-30D8-491C-A44D-57E5375FC47B}" sibTransId="{789990A5-5837-4E53-A7DA-A26BDC948DCB}"/>
    <dgm:cxn modelId="{4994375D-DF32-4380-BBD7-EB29AEC5C533}" srcId="{2F4C8873-F1FB-4175-A53F-9D6D632720C1}" destId="{1B8DA998-D950-4C5C-B5A6-CD3133415B86}" srcOrd="2" destOrd="0" parTransId="{8144AEB2-7D44-4E2E-BDE6-0720094CF3B9}" sibTransId="{076170D5-6C88-49D4-88C4-727F921202A2}"/>
    <dgm:cxn modelId="{DE79DF49-080B-4CF0-9B95-185092B7F6EA}" type="presOf" srcId="{2F4C8873-F1FB-4175-A53F-9D6D632720C1}" destId="{49EA90DF-2870-4D8D-BFC0-13D2F48CDE7A}" srcOrd="0" destOrd="0" presId="urn:microsoft.com/office/officeart/2005/8/layout/hProcess7"/>
    <dgm:cxn modelId="{EB797F56-4C01-4A30-92AF-01D3C0E3AC23}" type="presOf" srcId="{9C7AFF1E-2D8F-40AE-8E8E-1FCF655765EC}" destId="{ED8E8BD0-6727-4640-8495-3FCE854ED794}" srcOrd="1" destOrd="0" presId="urn:microsoft.com/office/officeart/2005/8/layout/hProcess7"/>
    <dgm:cxn modelId="{0E3AA057-09A1-481D-8B0E-36824B53D9E2}" type="presOf" srcId="{1B8DA998-D950-4C5C-B5A6-CD3133415B86}" destId="{192FC8E0-B363-4DBD-9192-BD17DD8D64B3}" srcOrd="1" destOrd="0" presId="urn:microsoft.com/office/officeart/2005/8/layout/hProcess7"/>
    <dgm:cxn modelId="{A0046088-36CD-44F5-B7DB-97145E86D7AF}" srcId="{1B8DA998-D950-4C5C-B5A6-CD3133415B86}" destId="{1BB52976-9ECD-488E-9A9C-C45848D5C962}" srcOrd="0" destOrd="0" parTransId="{EEF94C90-7CCD-426D-BCEB-3DA5C262C8A3}" sibTransId="{FBD440D0-6006-47F2-A611-6027F03AE7EF}"/>
    <dgm:cxn modelId="{61A43F92-D721-4823-8E9B-8EA8707F817C}" srcId="{9C7AFF1E-2D8F-40AE-8E8E-1FCF655765EC}" destId="{6EDEDE35-E92F-4C5A-B551-B6536CD1F044}" srcOrd="0" destOrd="0" parTransId="{C8A4B6F5-B349-4EAA-B4E7-7673A7DB53DE}" sibTransId="{B8713D9A-B6A5-4CBE-B6C0-2FA1DCAE1495}"/>
    <dgm:cxn modelId="{1926DC9C-6ABA-4E1C-894C-4F9E4C0FC438}" type="presOf" srcId="{1BB52976-9ECD-488E-9A9C-C45848D5C962}" destId="{25681EF4-A58F-4D37-B984-94D4CBEAD160}" srcOrd="0" destOrd="0" presId="urn:microsoft.com/office/officeart/2005/8/layout/hProcess7"/>
    <dgm:cxn modelId="{D6C730A6-2E8E-4006-90DE-919E4E9AAC76}" type="presOf" srcId="{1B8DA998-D950-4C5C-B5A6-CD3133415B86}" destId="{0DAFEDB9-93AA-4E6C-84A6-E06090779E16}" srcOrd="0" destOrd="0" presId="urn:microsoft.com/office/officeart/2005/8/layout/hProcess7"/>
    <dgm:cxn modelId="{8D8089B0-264E-40E1-9BC8-D127CEE208C0}" type="presOf" srcId="{98D923A6-A07C-43E5-A675-5C3C6B072909}" destId="{CEC62E4A-DDB6-496C-BDDF-8F78BF0FEE8B}" srcOrd="1" destOrd="0" presId="urn:microsoft.com/office/officeart/2005/8/layout/hProcess7"/>
    <dgm:cxn modelId="{A1D598C1-6E36-4FAC-A2BB-73E912CCC912}" srcId="{2F4C8873-F1FB-4175-A53F-9D6D632720C1}" destId="{98D923A6-A07C-43E5-A675-5C3C6B072909}" srcOrd="0" destOrd="0" parTransId="{FC1E5325-ABE1-4D81-85F8-5B651B25B7D9}" sibTransId="{7B861ACC-91F9-4C5A-82C9-038D580369E7}"/>
    <dgm:cxn modelId="{FD613ADA-666A-407C-A90D-BE505CFC83C4}" type="presOf" srcId="{9C7AFF1E-2D8F-40AE-8E8E-1FCF655765EC}" destId="{83A0E048-EAF1-45AF-AF04-A7BF53B5DEF4}" srcOrd="0" destOrd="0" presId="urn:microsoft.com/office/officeart/2005/8/layout/hProcess7"/>
    <dgm:cxn modelId="{21BB3F3F-FA98-40A8-9407-36062655B985}" type="presParOf" srcId="{49EA90DF-2870-4D8D-BFC0-13D2F48CDE7A}" destId="{F9031CCB-A0AF-42D5-BD5C-D3FABCAA6FA8}" srcOrd="0" destOrd="0" presId="urn:microsoft.com/office/officeart/2005/8/layout/hProcess7"/>
    <dgm:cxn modelId="{1018746A-FFAE-495C-BA36-72B5B3E66BAF}" type="presParOf" srcId="{F9031CCB-A0AF-42D5-BD5C-D3FABCAA6FA8}" destId="{7CC1C34A-8E59-4748-B62D-E4BD87900190}" srcOrd="0" destOrd="0" presId="urn:microsoft.com/office/officeart/2005/8/layout/hProcess7"/>
    <dgm:cxn modelId="{4C31E387-F097-4B66-8802-C86E7BEC150B}" type="presParOf" srcId="{F9031CCB-A0AF-42D5-BD5C-D3FABCAA6FA8}" destId="{CEC62E4A-DDB6-496C-BDDF-8F78BF0FEE8B}" srcOrd="1" destOrd="0" presId="urn:microsoft.com/office/officeart/2005/8/layout/hProcess7"/>
    <dgm:cxn modelId="{042050F6-406E-4BEF-97D8-3908A7CEBF38}" type="presParOf" srcId="{F9031CCB-A0AF-42D5-BD5C-D3FABCAA6FA8}" destId="{DFF49129-89DB-4E66-AF8D-08118B473B00}" srcOrd="2" destOrd="0" presId="urn:microsoft.com/office/officeart/2005/8/layout/hProcess7"/>
    <dgm:cxn modelId="{9F44F147-26A8-4901-9618-39507DED3C19}" type="presParOf" srcId="{49EA90DF-2870-4D8D-BFC0-13D2F48CDE7A}" destId="{A120CE20-F41A-460D-91C8-913B40D16A58}" srcOrd="1" destOrd="0" presId="urn:microsoft.com/office/officeart/2005/8/layout/hProcess7"/>
    <dgm:cxn modelId="{4368D914-CC65-4407-AA63-A4E4E45DD0EF}" type="presParOf" srcId="{49EA90DF-2870-4D8D-BFC0-13D2F48CDE7A}" destId="{8FE479D4-7365-44C3-93F3-AB92B1AAF822}" srcOrd="2" destOrd="0" presId="urn:microsoft.com/office/officeart/2005/8/layout/hProcess7"/>
    <dgm:cxn modelId="{C81D2D21-71C3-4ED7-8103-F3EAA81B9551}" type="presParOf" srcId="{8FE479D4-7365-44C3-93F3-AB92B1AAF822}" destId="{8BC05305-D150-4EF5-8AC7-E72DE4B57136}" srcOrd="0" destOrd="0" presId="urn:microsoft.com/office/officeart/2005/8/layout/hProcess7"/>
    <dgm:cxn modelId="{89ECEC12-1B96-4E70-B0C7-D74AA81405FB}" type="presParOf" srcId="{8FE479D4-7365-44C3-93F3-AB92B1AAF822}" destId="{5F417633-C6D9-4F95-8ECA-218365BAECBE}" srcOrd="1" destOrd="0" presId="urn:microsoft.com/office/officeart/2005/8/layout/hProcess7"/>
    <dgm:cxn modelId="{82BF0AA0-ABD7-4791-97B6-2056DC4474B8}" type="presParOf" srcId="{8FE479D4-7365-44C3-93F3-AB92B1AAF822}" destId="{89472BC9-FD5C-4297-B63F-1041B91044A6}" srcOrd="2" destOrd="0" presId="urn:microsoft.com/office/officeart/2005/8/layout/hProcess7"/>
    <dgm:cxn modelId="{E7B3E9B7-8E6D-467A-8CCD-2AAB14AF12CD}" type="presParOf" srcId="{49EA90DF-2870-4D8D-BFC0-13D2F48CDE7A}" destId="{22DD96D6-C7E8-4C26-8F51-CF1E2293C6D7}" srcOrd="3" destOrd="0" presId="urn:microsoft.com/office/officeart/2005/8/layout/hProcess7"/>
    <dgm:cxn modelId="{BADED23B-B350-4BF3-B093-9E1344828E77}" type="presParOf" srcId="{49EA90DF-2870-4D8D-BFC0-13D2F48CDE7A}" destId="{D955B990-40D8-4E65-86B1-E59B4468805D}" srcOrd="4" destOrd="0" presId="urn:microsoft.com/office/officeart/2005/8/layout/hProcess7"/>
    <dgm:cxn modelId="{9D45FBC3-8D32-40A1-BE3F-029D9A92FB2F}" type="presParOf" srcId="{D955B990-40D8-4E65-86B1-E59B4468805D}" destId="{83A0E048-EAF1-45AF-AF04-A7BF53B5DEF4}" srcOrd="0" destOrd="0" presId="urn:microsoft.com/office/officeart/2005/8/layout/hProcess7"/>
    <dgm:cxn modelId="{64F65712-CB27-4259-94DC-B13D0EAA5BC5}" type="presParOf" srcId="{D955B990-40D8-4E65-86B1-E59B4468805D}" destId="{ED8E8BD0-6727-4640-8495-3FCE854ED794}" srcOrd="1" destOrd="0" presId="urn:microsoft.com/office/officeart/2005/8/layout/hProcess7"/>
    <dgm:cxn modelId="{6376FC5D-458B-4936-9141-C6249B110B97}" type="presParOf" srcId="{D955B990-40D8-4E65-86B1-E59B4468805D}" destId="{45C3EE4E-8E0E-4156-846C-59B333994621}" srcOrd="2" destOrd="0" presId="urn:microsoft.com/office/officeart/2005/8/layout/hProcess7"/>
    <dgm:cxn modelId="{86444B41-E553-444A-AC8C-B5A98885CC7B}" type="presParOf" srcId="{49EA90DF-2870-4D8D-BFC0-13D2F48CDE7A}" destId="{C9EB4239-472F-4195-9F13-5852244FB635}" srcOrd="5" destOrd="0" presId="urn:microsoft.com/office/officeart/2005/8/layout/hProcess7"/>
    <dgm:cxn modelId="{5E102FAA-903C-4FE2-B375-A6BA44DCDB8F}" type="presParOf" srcId="{49EA90DF-2870-4D8D-BFC0-13D2F48CDE7A}" destId="{09C663E0-0B26-435C-9084-C1987EA31A05}" srcOrd="6" destOrd="0" presId="urn:microsoft.com/office/officeart/2005/8/layout/hProcess7"/>
    <dgm:cxn modelId="{2C401A79-2FBB-42CA-9E45-39160BBBB47F}" type="presParOf" srcId="{09C663E0-0B26-435C-9084-C1987EA31A05}" destId="{6269A15B-8D5D-410B-89E7-95F6BF531809}" srcOrd="0" destOrd="0" presId="urn:microsoft.com/office/officeart/2005/8/layout/hProcess7"/>
    <dgm:cxn modelId="{338F90EC-00B0-4175-8725-9D5419DCCBFA}" type="presParOf" srcId="{09C663E0-0B26-435C-9084-C1987EA31A05}" destId="{618BDC58-ABB3-4ADF-A14C-9BC5040CC966}" srcOrd="1" destOrd="0" presId="urn:microsoft.com/office/officeart/2005/8/layout/hProcess7"/>
    <dgm:cxn modelId="{3738D929-91A1-401A-8725-97036087BB57}" type="presParOf" srcId="{09C663E0-0B26-435C-9084-C1987EA31A05}" destId="{F99B28E9-F5BD-4F05-9FDB-B3767118592A}" srcOrd="2" destOrd="0" presId="urn:microsoft.com/office/officeart/2005/8/layout/hProcess7"/>
    <dgm:cxn modelId="{9B7FCBCD-7152-473C-ABE4-87541D5D4D30}" type="presParOf" srcId="{49EA90DF-2870-4D8D-BFC0-13D2F48CDE7A}" destId="{2571AB89-F107-4049-A524-D15BDE418B7F}" srcOrd="7" destOrd="0" presId="urn:microsoft.com/office/officeart/2005/8/layout/hProcess7"/>
    <dgm:cxn modelId="{B13DF710-C031-4406-974E-10265DC945F6}" type="presParOf" srcId="{49EA90DF-2870-4D8D-BFC0-13D2F48CDE7A}" destId="{7BDB935B-C5CA-4EFE-B64B-8518E7D3D6DF}" srcOrd="8" destOrd="0" presId="urn:microsoft.com/office/officeart/2005/8/layout/hProcess7"/>
    <dgm:cxn modelId="{A57B70A0-D8D1-43F3-BABE-5E4D269B33A5}" type="presParOf" srcId="{7BDB935B-C5CA-4EFE-B64B-8518E7D3D6DF}" destId="{0DAFEDB9-93AA-4E6C-84A6-E06090779E16}" srcOrd="0" destOrd="0" presId="urn:microsoft.com/office/officeart/2005/8/layout/hProcess7"/>
    <dgm:cxn modelId="{BD130F3C-3922-4AF4-A307-E16554FAE2B3}" type="presParOf" srcId="{7BDB935B-C5CA-4EFE-B64B-8518E7D3D6DF}" destId="{192FC8E0-B363-4DBD-9192-BD17DD8D64B3}" srcOrd="1" destOrd="0" presId="urn:microsoft.com/office/officeart/2005/8/layout/hProcess7"/>
    <dgm:cxn modelId="{0E2DA5FF-ACA7-4C2C-BC0A-9F58F8C23517}" type="presParOf" srcId="{7BDB935B-C5CA-4EFE-B64B-8518E7D3D6DF}" destId="{25681EF4-A58F-4D37-B984-94D4CBEAD160}" srcOrd="2" destOrd="0" presId="urn:microsoft.com/office/officeart/2005/8/layout/hProcess7"/>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89F1F6-965D-4A80-ACF5-068D6F133737}">
      <dsp:nvSpPr>
        <dsp:cNvPr id="0" name=""/>
        <dsp:cNvSpPr/>
      </dsp:nvSpPr>
      <dsp:spPr>
        <a:xfrm>
          <a:off x="788669" y="0"/>
          <a:ext cx="89382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BACB45-06D6-4DBF-A08B-5F08C6E00BFD}">
      <dsp:nvSpPr>
        <dsp:cNvPr id="0" name=""/>
        <dsp:cNvSpPr/>
      </dsp:nvSpPr>
      <dsp:spPr>
        <a:xfrm>
          <a:off x="289846" y="1305401"/>
          <a:ext cx="3154680"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MAKE the motion</a:t>
          </a:r>
        </a:p>
      </dsp:txBody>
      <dsp:txXfrm>
        <a:off x="374812" y="1390367"/>
        <a:ext cx="2984748" cy="1570603"/>
      </dsp:txXfrm>
    </dsp:sp>
    <dsp:sp modelId="{3F506D4B-E27D-40CC-90C1-2AD38BD3A4E9}">
      <dsp:nvSpPr>
        <dsp:cNvPr id="0" name=""/>
        <dsp:cNvSpPr/>
      </dsp:nvSpPr>
      <dsp:spPr>
        <a:xfrm>
          <a:off x="3680459" y="1305401"/>
          <a:ext cx="3154680"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SECOND the motion</a:t>
          </a:r>
        </a:p>
      </dsp:txBody>
      <dsp:txXfrm>
        <a:off x="3765425" y="1390367"/>
        <a:ext cx="2984748" cy="1570603"/>
      </dsp:txXfrm>
    </dsp:sp>
    <dsp:sp modelId="{AD3C5791-363F-4B4A-9BC0-66C177FB7B66}">
      <dsp:nvSpPr>
        <dsp:cNvPr id="0" name=""/>
        <dsp:cNvSpPr/>
      </dsp:nvSpPr>
      <dsp:spPr>
        <a:xfrm>
          <a:off x="7071073" y="1305401"/>
          <a:ext cx="3154680"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STATE the question</a:t>
          </a:r>
        </a:p>
      </dsp:txBody>
      <dsp:txXfrm>
        <a:off x="7156039" y="1390367"/>
        <a:ext cx="2984748"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89F1F6-965D-4A80-ACF5-068D6F133737}">
      <dsp:nvSpPr>
        <dsp:cNvPr id="0" name=""/>
        <dsp:cNvSpPr/>
      </dsp:nvSpPr>
      <dsp:spPr>
        <a:xfrm>
          <a:off x="788669" y="0"/>
          <a:ext cx="89382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BACB45-06D6-4DBF-A08B-5F08C6E00BFD}">
      <dsp:nvSpPr>
        <dsp:cNvPr id="0" name=""/>
        <dsp:cNvSpPr/>
      </dsp:nvSpPr>
      <dsp:spPr>
        <a:xfrm>
          <a:off x="356339" y="1305401"/>
          <a:ext cx="3154680"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DEBATE the motion</a:t>
          </a:r>
        </a:p>
      </dsp:txBody>
      <dsp:txXfrm>
        <a:off x="441305" y="1390367"/>
        <a:ext cx="2984748" cy="1570603"/>
      </dsp:txXfrm>
    </dsp:sp>
    <dsp:sp modelId="{3F506D4B-E27D-40CC-90C1-2AD38BD3A4E9}">
      <dsp:nvSpPr>
        <dsp:cNvPr id="0" name=""/>
        <dsp:cNvSpPr/>
      </dsp:nvSpPr>
      <dsp:spPr>
        <a:xfrm>
          <a:off x="3680460" y="1305401"/>
          <a:ext cx="3154680"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PUT the question to a vote</a:t>
          </a:r>
        </a:p>
      </dsp:txBody>
      <dsp:txXfrm>
        <a:off x="3765426" y="1390367"/>
        <a:ext cx="2984748" cy="1570603"/>
      </dsp:txXfrm>
    </dsp:sp>
    <dsp:sp modelId="{AD3C5791-363F-4B4A-9BC0-66C177FB7B66}">
      <dsp:nvSpPr>
        <dsp:cNvPr id="0" name=""/>
        <dsp:cNvSpPr/>
      </dsp:nvSpPr>
      <dsp:spPr>
        <a:xfrm>
          <a:off x="7004580" y="1305401"/>
          <a:ext cx="3154680"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ANNOUNCE the results of the vote</a:t>
          </a:r>
        </a:p>
      </dsp:txBody>
      <dsp:txXfrm>
        <a:off x="7089546" y="1390367"/>
        <a:ext cx="2984748" cy="15706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89F1F6-965D-4A80-ACF5-068D6F133737}">
      <dsp:nvSpPr>
        <dsp:cNvPr id="0" name=""/>
        <dsp:cNvSpPr/>
      </dsp:nvSpPr>
      <dsp:spPr>
        <a:xfrm>
          <a:off x="788669" y="0"/>
          <a:ext cx="89382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BACB45-06D6-4DBF-A08B-5F08C6E00BFD}">
      <dsp:nvSpPr>
        <dsp:cNvPr id="0" name=""/>
        <dsp:cNvSpPr/>
      </dsp:nvSpPr>
      <dsp:spPr>
        <a:xfrm>
          <a:off x="356339" y="1305401"/>
          <a:ext cx="3154680"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DEBATE the motion</a:t>
          </a:r>
        </a:p>
      </dsp:txBody>
      <dsp:txXfrm>
        <a:off x="441305" y="1390367"/>
        <a:ext cx="2984748" cy="1570603"/>
      </dsp:txXfrm>
    </dsp:sp>
    <dsp:sp modelId="{3F506D4B-E27D-40CC-90C1-2AD38BD3A4E9}">
      <dsp:nvSpPr>
        <dsp:cNvPr id="0" name=""/>
        <dsp:cNvSpPr/>
      </dsp:nvSpPr>
      <dsp:spPr>
        <a:xfrm>
          <a:off x="3680460" y="1305401"/>
          <a:ext cx="3154680"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PUT the question to a vote</a:t>
          </a:r>
        </a:p>
      </dsp:txBody>
      <dsp:txXfrm>
        <a:off x="3765426" y="1390367"/>
        <a:ext cx="2984748" cy="1570603"/>
      </dsp:txXfrm>
    </dsp:sp>
    <dsp:sp modelId="{AD3C5791-363F-4B4A-9BC0-66C177FB7B66}">
      <dsp:nvSpPr>
        <dsp:cNvPr id="0" name=""/>
        <dsp:cNvSpPr/>
      </dsp:nvSpPr>
      <dsp:spPr>
        <a:xfrm>
          <a:off x="7004580" y="1305401"/>
          <a:ext cx="3154680"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ANNOUNCE the results of the vote</a:t>
          </a:r>
        </a:p>
      </dsp:txBody>
      <dsp:txXfrm>
        <a:off x="7089546" y="1390367"/>
        <a:ext cx="2984748" cy="15706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A1B58E-B4C8-4816-B48F-16F97BD5A8FE}">
      <dsp:nvSpPr>
        <dsp:cNvPr id="0" name=""/>
        <dsp:cNvSpPr/>
      </dsp:nvSpPr>
      <dsp:spPr>
        <a:xfrm>
          <a:off x="2865" y="0"/>
          <a:ext cx="1723548" cy="787211"/>
        </a:xfrm>
        <a:prstGeom prst="roundRect">
          <a:avLst>
            <a:gd name="adj" fmla="val 5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5151" rIns="84455" bIns="0" numCol="1" spcCol="1270" anchor="t" anchorCtr="0">
          <a:noAutofit/>
        </a:bodyPr>
        <a:lstStyle/>
        <a:p>
          <a:pPr marL="0" lvl="0" indent="0" algn="r" defTabSz="844550">
            <a:lnSpc>
              <a:spcPct val="90000"/>
            </a:lnSpc>
            <a:spcBef>
              <a:spcPct val="0"/>
            </a:spcBef>
            <a:spcAft>
              <a:spcPct val="35000"/>
            </a:spcAft>
            <a:buNone/>
          </a:pPr>
          <a:endParaRPr lang="en-US" sz="1900" kern="1200" dirty="0"/>
        </a:p>
      </dsp:txBody>
      <dsp:txXfrm rot="16200000">
        <a:off x="-147536" y="150401"/>
        <a:ext cx="645513" cy="344709"/>
      </dsp:txXfrm>
    </dsp:sp>
    <dsp:sp modelId="{26B56279-5E2D-466D-B640-EF2465ADD9CD}">
      <dsp:nvSpPr>
        <dsp:cNvPr id="0" name=""/>
        <dsp:cNvSpPr/>
      </dsp:nvSpPr>
      <dsp:spPr>
        <a:xfrm>
          <a:off x="347575" y="0"/>
          <a:ext cx="1284043" cy="78721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2009" rIns="0" bIns="0" numCol="1" spcCol="1270" anchor="t" anchorCtr="0">
          <a:noAutofit/>
        </a:bodyPr>
        <a:lstStyle/>
        <a:p>
          <a:pPr marL="0" lvl="0" indent="0" algn="l" defTabSz="933450">
            <a:lnSpc>
              <a:spcPct val="90000"/>
            </a:lnSpc>
            <a:spcBef>
              <a:spcPct val="0"/>
            </a:spcBef>
            <a:spcAft>
              <a:spcPct val="35000"/>
            </a:spcAft>
            <a:buNone/>
          </a:pPr>
          <a:r>
            <a:rPr lang="en-US" sz="2100" kern="1200" dirty="0"/>
            <a:t>Unanimous Consent</a:t>
          </a:r>
        </a:p>
      </dsp:txBody>
      <dsp:txXfrm>
        <a:off x="347575" y="0"/>
        <a:ext cx="1284043" cy="787211"/>
      </dsp:txXfrm>
    </dsp:sp>
    <dsp:sp modelId="{D623175C-0203-47F5-BA44-BA944983DBF0}">
      <dsp:nvSpPr>
        <dsp:cNvPr id="0" name=""/>
        <dsp:cNvSpPr/>
      </dsp:nvSpPr>
      <dsp:spPr>
        <a:xfrm>
          <a:off x="1786738" y="0"/>
          <a:ext cx="1723548" cy="787211"/>
        </a:xfrm>
        <a:prstGeom prst="roundRect">
          <a:avLst>
            <a:gd name="adj" fmla="val 5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5151" rIns="84455" bIns="0" numCol="1" spcCol="1270" anchor="t" anchorCtr="0">
          <a:noAutofit/>
        </a:bodyPr>
        <a:lstStyle/>
        <a:p>
          <a:pPr marL="0" lvl="0" indent="0" algn="r" defTabSz="844550">
            <a:lnSpc>
              <a:spcPct val="90000"/>
            </a:lnSpc>
            <a:spcBef>
              <a:spcPct val="0"/>
            </a:spcBef>
            <a:spcAft>
              <a:spcPct val="35000"/>
            </a:spcAft>
            <a:buNone/>
          </a:pPr>
          <a:endParaRPr lang="en-US" sz="1900" kern="1200"/>
        </a:p>
      </dsp:txBody>
      <dsp:txXfrm rot="16200000">
        <a:off x="1636336" y="150401"/>
        <a:ext cx="645513" cy="344709"/>
      </dsp:txXfrm>
    </dsp:sp>
    <dsp:sp modelId="{3A4B343E-1E13-4C65-A808-B6CA143BEB33}">
      <dsp:nvSpPr>
        <dsp:cNvPr id="0" name=""/>
        <dsp:cNvSpPr/>
      </dsp:nvSpPr>
      <dsp:spPr>
        <a:xfrm rot="5400000">
          <a:off x="1737530" y="545372"/>
          <a:ext cx="115652" cy="258532"/>
        </a:xfrm>
        <a:prstGeom prst="flowChartExtra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37407E-D29F-4448-B89D-343A08677AD4}">
      <dsp:nvSpPr>
        <dsp:cNvPr id="0" name=""/>
        <dsp:cNvSpPr/>
      </dsp:nvSpPr>
      <dsp:spPr>
        <a:xfrm>
          <a:off x="2131448" y="0"/>
          <a:ext cx="1284043" cy="78721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2009" rIns="0" bIns="0" numCol="1" spcCol="1270" anchor="t" anchorCtr="0">
          <a:noAutofit/>
        </a:bodyPr>
        <a:lstStyle/>
        <a:p>
          <a:pPr marL="0" lvl="0" indent="0" algn="l" defTabSz="933450">
            <a:lnSpc>
              <a:spcPct val="90000"/>
            </a:lnSpc>
            <a:spcBef>
              <a:spcPct val="0"/>
            </a:spcBef>
            <a:spcAft>
              <a:spcPct val="35000"/>
            </a:spcAft>
            <a:buNone/>
          </a:pPr>
          <a:r>
            <a:rPr lang="en-US" sz="2100" kern="1200" dirty="0"/>
            <a:t>Voice Vote</a:t>
          </a:r>
        </a:p>
      </dsp:txBody>
      <dsp:txXfrm>
        <a:off x="2131448" y="0"/>
        <a:ext cx="1284043" cy="787211"/>
      </dsp:txXfrm>
    </dsp:sp>
    <dsp:sp modelId="{58D2238E-33C2-47C2-8A8D-996491129123}">
      <dsp:nvSpPr>
        <dsp:cNvPr id="0" name=""/>
        <dsp:cNvSpPr/>
      </dsp:nvSpPr>
      <dsp:spPr>
        <a:xfrm>
          <a:off x="3570611" y="0"/>
          <a:ext cx="1723548" cy="787211"/>
        </a:xfrm>
        <a:prstGeom prst="roundRect">
          <a:avLst>
            <a:gd name="adj" fmla="val 5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5151" rIns="84455" bIns="0" numCol="1" spcCol="1270" anchor="t" anchorCtr="0">
          <a:noAutofit/>
        </a:bodyPr>
        <a:lstStyle/>
        <a:p>
          <a:pPr marL="0" lvl="0" indent="0" algn="r" defTabSz="844550">
            <a:lnSpc>
              <a:spcPct val="90000"/>
            </a:lnSpc>
            <a:spcBef>
              <a:spcPct val="0"/>
            </a:spcBef>
            <a:spcAft>
              <a:spcPct val="35000"/>
            </a:spcAft>
            <a:buNone/>
          </a:pPr>
          <a:endParaRPr lang="en-US" sz="1900" kern="1200"/>
        </a:p>
      </dsp:txBody>
      <dsp:txXfrm rot="16200000">
        <a:off x="3420209" y="150401"/>
        <a:ext cx="645513" cy="344709"/>
      </dsp:txXfrm>
    </dsp:sp>
    <dsp:sp modelId="{11747CE0-5F89-4F30-8F55-6DECB31FE984}">
      <dsp:nvSpPr>
        <dsp:cNvPr id="0" name=""/>
        <dsp:cNvSpPr/>
      </dsp:nvSpPr>
      <dsp:spPr>
        <a:xfrm rot="5400000">
          <a:off x="3521403" y="545372"/>
          <a:ext cx="115652" cy="258532"/>
        </a:xfrm>
        <a:prstGeom prst="flowChartExtra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1CFF33-1FF3-490C-8CB6-E2F00ADD561E}">
      <dsp:nvSpPr>
        <dsp:cNvPr id="0" name=""/>
        <dsp:cNvSpPr/>
      </dsp:nvSpPr>
      <dsp:spPr>
        <a:xfrm>
          <a:off x="3915321" y="0"/>
          <a:ext cx="1284043" cy="78721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2009" rIns="0" bIns="0" numCol="1" spcCol="1270" anchor="t" anchorCtr="0">
          <a:noAutofit/>
        </a:bodyPr>
        <a:lstStyle/>
        <a:p>
          <a:pPr marL="0" lvl="0" indent="0" algn="l" defTabSz="933450">
            <a:lnSpc>
              <a:spcPct val="90000"/>
            </a:lnSpc>
            <a:spcBef>
              <a:spcPct val="0"/>
            </a:spcBef>
            <a:spcAft>
              <a:spcPct val="35000"/>
            </a:spcAft>
            <a:buNone/>
          </a:pPr>
          <a:r>
            <a:rPr lang="en-US" sz="2100" kern="1200" dirty="0"/>
            <a:t>Rising Vote</a:t>
          </a:r>
        </a:p>
      </dsp:txBody>
      <dsp:txXfrm>
        <a:off x="3915321" y="0"/>
        <a:ext cx="1284043" cy="787211"/>
      </dsp:txXfrm>
    </dsp:sp>
    <dsp:sp modelId="{2FB82514-40FB-4521-855F-4A28090D29D4}">
      <dsp:nvSpPr>
        <dsp:cNvPr id="0" name=""/>
        <dsp:cNvSpPr/>
      </dsp:nvSpPr>
      <dsp:spPr>
        <a:xfrm>
          <a:off x="5354484" y="0"/>
          <a:ext cx="1723548" cy="787211"/>
        </a:xfrm>
        <a:prstGeom prst="roundRect">
          <a:avLst>
            <a:gd name="adj" fmla="val 5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5151" rIns="84455" bIns="0" numCol="1" spcCol="1270" anchor="t" anchorCtr="0">
          <a:noAutofit/>
        </a:bodyPr>
        <a:lstStyle/>
        <a:p>
          <a:pPr marL="0" lvl="0" indent="0" algn="r" defTabSz="844550">
            <a:lnSpc>
              <a:spcPct val="90000"/>
            </a:lnSpc>
            <a:spcBef>
              <a:spcPct val="0"/>
            </a:spcBef>
            <a:spcAft>
              <a:spcPct val="35000"/>
            </a:spcAft>
            <a:buNone/>
          </a:pPr>
          <a:endParaRPr lang="en-US" sz="1900" kern="1200" dirty="0"/>
        </a:p>
      </dsp:txBody>
      <dsp:txXfrm rot="16200000">
        <a:off x="5204083" y="150401"/>
        <a:ext cx="645513" cy="344709"/>
      </dsp:txXfrm>
    </dsp:sp>
    <dsp:sp modelId="{41CBCD63-5E5B-4777-82C8-D3D464E07BCC}">
      <dsp:nvSpPr>
        <dsp:cNvPr id="0" name=""/>
        <dsp:cNvSpPr/>
      </dsp:nvSpPr>
      <dsp:spPr>
        <a:xfrm rot="5400000">
          <a:off x="5305276" y="545372"/>
          <a:ext cx="115652" cy="258532"/>
        </a:xfrm>
        <a:prstGeom prst="flowChartExtra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2B9EE5-AA43-44A9-9637-43CAC67A100C}">
      <dsp:nvSpPr>
        <dsp:cNvPr id="0" name=""/>
        <dsp:cNvSpPr/>
      </dsp:nvSpPr>
      <dsp:spPr>
        <a:xfrm>
          <a:off x="5699194" y="0"/>
          <a:ext cx="1284043" cy="78721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2009" rIns="0" bIns="0" numCol="1" spcCol="1270" anchor="t" anchorCtr="0">
          <a:noAutofit/>
        </a:bodyPr>
        <a:lstStyle/>
        <a:p>
          <a:pPr marL="0" lvl="0" indent="0" algn="l" defTabSz="933450">
            <a:lnSpc>
              <a:spcPct val="90000"/>
            </a:lnSpc>
            <a:spcBef>
              <a:spcPct val="0"/>
            </a:spcBef>
            <a:spcAft>
              <a:spcPct val="35000"/>
            </a:spcAft>
            <a:buNone/>
          </a:pPr>
          <a:r>
            <a:rPr lang="en-US" sz="2100" kern="1200" dirty="0"/>
            <a:t>Counted Vote</a:t>
          </a:r>
        </a:p>
      </dsp:txBody>
      <dsp:txXfrm>
        <a:off x="5699194" y="0"/>
        <a:ext cx="1284043" cy="7872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89F1F6-965D-4A80-ACF5-068D6F133737}">
      <dsp:nvSpPr>
        <dsp:cNvPr id="0" name=""/>
        <dsp:cNvSpPr/>
      </dsp:nvSpPr>
      <dsp:spPr>
        <a:xfrm>
          <a:off x="788669" y="0"/>
          <a:ext cx="89382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BACB45-06D6-4DBF-A08B-5F08C6E00BFD}">
      <dsp:nvSpPr>
        <dsp:cNvPr id="0" name=""/>
        <dsp:cNvSpPr/>
      </dsp:nvSpPr>
      <dsp:spPr>
        <a:xfrm>
          <a:off x="356339" y="1305401"/>
          <a:ext cx="3154680"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DEBATE the motion</a:t>
          </a:r>
        </a:p>
      </dsp:txBody>
      <dsp:txXfrm>
        <a:off x="441305" y="1390367"/>
        <a:ext cx="2984748" cy="1570603"/>
      </dsp:txXfrm>
    </dsp:sp>
    <dsp:sp modelId="{3F506D4B-E27D-40CC-90C1-2AD38BD3A4E9}">
      <dsp:nvSpPr>
        <dsp:cNvPr id="0" name=""/>
        <dsp:cNvSpPr/>
      </dsp:nvSpPr>
      <dsp:spPr>
        <a:xfrm>
          <a:off x="3680460" y="1305401"/>
          <a:ext cx="3154680"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PUT the question to a vote</a:t>
          </a:r>
        </a:p>
      </dsp:txBody>
      <dsp:txXfrm>
        <a:off x="3765426" y="1390367"/>
        <a:ext cx="2984748" cy="1570603"/>
      </dsp:txXfrm>
    </dsp:sp>
    <dsp:sp modelId="{AD3C5791-363F-4B4A-9BC0-66C177FB7B66}">
      <dsp:nvSpPr>
        <dsp:cNvPr id="0" name=""/>
        <dsp:cNvSpPr/>
      </dsp:nvSpPr>
      <dsp:spPr>
        <a:xfrm>
          <a:off x="7004580" y="1305401"/>
          <a:ext cx="3154680"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ANNOUNCE the results of the vote</a:t>
          </a:r>
        </a:p>
      </dsp:txBody>
      <dsp:txXfrm>
        <a:off x="7089546" y="1390367"/>
        <a:ext cx="2984748" cy="157060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89F1F6-965D-4A80-ACF5-068D6F133737}">
      <dsp:nvSpPr>
        <dsp:cNvPr id="0" name=""/>
        <dsp:cNvSpPr/>
      </dsp:nvSpPr>
      <dsp:spPr>
        <a:xfrm>
          <a:off x="788669" y="0"/>
          <a:ext cx="89382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BACB45-06D6-4DBF-A08B-5F08C6E00BFD}">
      <dsp:nvSpPr>
        <dsp:cNvPr id="0" name=""/>
        <dsp:cNvSpPr/>
      </dsp:nvSpPr>
      <dsp:spPr>
        <a:xfrm>
          <a:off x="356339" y="1305401"/>
          <a:ext cx="3154680"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DEBATE the motion</a:t>
          </a:r>
        </a:p>
      </dsp:txBody>
      <dsp:txXfrm>
        <a:off x="441305" y="1390367"/>
        <a:ext cx="2984748" cy="1570603"/>
      </dsp:txXfrm>
    </dsp:sp>
    <dsp:sp modelId="{3F506D4B-E27D-40CC-90C1-2AD38BD3A4E9}">
      <dsp:nvSpPr>
        <dsp:cNvPr id="0" name=""/>
        <dsp:cNvSpPr/>
      </dsp:nvSpPr>
      <dsp:spPr>
        <a:xfrm>
          <a:off x="3680460" y="1305401"/>
          <a:ext cx="3154680"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PUT the question to a vote</a:t>
          </a:r>
        </a:p>
      </dsp:txBody>
      <dsp:txXfrm>
        <a:off x="3765426" y="1390367"/>
        <a:ext cx="2984748" cy="1570603"/>
      </dsp:txXfrm>
    </dsp:sp>
    <dsp:sp modelId="{AD3C5791-363F-4B4A-9BC0-66C177FB7B66}">
      <dsp:nvSpPr>
        <dsp:cNvPr id="0" name=""/>
        <dsp:cNvSpPr/>
      </dsp:nvSpPr>
      <dsp:spPr>
        <a:xfrm>
          <a:off x="7004580" y="1305401"/>
          <a:ext cx="3154680"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ANNOUNCE the results of the vote</a:t>
          </a:r>
        </a:p>
      </dsp:txBody>
      <dsp:txXfrm>
        <a:off x="7089546" y="1390367"/>
        <a:ext cx="2984748" cy="157060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C1C34A-8E59-4748-B62D-E4BD87900190}">
      <dsp:nvSpPr>
        <dsp:cNvPr id="0" name=""/>
        <dsp:cNvSpPr/>
      </dsp:nvSpPr>
      <dsp:spPr>
        <a:xfrm>
          <a:off x="507" y="0"/>
          <a:ext cx="2181878" cy="1134112"/>
        </a:xfrm>
        <a:prstGeom prst="roundRect">
          <a:avLst>
            <a:gd name="adj" fmla="val 5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5725" rIns="111125" bIns="0" numCol="1" spcCol="1270" anchor="t" anchorCtr="0">
          <a:noAutofit/>
        </a:bodyPr>
        <a:lstStyle/>
        <a:p>
          <a:pPr marL="0" lvl="0" indent="0" algn="r" defTabSz="1111250">
            <a:lnSpc>
              <a:spcPct val="90000"/>
            </a:lnSpc>
            <a:spcBef>
              <a:spcPct val="0"/>
            </a:spcBef>
            <a:spcAft>
              <a:spcPct val="35000"/>
            </a:spcAft>
            <a:buNone/>
          </a:pPr>
          <a:endParaRPr lang="en-US" sz="2500" kern="1200" dirty="0"/>
        </a:p>
      </dsp:txBody>
      <dsp:txXfrm rot="16200000">
        <a:off x="-246291" y="246798"/>
        <a:ext cx="929971" cy="436375"/>
      </dsp:txXfrm>
    </dsp:sp>
    <dsp:sp modelId="{DFF49129-89DB-4E66-AF8D-08118B473B00}">
      <dsp:nvSpPr>
        <dsp:cNvPr id="0" name=""/>
        <dsp:cNvSpPr/>
      </dsp:nvSpPr>
      <dsp:spPr>
        <a:xfrm>
          <a:off x="436882" y="0"/>
          <a:ext cx="1625499" cy="113411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None/>
          </a:pPr>
          <a:r>
            <a:rPr lang="en-US" sz="2000" kern="1200" dirty="0"/>
            <a:t>Which side “has it”</a:t>
          </a:r>
        </a:p>
      </dsp:txBody>
      <dsp:txXfrm>
        <a:off x="436882" y="0"/>
        <a:ext cx="1625499" cy="1134112"/>
      </dsp:txXfrm>
    </dsp:sp>
    <dsp:sp modelId="{83A0E048-EAF1-45AF-AF04-A7BF53B5DEF4}">
      <dsp:nvSpPr>
        <dsp:cNvPr id="0" name=""/>
        <dsp:cNvSpPr/>
      </dsp:nvSpPr>
      <dsp:spPr>
        <a:xfrm>
          <a:off x="2258750" y="0"/>
          <a:ext cx="2181878" cy="1134112"/>
        </a:xfrm>
        <a:prstGeom prst="roundRect">
          <a:avLst>
            <a:gd name="adj" fmla="val 5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5725" rIns="111125" bIns="0" numCol="1" spcCol="1270" anchor="t" anchorCtr="0">
          <a:noAutofit/>
        </a:bodyPr>
        <a:lstStyle/>
        <a:p>
          <a:pPr marL="0" lvl="0" indent="0" algn="r" defTabSz="1111250">
            <a:lnSpc>
              <a:spcPct val="90000"/>
            </a:lnSpc>
            <a:spcBef>
              <a:spcPct val="0"/>
            </a:spcBef>
            <a:spcAft>
              <a:spcPct val="35000"/>
            </a:spcAft>
            <a:buNone/>
          </a:pPr>
          <a:endParaRPr lang="en-US" sz="2500" kern="1200"/>
        </a:p>
      </dsp:txBody>
      <dsp:txXfrm rot="16200000">
        <a:off x="2011952" y="246798"/>
        <a:ext cx="929971" cy="436375"/>
      </dsp:txXfrm>
    </dsp:sp>
    <dsp:sp modelId="{5F417633-C6D9-4F95-8ECA-218365BAECBE}">
      <dsp:nvSpPr>
        <dsp:cNvPr id="0" name=""/>
        <dsp:cNvSpPr/>
      </dsp:nvSpPr>
      <dsp:spPr>
        <a:xfrm rot="5400000">
          <a:off x="2186367" y="808104"/>
          <a:ext cx="166584" cy="327281"/>
        </a:xfrm>
        <a:prstGeom prst="flowChartExtra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5C3EE4E-8E0E-4156-846C-59B333994621}">
      <dsp:nvSpPr>
        <dsp:cNvPr id="0" name=""/>
        <dsp:cNvSpPr/>
      </dsp:nvSpPr>
      <dsp:spPr>
        <a:xfrm>
          <a:off x="2695126" y="0"/>
          <a:ext cx="1625499" cy="113411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None/>
          </a:pPr>
          <a:r>
            <a:rPr lang="en-US" sz="2000" kern="1200" dirty="0"/>
            <a:t>Whether the motion is adopted or lost</a:t>
          </a:r>
        </a:p>
      </dsp:txBody>
      <dsp:txXfrm>
        <a:off x="2695126" y="0"/>
        <a:ext cx="1625499" cy="1134112"/>
      </dsp:txXfrm>
    </dsp:sp>
    <dsp:sp modelId="{0DAFEDB9-93AA-4E6C-84A6-E06090779E16}">
      <dsp:nvSpPr>
        <dsp:cNvPr id="0" name=""/>
        <dsp:cNvSpPr/>
      </dsp:nvSpPr>
      <dsp:spPr>
        <a:xfrm>
          <a:off x="4516994" y="0"/>
          <a:ext cx="2181878" cy="1134112"/>
        </a:xfrm>
        <a:prstGeom prst="roundRect">
          <a:avLst>
            <a:gd name="adj" fmla="val 5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5725" rIns="111125" bIns="0" numCol="1" spcCol="1270" anchor="t" anchorCtr="0">
          <a:noAutofit/>
        </a:bodyPr>
        <a:lstStyle/>
        <a:p>
          <a:pPr marL="0" lvl="0" indent="0" algn="r" defTabSz="1111250">
            <a:lnSpc>
              <a:spcPct val="90000"/>
            </a:lnSpc>
            <a:spcBef>
              <a:spcPct val="0"/>
            </a:spcBef>
            <a:spcAft>
              <a:spcPct val="35000"/>
            </a:spcAft>
            <a:buNone/>
          </a:pPr>
          <a:endParaRPr lang="en-US" sz="2500" kern="1200"/>
        </a:p>
      </dsp:txBody>
      <dsp:txXfrm rot="16200000">
        <a:off x="4270196" y="246798"/>
        <a:ext cx="929971" cy="436375"/>
      </dsp:txXfrm>
    </dsp:sp>
    <dsp:sp modelId="{618BDC58-ABB3-4ADF-A14C-9BC5040CC966}">
      <dsp:nvSpPr>
        <dsp:cNvPr id="0" name=""/>
        <dsp:cNvSpPr/>
      </dsp:nvSpPr>
      <dsp:spPr>
        <a:xfrm rot="5400000">
          <a:off x="4444611" y="808104"/>
          <a:ext cx="166584" cy="327281"/>
        </a:xfrm>
        <a:prstGeom prst="flowChartExtra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681EF4-A58F-4D37-B984-94D4CBEAD160}">
      <dsp:nvSpPr>
        <dsp:cNvPr id="0" name=""/>
        <dsp:cNvSpPr/>
      </dsp:nvSpPr>
      <dsp:spPr>
        <a:xfrm>
          <a:off x="4953370" y="0"/>
          <a:ext cx="1625499" cy="113411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None/>
          </a:pPr>
          <a:r>
            <a:rPr lang="en-US" sz="2000" kern="1200" dirty="0"/>
            <a:t>The effect of the vote</a:t>
          </a:r>
        </a:p>
      </dsp:txBody>
      <dsp:txXfrm>
        <a:off x="4953370" y="0"/>
        <a:ext cx="1625499" cy="113411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513428"/>
          </a:xfrm>
          <a:prstGeom prst="rect">
            <a:avLst/>
          </a:prstGeom>
        </p:spPr>
        <p:txBody>
          <a:bodyPr vert="horz" lIns="99047" tIns="49524" rIns="99047" bIns="49524" rtlCol="0"/>
          <a:lstStyle>
            <a:lvl1pPr algn="l">
              <a:defRPr sz="1300"/>
            </a:lvl1pPr>
          </a:lstStyle>
          <a:p>
            <a:endParaRPr lang="en-US"/>
          </a:p>
        </p:txBody>
      </p:sp>
      <p:sp>
        <p:nvSpPr>
          <p:cNvPr id="3" name="Date Placeholder 2"/>
          <p:cNvSpPr>
            <a:spLocks noGrp="1"/>
          </p:cNvSpPr>
          <p:nvPr>
            <p:ph type="dt" idx="1"/>
          </p:nvPr>
        </p:nvSpPr>
        <p:spPr>
          <a:xfrm>
            <a:off x="4023093" y="0"/>
            <a:ext cx="3077739" cy="513428"/>
          </a:xfrm>
          <a:prstGeom prst="rect">
            <a:avLst/>
          </a:prstGeom>
        </p:spPr>
        <p:txBody>
          <a:bodyPr vert="horz" lIns="99047" tIns="49524" rIns="99047" bIns="49524" rtlCol="0"/>
          <a:lstStyle>
            <a:lvl1pPr algn="r">
              <a:defRPr sz="1300"/>
            </a:lvl1pPr>
          </a:lstStyle>
          <a:p>
            <a:fld id="{5519A2C8-C188-4331-A97A-BA1784F13DC2}" type="datetimeFigureOut">
              <a:rPr lang="en-US" smtClean="0"/>
              <a:t>9/25/2020</a:t>
            </a:fld>
            <a:endParaRPr lang="en-US"/>
          </a:p>
        </p:txBody>
      </p:sp>
      <p:sp>
        <p:nvSpPr>
          <p:cNvPr id="4" name="Slide Image Placeholder 3"/>
          <p:cNvSpPr>
            <a:spLocks noGrp="1" noRot="1" noChangeAspect="1"/>
          </p:cNvSpPr>
          <p:nvPr>
            <p:ph type="sldImg" idx="2"/>
          </p:nvPr>
        </p:nvSpPr>
        <p:spPr>
          <a:xfrm>
            <a:off x="482600" y="1279525"/>
            <a:ext cx="6137275" cy="3452813"/>
          </a:xfrm>
          <a:prstGeom prst="rect">
            <a:avLst/>
          </a:prstGeom>
          <a:noFill/>
          <a:ln w="12700">
            <a:solidFill>
              <a:prstClr val="black"/>
            </a:solidFill>
          </a:ln>
        </p:spPr>
        <p:txBody>
          <a:bodyPr vert="horz" lIns="99047" tIns="49524" rIns="99047" bIns="49524" rtlCol="0" anchor="ctr"/>
          <a:lstStyle/>
          <a:p>
            <a:endParaRPr lang="en-US"/>
          </a:p>
        </p:txBody>
      </p:sp>
      <p:sp>
        <p:nvSpPr>
          <p:cNvPr id="5" name="Notes Placeholder 4"/>
          <p:cNvSpPr>
            <a:spLocks noGrp="1"/>
          </p:cNvSpPr>
          <p:nvPr>
            <p:ph type="body" sz="quarter" idx="3"/>
          </p:nvPr>
        </p:nvSpPr>
        <p:spPr>
          <a:xfrm>
            <a:off x="710248" y="4924643"/>
            <a:ext cx="5681980" cy="4029254"/>
          </a:xfrm>
          <a:prstGeom prst="rect">
            <a:avLst/>
          </a:prstGeom>
        </p:spPr>
        <p:txBody>
          <a:bodyPr vert="horz" lIns="99047" tIns="49524" rIns="99047"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19599"/>
            <a:ext cx="3077739" cy="513427"/>
          </a:xfrm>
          <a:prstGeom prst="rect">
            <a:avLst/>
          </a:prstGeom>
        </p:spPr>
        <p:txBody>
          <a:bodyPr vert="horz" lIns="99047" tIns="49524" rIns="99047" bIns="49524" rtlCol="0" anchor="b"/>
          <a:lstStyle>
            <a:lvl1pPr algn="l">
              <a:defRPr sz="1300"/>
            </a:lvl1pPr>
          </a:lstStyle>
          <a:p>
            <a:endParaRPr lang="en-US"/>
          </a:p>
        </p:txBody>
      </p:sp>
      <p:sp>
        <p:nvSpPr>
          <p:cNvPr id="7" name="Slide Number Placeholder 6"/>
          <p:cNvSpPr>
            <a:spLocks noGrp="1"/>
          </p:cNvSpPr>
          <p:nvPr>
            <p:ph type="sldNum" sz="quarter" idx="5"/>
          </p:nvPr>
        </p:nvSpPr>
        <p:spPr>
          <a:xfrm>
            <a:off x="4023093" y="9719599"/>
            <a:ext cx="3077739" cy="513427"/>
          </a:xfrm>
          <a:prstGeom prst="rect">
            <a:avLst/>
          </a:prstGeom>
        </p:spPr>
        <p:txBody>
          <a:bodyPr vert="horz" lIns="99047" tIns="49524" rIns="99047" bIns="49524" rtlCol="0" anchor="b"/>
          <a:lstStyle>
            <a:lvl1pPr algn="r">
              <a:defRPr sz="1300"/>
            </a:lvl1pPr>
          </a:lstStyle>
          <a:p>
            <a:fld id="{F5EC4999-8321-4B5C-AB91-27D8658FA106}" type="slidenum">
              <a:rPr lang="en-US" smtClean="0"/>
              <a:t>‹#›</a:t>
            </a:fld>
            <a:endParaRPr lang="en-US"/>
          </a:p>
        </p:txBody>
      </p:sp>
    </p:spTree>
    <p:extLst>
      <p:ext uri="{BB962C8B-B14F-4D97-AF65-F5344CB8AC3E}">
        <p14:creationId xmlns:p14="http://schemas.microsoft.com/office/powerpoint/2010/main" val="3689744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AL:</a:t>
            </a:r>
          </a:p>
          <a:p>
            <a:r>
              <a:rPr lang="en-US" dirty="0"/>
              <a:t>Hi – I’m Al Gage. I am currently the National President of the American Institute of Parliamentarians, Past President of the Society of Ag Ed Parliamentarians, A Past State Officer from Arizona, An Honorary American Degree Holder and the current Superintendent of the Conduct of Chapter Meetings Leadership Development Event.</a:t>
            </a:r>
          </a:p>
          <a:p>
            <a:endParaRPr lang="en-US" dirty="0"/>
          </a:p>
          <a:p>
            <a:r>
              <a:rPr lang="en-US" dirty="0"/>
              <a:t>I’m here with my friend and colleague Kay Crews. Kay, why don’t you introduce yourself?</a:t>
            </a:r>
          </a:p>
          <a:p>
            <a:endParaRPr lang="en-US" dirty="0"/>
          </a:p>
          <a:p>
            <a:r>
              <a:rPr lang="en-US" dirty="0"/>
              <a:t>KAY:</a:t>
            </a:r>
            <a:br>
              <a:rPr lang="en-US" dirty="0"/>
            </a:br>
            <a:r>
              <a:rPr lang="en-US" dirty="0"/>
              <a:t>Hi! I’m Kay Crews, a Certified Professional Parliamentarian and Professional Registered Parliamentarian from Dallas. I’m a member of the Parliamentary Procedure LDE team, and I’m going to be serving the FFA House of Delegates as their parliamentarian this year!</a:t>
            </a:r>
          </a:p>
          <a:p>
            <a:endParaRPr lang="en-US" dirty="0"/>
          </a:p>
          <a:p>
            <a:r>
              <a:rPr lang="en-US" dirty="0"/>
              <a:t>Al and I are going to give you a brief session on Presiding over a Motion – a skill that is essential in parliamentary procedure, and one you might find useful in other organizations besides FFA!</a:t>
            </a:r>
          </a:p>
        </p:txBody>
      </p:sp>
      <p:sp>
        <p:nvSpPr>
          <p:cNvPr id="4" name="Slide Number Placeholder 3"/>
          <p:cNvSpPr>
            <a:spLocks noGrp="1"/>
          </p:cNvSpPr>
          <p:nvPr>
            <p:ph type="sldNum" sz="quarter" idx="5"/>
          </p:nvPr>
        </p:nvSpPr>
        <p:spPr/>
        <p:txBody>
          <a:bodyPr/>
          <a:lstStyle/>
          <a:p>
            <a:fld id="{F5EC4999-8321-4B5C-AB91-27D8658FA106}" type="slidenum">
              <a:rPr lang="en-US" smtClean="0"/>
              <a:t>1</a:t>
            </a:fld>
            <a:endParaRPr lang="en-US"/>
          </a:p>
        </p:txBody>
      </p:sp>
    </p:spTree>
    <p:extLst>
      <p:ext uri="{BB962C8B-B14F-4D97-AF65-F5344CB8AC3E}">
        <p14:creationId xmlns:p14="http://schemas.microsoft.com/office/powerpoint/2010/main" val="942840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2007" fontAlgn="base">
              <a:spcBef>
                <a:spcPct val="30000"/>
              </a:spcBef>
              <a:spcAft>
                <a:spcPct val="0"/>
              </a:spcAft>
              <a:defRPr/>
            </a:pPr>
            <a:r>
              <a:rPr lang="en-US" dirty="0"/>
              <a:t>AL:</a:t>
            </a:r>
          </a:p>
          <a:p>
            <a:pPr defTabSz="972007" fontAlgn="base">
              <a:spcBef>
                <a:spcPct val="30000"/>
              </a:spcBef>
              <a:spcAft>
                <a:spcPct val="0"/>
              </a:spcAft>
              <a:defRPr/>
            </a:pPr>
            <a:endParaRPr lang="en-US" dirty="0"/>
          </a:p>
          <a:p>
            <a:pPr defTabSz="972007" fontAlgn="base">
              <a:spcBef>
                <a:spcPct val="30000"/>
              </a:spcBef>
              <a:spcAft>
                <a:spcPct val="0"/>
              </a:spcAft>
              <a:defRPr/>
            </a:pPr>
            <a:r>
              <a:rPr lang="en-US" dirty="0"/>
              <a:t>Kay, as the maker of the motion, would you like to debate it?</a:t>
            </a:r>
          </a:p>
          <a:p>
            <a:pPr defTabSz="972007" fontAlgn="base">
              <a:spcBef>
                <a:spcPct val="30000"/>
              </a:spcBef>
              <a:spcAft>
                <a:spcPct val="0"/>
              </a:spcAft>
              <a:defRPr/>
            </a:pPr>
            <a:endParaRPr lang="en-US" dirty="0"/>
          </a:p>
          <a:p>
            <a:pPr defTabSz="972007" fontAlgn="base">
              <a:spcBef>
                <a:spcPct val="30000"/>
              </a:spcBef>
              <a:spcAft>
                <a:spcPct val="0"/>
              </a:spcAft>
              <a:defRPr/>
            </a:pPr>
            <a:r>
              <a:rPr lang="en-US" dirty="0"/>
              <a:t>KAY:</a:t>
            </a:r>
          </a:p>
          <a:p>
            <a:pPr defTabSz="972007" fontAlgn="base">
              <a:spcBef>
                <a:spcPct val="30000"/>
              </a:spcBef>
              <a:spcAft>
                <a:spcPct val="0"/>
              </a:spcAft>
              <a:defRPr/>
            </a:pPr>
            <a:endParaRPr lang="en-US" dirty="0"/>
          </a:p>
          <a:p>
            <a:pPr defTabSz="972007" fontAlgn="base">
              <a:spcBef>
                <a:spcPct val="30000"/>
              </a:spcBef>
              <a:spcAft>
                <a:spcPct val="0"/>
              </a:spcAft>
              <a:defRPr/>
            </a:pPr>
            <a:r>
              <a:rPr lang="en-US" dirty="0"/>
              <a:t>Ag-Day is a fun event that lets others know about FFA. Please join me in supporting this motion!</a:t>
            </a:r>
          </a:p>
          <a:p>
            <a:pPr defTabSz="972007" fontAlgn="base">
              <a:spcBef>
                <a:spcPct val="30000"/>
              </a:spcBef>
              <a:spcAft>
                <a:spcPct val="0"/>
              </a:spcAft>
              <a:defRPr/>
            </a:pPr>
            <a:endParaRPr lang="en-US" dirty="0"/>
          </a:p>
          <a:p>
            <a:pPr defTabSz="972007" fontAlgn="base">
              <a:spcBef>
                <a:spcPct val="30000"/>
              </a:spcBef>
              <a:spcAft>
                <a:spcPct val="0"/>
              </a:spcAft>
              <a:defRPr/>
            </a:pPr>
            <a:r>
              <a:rPr lang="en-US" dirty="0"/>
              <a:t>AL: </a:t>
            </a:r>
          </a:p>
          <a:p>
            <a:pPr defTabSz="972007" fontAlgn="base">
              <a:spcBef>
                <a:spcPct val="30000"/>
              </a:spcBef>
              <a:spcAft>
                <a:spcPct val="0"/>
              </a:spcAft>
              <a:defRPr/>
            </a:pPr>
            <a:endParaRPr lang="en-US" dirty="0"/>
          </a:p>
          <a:p>
            <a:pPr lvl="1">
              <a:lnSpc>
                <a:spcPct val="110000"/>
              </a:lnSpc>
            </a:pPr>
            <a:r>
              <a:rPr lang="en-US" dirty="0"/>
              <a:t>The question is on the motion to participate in the Ag-Day Jubilee in April…. Is there any objection to participate in the Ag-Day Jubilee?</a:t>
            </a:r>
          </a:p>
          <a:p>
            <a:pPr defTabSz="972007" fontAlgn="base">
              <a:spcBef>
                <a:spcPct val="30000"/>
              </a:spcBef>
              <a:spcAft>
                <a:spcPct val="0"/>
              </a:spcAft>
              <a:defRPr/>
            </a:pPr>
            <a:endParaRPr lang="en-US" dirty="0"/>
          </a:p>
          <a:p>
            <a:pPr lvl="1">
              <a:lnSpc>
                <a:spcPct val="110000"/>
              </a:lnSpc>
              <a:spcBef>
                <a:spcPts val="638"/>
              </a:spcBef>
            </a:pPr>
            <a:r>
              <a:rPr lang="en-US"/>
              <a:t>“There is no objection, and we will participate in the Ag-Day Jubilee!”</a:t>
            </a:r>
          </a:p>
          <a:p>
            <a:endParaRPr lang="en-US" dirty="0"/>
          </a:p>
        </p:txBody>
      </p:sp>
      <p:sp>
        <p:nvSpPr>
          <p:cNvPr id="4" name="Header Placeholder 3"/>
          <p:cNvSpPr>
            <a:spLocks noGrp="1"/>
          </p:cNvSpPr>
          <p:nvPr>
            <p:ph type="hdr" sz="quarter" idx="10"/>
          </p:nvPr>
        </p:nvSpPr>
        <p:spPr/>
        <p:txBody>
          <a:bodyPr/>
          <a:lstStyle/>
          <a:p>
            <a:pPr>
              <a:defRPr/>
            </a:pPr>
            <a:r>
              <a:rPr lang="en-US"/>
              <a:t>TAAD Board of Directors Forum - Parliamentary Procedure</a:t>
            </a:r>
          </a:p>
        </p:txBody>
      </p:sp>
      <p:sp>
        <p:nvSpPr>
          <p:cNvPr id="5" name="Date Placeholder 4"/>
          <p:cNvSpPr>
            <a:spLocks noGrp="1"/>
          </p:cNvSpPr>
          <p:nvPr>
            <p:ph type="dt" idx="11"/>
          </p:nvPr>
        </p:nvSpPr>
        <p:spPr/>
        <p:txBody>
          <a:bodyPr/>
          <a:lstStyle/>
          <a:p>
            <a:pPr>
              <a:defRPr/>
            </a:pPr>
            <a:fld id="{1AF6DE00-A530-4A5B-B9D7-4C464A8942A4}" type="datetime1">
              <a:rPr lang="en-US" smtClean="0"/>
              <a:t>9/25/2020</a:t>
            </a:fld>
            <a:endParaRPr lang="en-US"/>
          </a:p>
        </p:txBody>
      </p:sp>
      <p:sp>
        <p:nvSpPr>
          <p:cNvPr id="6" name="Footer Placeholder 5"/>
          <p:cNvSpPr>
            <a:spLocks noGrp="1"/>
          </p:cNvSpPr>
          <p:nvPr>
            <p:ph type="ftr" sz="quarter" idx="12"/>
          </p:nvPr>
        </p:nvSpPr>
        <p:spPr/>
        <p:txBody>
          <a:bodyPr/>
          <a:lstStyle/>
          <a:p>
            <a:pPr>
              <a:defRPr/>
            </a:pPr>
            <a:r>
              <a:rPr lang="en-US"/>
              <a:t>www.jwko.net     prp@jwko.net     512-517-1047</a:t>
            </a:r>
          </a:p>
        </p:txBody>
      </p:sp>
      <p:sp>
        <p:nvSpPr>
          <p:cNvPr id="7" name="Slide Number Placeholder 6"/>
          <p:cNvSpPr>
            <a:spLocks noGrp="1"/>
          </p:cNvSpPr>
          <p:nvPr>
            <p:ph type="sldNum" sz="quarter" idx="13"/>
          </p:nvPr>
        </p:nvSpPr>
        <p:spPr/>
        <p:txBody>
          <a:bodyPr/>
          <a:lstStyle/>
          <a:p>
            <a:pPr>
              <a:defRPr/>
            </a:pPr>
            <a:fld id="{3FCE161C-6795-4C19-987D-6AF017018283}" type="slidenum">
              <a:rPr lang="en-US" smtClean="0"/>
              <a:pPr>
                <a:defRPr/>
              </a:pPr>
              <a:t>10</a:t>
            </a:fld>
            <a:endParaRPr lang="en-US"/>
          </a:p>
        </p:txBody>
      </p:sp>
    </p:spTree>
    <p:extLst>
      <p:ext uri="{BB962C8B-B14F-4D97-AF65-F5344CB8AC3E}">
        <p14:creationId xmlns:p14="http://schemas.microsoft.com/office/powerpoint/2010/main" val="1400535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2007" fontAlgn="base">
              <a:spcBef>
                <a:spcPct val="30000"/>
              </a:spcBef>
              <a:spcAft>
                <a:spcPct val="0"/>
              </a:spcAft>
              <a:defRPr/>
            </a:pPr>
            <a:r>
              <a:rPr lang="en-US" dirty="0"/>
              <a:t>AL:</a:t>
            </a:r>
          </a:p>
          <a:p>
            <a:pPr defTabSz="972007" fontAlgn="base">
              <a:spcBef>
                <a:spcPct val="30000"/>
              </a:spcBef>
              <a:spcAft>
                <a:spcPct val="0"/>
              </a:spcAft>
              <a:defRPr/>
            </a:pPr>
            <a:endParaRPr lang="en-US" dirty="0"/>
          </a:p>
          <a:p>
            <a:pPr defTabSz="972007" fontAlgn="base">
              <a:spcBef>
                <a:spcPct val="30000"/>
              </a:spcBef>
              <a:spcAft>
                <a:spcPct val="0"/>
              </a:spcAft>
              <a:defRPr/>
            </a:pPr>
            <a:r>
              <a:rPr lang="en-US" dirty="0"/>
              <a:t>Kay, as the maker of the motion, would you like to debate it?</a:t>
            </a:r>
          </a:p>
          <a:p>
            <a:pPr defTabSz="972007" fontAlgn="base">
              <a:spcBef>
                <a:spcPct val="30000"/>
              </a:spcBef>
              <a:spcAft>
                <a:spcPct val="0"/>
              </a:spcAft>
              <a:defRPr/>
            </a:pPr>
            <a:endParaRPr lang="en-US" dirty="0"/>
          </a:p>
          <a:p>
            <a:pPr defTabSz="972007" fontAlgn="base">
              <a:spcBef>
                <a:spcPct val="30000"/>
              </a:spcBef>
              <a:spcAft>
                <a:spcPct val="0"/>
              </a:spcAft>
              <a:defRPr/>
            </a:pPr>
            <a:r>
              <a:rPr lang="en-US" dirty="0"/>
              <a:t>KAY:</a:t>
            </a:r>
          </a:p>
          <a:p>
            <a:pPr defTabSz="972007" fontAlgn="base">
              <a:spcBef>
                <a:spcPct val="30000"/>
              </a:spcBef>
              <a:spcAft>
                <a:spcPct val="0"/>
              </a:spcAft>
              <a:defRPr/>
            </a:pPr>
            <a:endParaRPr lang="en-US" dirty="0"/>
          </a:p>
          <a:p>
            <a:pPr defTabSz="972007" fontAlgn="base">
              <a:spcBef>
                <a:spcPct val="30000"/>
              </a:spcBef>
              <a:spcAft>
                <a:spcPct val="0"/>
              </a:spcAft>
              <a:defRPr/>
            </a:pPr>
            <a:r>
              <a:rPr lang="en-US" dirty="0"/>
              <a:t>Ag-Day is a fun event that lets others know about FFA. Please join me in supporting this motion!</a:t>
            </a:r>
          </a:p>
          <a:p>
            <a:pPr defTabSz="972007" fontAlgn="base">
              <a:spcBef>
                <a:spcPct val="30000"/>
              </a:spcBef>
              <a:spcAft>
                <a:spcPct val="0"/>
              </a:spcAft>
              <a:defRPr/>
            </a:pPr>
            <a:endParaRPr lang="en-US" dirty="0"/>
          </a:p>
          <a:p>
            <a:pPr defTabSz="972007" fontAlgn="base">
              <a:spcBef>
                <a:spcPct val="30000"/>
              </a:spcBef>
              <a:spcAft>
                <a:spcPct val="0"/>
              </a:spcAft>
              <a:defRPr/>
            </a:pPr>
            <a:r>
              <a:rPr lang="en-US" dirty="0"/>
              <a:t>AL: </a:t>
            </a:r>
          </a:p>
          <a:p>
            <a:pPr defTabSz="972007" fontAlgn="base">
              <a:spcBef>
                <a:spcPct val="30000"/>
              </a:spcBef>
              <a:spcAft>
                <a:spcPct val="0"/>
              </a:spcAft>
              <a:defRPr/>
            </a:pPr>
            <a:endParaRPr lang="en-US" dirty="0"/>
          </a:p>
          <a:p>
            <a:pPr lvl="1">
              <a:lnSpc>
                <a:spcPct val="110000"/>
              </a:lnSpc>
            </a:pPr>
            <a:r>
              <a:rPr lang="en-US" dirty="0"/>
              <a:t>Seeing no further debate, The question is on the motion to participate in the Ag-Day Jubilee in April….</a:t>
            </a:r>
          </a:p>
          <a:p>
            <a:pPr lvl="1">
              <a:lnSpc>
                <a:spcPct val="110000"/>
              </a:lnSpc>
            </a:pPr>
            <a:r>
              <a:rPr lang="en-US" dirty="0"/>
              <a:t>All in favor, say Aye      </a:t>
            </a:r>
            <a:r>
              <a:rPr lang="en-US" sz="1300" i="1" dirty="0"/>
              <a:t>[pause]</a:t>
            </a:r>
          </a:p>
          <a:p>
            <a:pPr lvl="1">
              <a:lnSpc>
                <a:spcPct val="110000"/>
              </a:lnSpc>
            </a:pPr>
            <a:r>
              <a:rPr lang="en-US" dirty="0"/>
              <a:t>All opposed, say No”    </a:t>
            </a:r>
            <a:r>
              <a:rPr lang="en-US" sz="1300" i="1" dirty="0"/>
              <a:t>[pause]</a:t>
            </a:r>
          </a:p>
          <a:p>
            <a:pPr defTabSz="972007" fontAlgn="base">
              <a:spcBef>
                <a:spcPct val="30000"/>
              </a:spcBef>
              <a:spcAft>
                <a:spcPct val="0"/>
              </a:spcAft>
              <a:defRPr/>
            </a:pPr>
            <a:endParaRPr lang="en-US" dirty="0"/>
          </a:p>
          <a:p>
            <a:pPr defTabSz="972007" fontAlgn="base">
              <a:spcBef>
                <a:spcPct val="30000"/>
              </a:spcBef>
              <a:spcAft>
                <a:spcPct val="0"/>
              </a:spcAft>
              <a:defRPr/>
            </a:pPr>
            <a:r>
              <a:rPr lang="en-US" dirty="0"/>
              <a:t>The ayes have it, the motion is adopted, and the motion to participate in the Ag-Day Jubilee in April is adopted.</a:t>
            </a:r>
          </a:p>
          <a:p>
            <a:endParaRPr lang="en-US" dirty="0"/>
          </a:p>
        </p:txBody>
      </p:sp>
      <p:sp>
        <p:nvSpPr>
          <p:cNvPr id="4" name="Header Placeholder 3"/>
          <p:cNvSpPr>
            <a:spLocks noGrp="1"/>
          </p:cNvSpPr>
          <p:nvPr>
            <p:ph type="hdr" sz="quarter" idx="10"/>
          </p:nvPr>
        </p:nvSpPr>
        <p:spPr/>
        <p:txBody>
          <a:bodyPr/>
          <a:lstStyle/>
          <a:p>
            <a:pPr>
              <a:defRPr/>
            </a:pPr>
            <a:r>
              <a:rPr lang="en-US"/>
              <a:t>TAAD Board of Directors Forum - Parliamentary Procedure</a:t>
            </a:r>
          </a:p>
        </p:txBody>
      </p:sp>
      <p:sp>
        <p:nvSpPr>
          <p:cNvPr id="5" name="Date Placeholder 4"/>
          <p:cNvSpPr>
            <a:spLocks noGrp="1"/>
          </p:cNvSpPr>
          <p:nvPr>
            <p:ph type="dt" idx="11"/>
          </p:nvPr>
        </p:nvSpPr>
        <p:spPr/>
        <p:txBody>
          <a:bodyPr/>
          <a:lstStyle/>
          <a:p>
            <a:pPr>
              <a:defRPr/>
            </a:pPr>
            <a:fld id="{1AF6DE00-A530-4A5B-B9D7-4C464A8942A4}" type="datetime1">
              <a:rPr lang="en-US" smtClean="0"/>
              <a:t>9/25/2020</a:t>
            </a:fld>
            <a:endParaRPr lang="en-US"/>
          </a:p>
        </p:txBody>
      </p:sp>
      <p:sp>
        <p:nvSpPr>
          <p:cNvPr id="6" name="Footer Placeholder 5"/>
          <p:cNvSpPr>
            <a:spLocks noGrp="1"/>
          </p:cNvSpPr>
          <p:nvPr>
            <p:ph type="ftr" sz="quarter" idx="12"/>
          </p:nvPr>
        </p:nvSpPr>
        <p:spPr/>
        <p:txBody>
          <a:bodyPr/>
          <a:lstStyle/>
          <a:p>
            <a:pPr>
              <a:defRPr/>
            </a:pPr>
            <a:r>
              <a:rPr lang="en-US"/>
              <a:t>www.jwko.net     prp@jwko.net     512-517-1047</a:t>
            </a:r>
          </a:p>
        </p:txBody>
      </p:sp>
      <p:sp>
        <p:nvSpPr>
          <p:cNvPr id="7" name="Slide Number Placeholder 6"/>
          <p:cNvSpPr>
            <a:spLocks noGrp="1"/>
          </p:cNvSpPr>
          <p:nvPr>
            <p:ph type="sldNum" sz="quarter" idx="13"/>
          </p:nvPr>
        </p:nvSpPr>
        <p:spPr/>
        <p:txBody>
          <a:bodyPr/>
          <a:lstStyle/>
          <a:p>
            <a:pPr>
              <a:defRPr/>
            </a:pPr>
            <a:fld id="{3FCE161C-6795-4C19-987D-6AF017018283}" type="slidenum">
              <a:rPr lang="en-US" smtClean="0"/>
              <a:pPr>
                <a:defRPr/>
              </a:pPr>
              <a:t>11</a:t>
            </a:fld>
            <a:endParaRPr lang="en-US"/>
          </a:p>
        </p:txBody>
      </p:sp>
    </p:spTree>
    <p:extLst>
      <p:ext uri="{BB962C8B-B14F-4D97-AF65-F5344CB8AC3E}">
        <p14:creationId xmlns:p14="http://schemas.microsoft.com/office/powerpoint/2010/main" val="11067266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2007" fontAlgn="base">
              <a:spcBef>
                <a:spcPct val="30000"/>
              </a:spcBef>
              <a:spcAft>
                <a:spcPct val="0"/>
              </a:spcAft>
              <a:defRPr/>
            </a:pPr>
            <a:r>
              <a:rPr lang="en-US" dirty="0"/>
              <a:t>AL:</a:t>
            </a:r>
          </a:p>
          <a:p>
            <a:pPr defTabSz="972007" fontAlgn="base">
              <a:spcBef>
                <a:spcPct val="30000"/>
              </a:spcBef>
              <a:spcAft>
                <a:spcPct val="0"/>
              </a:spcAft>
              <a:defRPr/>
            </a:pPr>
            <a:endParaRPr lang="en-US" dirty="0"/>
          </a:p>
          <a:p>
            <a:pPr defTabSz="972007" fontAlgn="base">
              <a:spcBef>
                <a:spcPct val="30000"/>
              </a:spcBef>
              <a:spcAft>
                <a:spcPct val="0"/>
              </a:spcAft>
              <a:defRPr/>
            </a:pPr>
            <a:r>
              <a:rPr lang="en-US" dirty="0"/>
              <a:t>Kay, as the maker of the motion, would you like to debate it?</a:t>
            </a:r>
          </a:p>
          <a:p>
            <a:pPr defTabSz="972007" fontAlgn="base">
              <a:spcBef>
                <a:spcPct val="30000"/>
              </a:spcBef>
              <a:spcAft>
                <a:spcPct val="0"/>
              </a:spcAft>
              <a:defRPr/>
            </a:pPr>
            <a:endParaRPr lang="en-US" dirty="0"/>
          </a:p>
          <a:p>
            <a:pPr defTabSz="972007" fontAlgn="base">
              <a:spcBef>
                <a:spcPct val="30000"/>
              </a:spcBef>
              <a:spcAft>
                <a:spcPct val="0"/>
              </a:spcAft>
              <a:defRPr/>
            </a:pPr>
            <a:r>
              <a:rPr lang="en-US" dirty="0"/>
              <a:t>KAY:</a:t>
            </a:r>
          </a:p>
          <a:p>
            <a:pPr defTabSz="972007" fontAlgn="base">
              <a:spcBef>
                <a:spcPct val="30000"/>
              </a:spcBef>
              <a:spcAft>
                <a:spcPct val="0"/>
              </a:spcAft>
              <a:defRPr/>
            </a:pPr>
            <a:endParaRPr lang="en-US" dirty="0"/>
          </a:p>
          <a:p>
            <a:pPr defTabSz="972007" fontAlgn="base">
              <a:spcBef>
                <a:spcPct val="30000"/>
              </a:spcBef>
              <a:spcAft>
                <a:spcPct val="0"/>
              </a:spcAft>
              <a:defRPr/>
            </a:pPr>
            <a:r>
              <a:rPr lang="en-US" dirty="0"/>
              <a:t>Ag-Day is a fun event that lets others know about FFA. Please join me in supporting this motion!</a:t>
            </a:r>
          </a:p>
          <a:p>
            <a:pPr defTabSz="972007" fontAlgn="base">
              <a:spcBef>
                <a:spcPct val="30000"/>
              </a:spcBef>
              <a:spcAft>
                <a:spcPct val="0"/>
              </a:spcAft>
              <a:defRPr/>
            </a:pPr>
            <a:endParaRPr lang="en-US" dirty="0"/>
          </a:p>
          <a:p>
            <a:pPr defTabSz="972007" fontAlgn="base">
              <a:spcBef>
                <a:spcPct val="30000"/>
              </a:spcBef>
              <a:spcAft>
                <a:spcPct val="0"/>
              </a:spcAft>
              <a:defRPr/>
            </a:pPr>
            <a:r>
              <a:rPr lang="en-US" dirty="0"/>
              <a:t>AL: </a:t>
            </a:r>
          </a:p>
          <a:p>
            <a:pPr defTabSz="972007" fontAlgn="base">
              <a:spcBef>
                <a:spcPct val="30000"/>
              </a:spcBef>
              <a:spcAft>
                <a:spcPct val="0"/>
              </a:spcAft>
              <a:defRPr/>
            </a:pPr>
            <a:endParaRPr lang="en-US" dirty="0"/>
          </a:p>
          <a:p>
            <a:pPr lvl="1">
              <a:lnSpc>
                <a:spcPct val="110000"/>
              </a:lnSpc>
            </a:pPr>
            <a:r>
              <a:rPr lang="en-US" dirty="0"/>
              <a:t>All in favor, please rise.      </a:t>
            </a:r>
            <a:r>
              <a:rPr lang="en-US" sz="2300" i="1" dirty="0"/>
              <a:t>[pause] </a:t>
            </a:r>
            <a:r>
              <a:rPr lang="en-US" dirty="0"/>
              <a:t>Be seated.</a:t>
            </a:r>
          </a:p>
          <a:p>
            <a:pPr lvl="1">
              <a:lnSpc>
                <a:spcPct val="110000"/>
              </a:lnSpc>
            </a:pPr>
            <a:r>
              <a:rPr lang="en-US" dirty="0"/>
              <a:t>All opposed, please rise.    </a:t>
            </a:r>
            <a:r>
              <a:rPr lang="en-US" sz="2300" i="1" dirty="0"/>
              <a:t>[pause] </a:t>
            </a:r>
            <a:r>
              <a:rPr lang="en-US" sz="2600" dirty="0"/>
              <a:t>Be seated</a:t>
            </a:r>
            <a:r>
              <a:rPr lang="en-US" sz="2100" dirty="0"/>
              <a:t>.”</a:t>
            </a:r>
            <a:endParaRPr lang="en-US" sz="2300" i="1" dirty="0"/>
          </a:p>
          <a:p>
            <a:pPr>
              <a:spcBef>
                <a:spcPts val="1276"/>
              </a:spcBef>
            </a:pPr>
            <a:endParaRPr lang="en-US" dirty="0"/>
          </a:p>
          <a:p>
            <a:pPr lvl="1">
              <a:lnSpc>
                <a:spcPct val="110000"/>
              </a:lnSpc>
              <a:spcBef>
                <a:spcPts val="638"/>
              </a:spcBef>
            </a:pPr>
            <a:endParaRPr lang="en-US" dirty="0"/>
          </a:p>
          <a:p>
            <a:pPr lvl="1">
              <a:lnSpc>
                <a:spcPct val="110000"/>
              </a:lnSpc>
              <a:spcBef>
                <a:spcPts val="638"/>
              </a:spcBef>
            </a:pPr>
            <a:r>
              <a:rPr lang="en-US" dirty="0"/>
              <a:t>“Those in favor have it, the motion is adopted, and we will participate in the Ag-Day Jubilee”     </a:t>
            </a:r>
            <a:endParaRPr lang="en-US" i="1" dirty="0"/>
          </a:p>
        </p:txBody>
      </p:sp>
      <p:sp>
        <p:nvSpPr>
          <p:cNvPr id="4" name="Header Placeholder 3"/>
          <p:cNvSpPr>
            <a:spLocks noGrp="1"/>
          </p:cNvSpPr>
          <p:nvPr>
            <p:ph type="hdr" sz="quarter" idx="10"/>
          </p:nvPr>
        </p:nvSpPr>
        <p:spPr/>
        <p:txBody>
          <a:bodyPr/>
          <a:lstStyle/>
          <a:p>
            <a:pPr>
              <a:defRPr/>
            </a:pPr>
            <a:r>
              <a:rPr lang="en-US"/>
              <a:t>TAAD Board of Directors Forum - Parliamentary Procedure</a:t>
            </a:r>
          </a:p>
        </p:txBody>
      </p:sp>
      <p:sp>
        <p:nvSpPr>
          <p:cNvPr id="5" name="Date Placeholder 4"/>
          <p:cNvSpPr>
            <a:spLocks noGrp="1"/>
          </p:cNvSpPr>
          <p:nvPr>
            <p:ph type="dt" idx="11"/>
          </p:nvPr>
        </p:nvSpPr>
        <p:spPr/>
        <p:txBody>
          <a:bodyPr/>
          <a:lstStyle/>
          <a:p>
            <a:pPr>
              <a:defRPr/>
            </a:pPr>
            <a:fld id="{1AF6DE00-A530-4A5B-B9D7-4C464A8942A4}" type="datetime1">
              <a:rPr lang="en-US" smtClean="0"/>
              <a:t>9/25/2020</a:t>
            </a:fld>
            <a:endParaRPr lang="en-US"/>
          </a:p>
        </p:txBody>
      </p:sp>
      <p:sp>
        <p:nvSpPr>
          <p:cNvPr id="6" name="Footer Placeholder 5"/>
          <p:cNvSpPr>
            <a:spLocks noGrp="1"/>
          </p:cNvSpPr>
          <p:nvPr>
            <p:ph type="ftr" sz="quarter" idx="12"/>
          </p:nvPr>
        </p:nvSpPr>
        <p:spPr/>
        <p:txBody>
          <a:bodyPr/>
          <a:lstStyle/>
          <a:p>
            <a:pPr>
              <a:defRPr/>
            </a:pPr>
            <a:r>
              <a:rPr lang="en-US"/>
              <a:t>www.jwko.net     prp@jwko.net     512-517-1047</a:t>
            </a:r>
          </a:p>
        </p:txBody>
      </p:sp>
      <p:sp>
        <p:nvSpPr>
          <p:cNvPr id="7" name="Slide Number Placeholder 6"/>
          <p:cNvSpPr>
            <a:spLocks noGrp="1"/>
          </p:cNvSpPr>
          <p:nvPr>
            <p:ph type="sldNum" sz="quarter" idx="13"/>
          </p:nvPr>
        </p:nvSpPr>
        <p:spPr/>
        <p:txBody>
          <a:bodyPr/>
          <a:lstStyle/>
          <a:p>
            <a:pPr>
              <a:defRPr/>
            </a:pPr>
            <a:fld id="{3FCE161C-6795-4C19-987D-6AF017018283}" type="slidenum">
              <a:rPr lang="en-US" smtClean="0"/>
              <a:pPr>
                <a:defRPr/>
              </a:pPr>
              <a:t>12</a:t>
            </a:fld>
            <a:endParaRPr lang="en-US"/>
          </a:p>
        </p:txBody>
      </p:sp>
    </p:spTree>
    <p:extLst>
      <p:ext uri="{BB962C8B-B14F-4D97-AF65-F5344CB8AC3E}">
        <p14:creationId xmlns:p14="http://schemas.microsoft.com/office/powerpoint/2010/main" val="1840561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hope you have enjoyed this brief look at making and presiding over a motion.</a:t>
            </a:r>
          </a:p>
          <a:p>
            <a:endParaRPr lang="en-US" dirty="0"/>
          </a:p>
          <a:p>
            <a:r>
              <a:rPr lang="en-US" dirty="0"/>
              <a:t>Two handouts are available, as are these slides and our presenter’s notes.  Go to your Google Classroom for the handouts.</a:t>
            </a:r>
          </a:p>
          <a:p>
            <a:endParaRPr lang="en-US" dirty="0"/>
          </a:p>
        </p:txBody>
      </p:sp>
      <p:sp>
        <p:nvSpPr>
          <p:cNvPr id="4" name="Slide Number Placeholder 3"/>
          <p:cNvSpPr>
            <a:spLocks noGrp="1"/>
          </p:cNvSpPr>
          <p:nvPr>
            <p:ph type="sldNum" sz="quarter" idx="5"/>
          </p:nvPr>
        </p:nvSpPr>
        <p:spPr/>
        <p:txBody>
          <a:bodyPr/>
          <a:lstStyle/>
          <a:p>
            <a:fld id="{F5EC4999-8321-4B5C-AB91-27D8658FA106}" type="slidenum">
              <a:rPr lang="en-US" smtClean="0"/>
              <a:t>13</a:t>
            </a:fld>
            <a:endParaRPr lang="en-US"/>
          </a:p>
        </p:txBody>
      </p:sp>
    </p:spTree>
    <p:extLst>
      <p:ext uri="{BB962C8B-B14F-4D97-AF65-F5344CB8AC3E}">
        <p14:creationId xmlns:p14="http://schemas.microsoft.com/office/powerpoint/2010/main" val="3459313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 </a:t>
            </a:r>
          </a:p>
          <a:p>
            <a:r>
              <a:rPr lang="en-US" dirty="0"/>
              <a:t>But before you can preside over it, you have to know what you’re presiding over? </a:t>
            </a:r>
          </a:p>
          <a:p>
            <a:endParaRPr lang="en-US" dirty="0"/>
          </a:p>
          <a:p>
            <a:r>
              <a:rPr lang="en-US" dirty="0"/>
              <a:t>So what IS a motion? </a:t>
            </a:r>
          </a:p>
        </p:txBody>
      </p:sp>
      <p:sp>
        <p:nvSpPr>
          <p:cNvPr id="4" name="Slide Number Placeholder 3"/>
          <p:cNvSpPr>
            <a:spLocks noGrp="1"/>
          </p:cNvSpPr>
          <p:nvPr>
            <p:ph type="sldNum" sz="quarter" idx="5"/>
          </p:nvPr>
        </p:nvSpPr>
        <p:spPr/>
        <p:txBody>
          <a:bodyPr/>
          <a:lstStyle/>
          <a:p>
            <a:fld id="{F5EC4999-8321-4B5C-AB91-27D8658FA106}" type="slidenum">
              <a:rPr lang="en-US" smtClean="0"/>
              <a:t>2</a:t>
            </a:fld>
            <a:endParaRPr lang="en-US"/>
          </a:p>
        </p:txBody>
      </p:sp>
    </p:spTree>
    <p:extLst>
      <p:ext uri="{BB962C8B-B14F-4D97-AF65-F5344CB8AC3E}">
        <p14:creationId xmlns:p14="http://schemas.microsoft.com/office/powerpoint/2010/main" val="1292715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a:t>
            </a:r>
          </a:p>
          <a:p>
            <a:endParaRPr lang="en-US" dirty="0"/>
          </a:p>
          <a:p>
            <a:r>
              <a:rPr lang="en-US" dirty="0"/>
              <a:t>A motion is a proposal. It bring up a substantive question as a new subject for the meeting to discuss.</a:t>
            </a:r>
          </a:p>
          <a:p>
            <a:r>
              <a:rPr lang="en-US" dirty="0"/>
              <a:t>Only members have the right to make a motion</a:t>
            </a:r>
          </a:p>
          <a:p>
            <a:endParaRPr lang="en-US" dirty="0"/>
          </a:p>
          <a:p>
            <a:r>
              <a:rPr lang="en-US" dirty="0"/>
              <a:t>And a motion is a proposal that the organization take an action – to raise funds for a project, to take part in a service activity, or to study the best way to balance your budget. </a:t>
            </a:r>
          </a:p>
          <a:p>
            <a:endParaRPr lang="en-US" dirty="0"/>
          </a:p>
          <a:p>
            <a:r>
              <a:rPr lang="en-US" dirty="0"/>
              <a:t>Motions start with the words “I move that….” or “I move to….”</a:t>
            </a:r>
          </a:p>
          <a:p>
            <a:endParaRPr lang="en-US" dirty="0"/>
          </a:p>
        </p:txBody>
      </p:sp>
      <p:sp>
        <p:nvSpPr>
          <p:cNvPr id="4" name="Slide Number Placeholder 3"/>
          <p:cNvSpPr>
            <a:spLocks noGrp="1"/>
          </p:cNvSpPr>
          <p:nvPr>
            <p:ph type="sldNum" sz="quarter" idx="5"/>
          </p:nvPr>
        </p:nvSpPr>
        <p:spPr/>
        <p:txBody>
          <a:bodyPr/>
          <a:lstStyle/>
          <a:p>
            <a:fld id="{F5EC4999-8321-4B5C-AB91-27D8658FA106}" type="slidenum">
              <a:rPr lang="en-US" smtClean="0"/>
              <a:t>3</a:t>
            </a:fld>
            <a:endParaRPr lang="en-US"/>
          </a:p>
        </p:txBody>
      </p:sp>
    </p:spTree>
    <p:extLst>
      <p:ext uri="{BB962C8B-B14F-4D97-AF65-F5344CB8AC3E}">
        <p14:creationId xmlns:p14="http://schemas.microsoft.com/office/powerpoint/2010/main" val="3003948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476">
              <a:defRPr/>
            </a:pPr>
            <a:r>
              <a:rPr lang="en-US" dirty="0"/>
              <a:t>AL: There are six steps to handling a motion. Kay will explain those six steps.</a:t>
            </a:r>
          </a:p>
          <a:p>
            <a:endParaRPr lang="en-US" dirty="0"/>
          </a:p>
          <a:p>
            <a:r>
              <a:rPr lang="en-US" dirty="0"/>
              <a:t>KAY:</a:t>
            </a:r>
          </a:p>
          <a:p>
            <a:r>
              <a:rPr lang="en-US" dirty="0"/>
              <a:t>As Al told you, motions are made by members. Once a member has been recognized by the Chair, the member makes the motion, by saying “I move that….”</a:t>
            </a:r>
          </a:p>
          <a:p>
            <a:endParaRPr lang="en-US" dirty="0"/>
          </a:p>
          <a:p>
            <a:r>
              <a:rPr lang="en-US" dirty="0"/>
              <a:t>Another member seconds the motion. A second indicates that person thinks that it is a good idea to debate this motion. It does NOT mean that the seconder is in favor of it, or will vote for it.</a:t>
            </a:r>
          </a:p>
          <a:p>
            <a:endParaRPr lang="en-US" dirty="0"/>
          </a:p>
          <a:p>
            <a:r>
              <a:rPr lang="en-US" dirty="0"/>
              <a:t>While the maker is making the motion and the seconder is seconding the motion, the maker can change the wording if he would like. Sometimes a helpful friend will suggest an improvement, and at this point, the maker is free to take that suggestion (or not!). These are sometimes called “friendly amendments” when offered at this point of the process.</a:t>
            </a:r>
          </a:p>
          <a:p>
            <a:endParaRPr lang="en-US" dirty="0"/>
          </a:p>
          <a:p>
            <a:r>
              <a:rPr lang="en-US" dirty="0"/>
              <a:t>After the motion has been seconded, the Chair states the question – that means that the Chair repeats the motion so that everyone knows what is about to be debated. After this point, there are no more “friendly amendments” and all amendments or changes to the motion must be voted on by the assembly! That is because once the presiding officer has STATED the question, it now belongs to the full assembly, and not just to the maker.</a:t>
            </a:r>
          </a:p>
          <a:p>
            <a:endParaRPr lang="en-US" dirty="0"/>
          </a:p>
          <a:p>
            <a:r>
              <a:rPr lang="en-US" dirty="0"/>
              <a:t>Another special note for our FFA friends – when stating the motion, the Chair says “It is moved and seconded that…..” I frequently hear FFA presiders say “It is properly moved and seconded that….” and that “properly” is IMPROPER! </a:t>
            </a:r>
          </a:p>
        </p:txBody>
      </p:sp>
      <p:sp>
        <p:nvSpPr>
          <p:cNvPr id="4" name="Slide Number Placeholder 3"/>
          <p:cNvSpPr>
            <a:spLocks noGrp="1"/>
          </p:cNvSpPr>
          <p:nvPr>
            <p:ph type="sldNum" sz="quarter" idx="5"/>
          </p:nvPr>
        </p:nvSpPr>
        <p:spPr/>
        <p:txBody>
          <a:bodyPr/>
          <a:lstStyle/>
          <a:p>
            <a:fld id="{F5EC4999-8321-4B5C-AB91-27D8658FA106}" type="slidenum">
              <a:rPr lang="en-US" smtClean="0"/>
              <a:t>4</a:t>
            </a:fld>
            <a:endParaRPr lang="en-US"/>
          </a:p>
        </p:txBody>
      </p:sp>
    </p:spTree>
    <p:extLst>
      <p:ext uri="{BB962C8B-B14F-4D97-AF65-F5344CB8AC3E}">
        <p14:creationId xmlns:p14="http://schemas.microsoft.com/office/powerpoint/2010/main" val="671856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KAY:</a:t>
            </a:r>
          </a:p>
          <a:p>
            <a:r>
              <a:rPr lang="en-US" dirty="0"/>
              <a:t>Now that the motion has been introduced, it is time to consider it. Considering a motion has three additional steps – </a:t>
            </a:r>
          </a:p>
          <a:p>
            <a:r>
              <a:rPr lang="en-US" dirty="0"/>
              <a:t>Debate the motion. </a:t>
            </a:r>
          </a:p>
          <a:p>
            <a:r>
              <a:rPr lang="en-US" dirty="0"/>
              <a:t>Debate is limited to two debates per person not to exceed 10 minutes and a member may not pass or yield their time to another member..  The chair should recognize the maker of the motion first and then alternate between the pros and cons in recognizing debaters.   </a:t>
            </a:r>
          </a:p>
          <a:p>
            <a:endParaRPr lang="en-US" dirty="0"/>
          </a:p>
          <a:p>
            <a:r>
              <a:rPr lang="en-US" dirty="0"/>
              <a:t>After debate has ended the Chair will repeat the question – putting it to a vote. This marks at least the third time that the assembly has heard the motion, and they should have a clear idea what they are voting on. As a presiding officer, one of your fundamental duties is to ensure that every member understands what they are voting on before they cast their vote. So repeat the question and say “Are you ready for the questions?” or “Is there any further debate?”</a:t>
            </a:r>
          </a:p>
          <a:p>
            <a:endParaRPr lang="en-US" dirty="0"/>
          </a:p>
        </p:txBody>
      </p:sp>
      <p:sp>
        <p:nvSpPr>
          <p:cNvPr id="4" name="Slide Number Placeholder 3"/>
          <p:cNvSpPr>
            <a:spLocks noGrp="1"/>
          </p:cNvSpPr>
          <p:nvPr>
            <p:ph type="sldNum" sz="quarter" idx="5"/>
          </p:nvPr>
        </p:nvSpPr>
        <p:spPr/>
        <p:txBody>
          <a:bodyPr/>
          <a:lstStyle/>
          <a:p>
            <a:fld id="{F5EC4999-8321-4B5C-AB91-27D8658FA106}" type="slidenum">
              <a:rPr lang="en-US" smtClean="0"/>
              <a:t>5</a:t>
            </a:fld>
            <a:endParaRPr lang="en-US"/>
          </a:p>
        </p:txBody>
      </p:sp>
    </p:spTree>
    <p:extLst>
      <p:ext uri="{BB962C8B-B14F-4D97-AF65-F5344CB8AC3E}">
        <p14:creationId xmlns:p14="http://schemas.microsoft.com/office/powerpoint/2010/main" val="4262013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this point, the Chair can take the vote in one of four ways. The least complex is to ask for Unanimous Consent – “Is there any objection to [repeat the motion]?”… “Hearing no objection, we will….[state effect].”</a:t>
            </a:r>
          </a:p>
          <a:p>
            <a:endParaRPr lang="en-US" dirty="0"/>
          </a:p>
          <a:p>
            <a:r>
              <a:rPr lang="en-US" dirty="0"/>
              <a:t>To take a voice vote, the presiding officers says “Those in favor, say Aye!” and “Those opposed, say No!” Please remember that we are people, not horses, and we do not ever say Nay!</a:t>
            </a:r>
          </a:p>
          <a:p>
            <a:endParaRPr lang="en-US" dirty="0"/>
          </a:p>
          <a:p>
            <a:r>
              <a:rPr lang="en-US" dirty="0"/>
              <a:t>If the results of a voice vote are unclear, the presiding officer can ask a rising vote– which he need not count! Just take a quick look and see if it is clear from the members standing. Finally, if the rising vote is unclear, the presider should count the vote. It is the Chair’s (other) fundamental duty to ensure that the results are correct.</a:t>
            </a:r>
          </a:p>
          <a:p>
            <a:endParaRPr lang="en-US" dirty="0"/>
          </a:p>
        </p:txBody>
      </p:sp>
      <p:sp>
        <p:nvSpPr>
          <p:cNvPr id="4" name="Slide Number Placeholder 3"/>
          <p:cNvSpPr>
            <a:spLocks noGrp="1"/>
          </p:cNvSpPr>
          <p:nvPr>
            <p:ph type="sldNum" sz="quarter" idx="5"/>
          </p:nvPr>
        </p:nvSpPr>
        <p:spPr/>
        <p:txBody>
          <a:bodyPr/>
          <a:lstStyle/>
          <a:p>
            <a:fld id="{F5EC4999-8321-4B5C-AB91-27D8658FA106}" type="slidenum">
              <a:rPr lang="en-US" smtClean="0"/>
              <a:t>6</a:t>
            </a:fld>
            <a:endParaRPr lang="en-US"/>
          </a:p>
        </p:txBody>
      </p:sp>
    </p:spTree>
    <p:extLst>
      <p:ext uri="{BB962C8B-B14F-4D97-AF65-F5344CB8AC3E}">
        <p14:creationId xmlns:p14="http://schemas.microsoft.com/office/powerpoint/2010/main" val="3266576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Chair has taken the vote, he announces the vote in three steps:</a:t>
            </a:r>
          </a:p>
          <a:p>
            <a:endParaRPr lang="en-US" dirty="0"/>
          </a:p>
          <a:p>
            <a:endParaRPr lang="en-US" dirty="0"/>
          </a:p>
        </p:txBody>
      </p:sp>
      <p:sp>
        <p:nvSpPr>
          <p:cNvPr id="4" name="Slide Number Placeholder 3"/>
          <p:cNvSpPr>
            <a:spLocks noGrp="1"/>
          </p:cNvSpPr>
          <p:nvPr>
            <p:ph type="sldNum" sz="quarter" idx="5"/>
          </p:nvPr>
        </p:nvSpPr>
        <p:spPr/>
        <p:txBody>
          <a:bodyPr/>
          <a:lstStyle/>
          <a:p>
            <a:fld id="{F5EC4999-8321-4B5C-AB91-27D8658FA106}" type="slidenum">
              <a:rPr lang="en-US" smtClean="0"/>
              <a:t>7</a:t>
            </a:fld>
            <a:endParaRPr lang="en-US"/>
          </a:p>
        </p:txBody>
      </p:sp>
    </p:spTree>
    <p:extLst>
      <p:ext uri="{BB962C8B-B14F-4D97-AF65-F5344CB8AC3E}">
        <p14:creationId xmlns:p14="http://schemas.microsoft.com/office/powerpoint/2010/main" val="3861355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247618" indent="-247618">
              <a:buAutoNum type="arabicPeriod"/>
            </a:pPr>
            <a:r>
              <a:rPr lang="en-US" dirty="0"/>
              <a:t>Which side has it, the ayes or noes.</a:t>
            </a:r>
          </a:p>
          <a:p>
            <a:pPr marL="247618" indent="-247618">
              <a:buAutoNum type="arabicPeriod"/>
            </a:pPr>
            <a:r>
              <a:rPr lang="en-US" dirty="0"/>
              <a:t>Whether the motion is adopted or defeated.</a:t>
            </a:r>
          </a:p>
          <a:p>
            <a:pPr marL="247618" indent="-247618">
              <a:buAutoNum type="arabicPeriod"/>
            </a:pPr>
            <a:r>
              <a:rPr lang="en-US" dirty="0"/>
              <a:t>What action will result from the vote.</a:t>
            </a:r>
          </a:p>
          <a:p>
            <a:endParaRPr lang="en-US" dirty="0"/>
          </a:p>
        </p:txBody>
      </p:sp>
      <p:sp>
        <p:nvSpPr>
          <p:cNvPr id="4" name="Slide Number Placeholder 3"/>
          <p:cNvSpPr>
            <a:spLocks noGrp="1"/>
          </p:cNvSpPr>
          <p:nvPr>
            <p:ph type="sldNum" sz="quarter" idx="5"/>
          </p:nvPr>
        </p:nvSpPr>
        <p:spPr/>
        <p:txBody>
          <a:bodyPr/>
          <a:lstStyle/>
          <a:p>
            <a:fld id="{F5EC4999-8321-4B5C-AB91-27D8658FA106}" type="slidenum">
              <a:rPr lang="en-US" smtClean="0"/>
              <a:t>8</a:t>
            </a:fld>
            <a:endParaRPr lang="en-US"/>
          </a:p>
        </p:txBody>
      </p:sp>
    </p:spTree>
    <p:extLst>
      <p:ext uri="{BB962C8B-B14F-4D97-AF65-F5344CB8AC3E}">
        <p14:creationId xmlns:p14="http://schemas.microsoft.com/office/powerpoint/2010/main" val="32541145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a:t>
            </a:r>
          </a:p>
          <a:p>
            <a:r>
              <a:rPr lang="en-US" dirty="0"/>
              <a:t>Now, Kay is going to propose a motion, and I will preside over it. With just the two of us, I’m going to allow Kay to second her own motion. You usually don’t get to do that in a meeting!</a:t>
            </a:r>
          </a:p>
          <a:p>
            <a:endParaRPr lang="en-US" dirty="0"/>
          </a:p>
        </p:txBody>
      </p:sp>
      <p:sp>
        <p:nvSpPr>
          <p:cNvPr id="4" name="Header Placeholder 3"/>
          <p:cNvSpPr>
            <a:spLocks noGrp="1"/>
          </p:cNvSpPr>
          <p:nvPr>
            <p:ph type="hdr" sz="quarter" idx="10"/>
          </p:nvPr>
        </p:nvSpPr>
        <p:spPr/>
        <p:txBody>
          <a:bodyPr/>
          <a:lstStyle/>
          <a:p>
            <a:pPr>
              <a:defRPr/>
            </a:pPr>
            <a:r>
              <a:rPr lang="en-US"/>
              <a:t>TAAD Board of Directors Forum - Parliamentary Procedure</a:t>
            </a:r>
          </a:p>
        </p:txBody>
      </p:sp>
      <p:sp>
        <p:nvSpPr>
          <p:cNvPr id="5" name="Date Placeholder 4"/>
          <p:cNvSpPr>
            <a:spLocks noGrp="1"/>
          </p:cNvSpPr>
          <p:nvPr>
            <p:ph type="dt" idx="11"/>
          </p:nvPr>
        </p:nvSpPr>
        <p:spPr/>
        <p:txBody>
          <a:bodyPr/>
          <a:lstStyle/>
          <a:p>
            <a:pPr>
              <a:defRPr/>
            </a:pPr>
            <a:fld id="{6CFD5CB9-8009-43C6-B23E-8A50E0F45579}" type="datetime1">
              <a:rPr lang="en-US" smtClean="0"/>
              <a:t>9/25/2020</a:t>
            </a:fld>
            <a:endParaRPr lang="en-US"/>
          </a:p>
        </p:txBody>
      </p:sp>
      <p:sp>
        <p:nvSpPr>
          <p:cNvPr id="6" name="Footer Placeholder 5"/>
          <p:cNvSpPr>
            <a:spLocks noGrp="1"/>
          </p:cNvSpPr>
          <p:nvPr>
            <p:ph type="ftr" sz="quarter" idx="12"/>
          </p:nvPr>
        </p:nvSpPr>
        <p:spPr/>
        <p:txBody>
          <a:bodyPr/>
          <a:lstStyle/>
          <a:p>
            <a:pPr>
              <a:defRPr/>
            </a:pPr>
            <a:r>
              <a:rPr lang="en-US"/>
              <a:t>www.jwko.net     prp@jwko.net     512-517-1047</a:t>
            </a:r>
          </a:p>
        </p:txBody>
      </p:sp>
      <p:sp>
        <p:nvSpPr>
          <p:cNvPr id="7" name="Slide Number Placeholder 6"/>
          <p:cNvSpPr>
            <a:spLocks noGrp="1"/>
          </p:cNvSpPr>
          <p:nvPr>
            <p:ph type="sldNum" sz="quarter" idx="13"/>
          </p:nvPr>
        </p:nvSpPr>
        <p:spPr/>
        <p:txBody>
          <a:bodyPr/>
          <a:lstStyle/>
          <a:p>
            <a:pPr>
              <a:defRPr/>
            </a:pPr>
            <a:fld id="{3FCE161C-6795-4C19-987D-6AF017018283}" type="slidenum">
              <a:rPr lang="en-US" smtClean="0"/>
              <a:pPr>
                <a:defRPr/>
              </a:pPr>
              <a:t>9</a:t>
            </a:fld>
            <a:endParaRPr lang="en-US"/>
          </a:p>
        </p:txBody>
      </p:sp>
    </p:spTree>
    <p:extLst>
      <p:ext uri="{BB962C8B-B14F-4D97-AF65-F5344CB8AC3E}">
        <p14:creationId xmlns:p14="http://schemas.microsoft.com/office/powerpoint/2010/main" val="2604526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F601C-ED06-4A81-8FE6-F27C7A3B20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6C03D8-0390-4D9B-BC20-48EC57AFE5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3619AA-E96A-4167-9134-14DC7B99E384}"/>
              </a:ext>
            </a:extLst>
          </p:cNvPr>
          <p:cNvSpPr>
            <a:spLocks noGrp="1"/>
          </p:cNvSpPr>
          <p:nvPr>
            <p:ph type="dt" sz="half" idx="10"/>
          </p:nvPr>
        </p:nvSpPr>
        <p:spPr/>
        <p:txBody>
          <a:bodyPr/>
          <a:lstStyle/>
          <a:p>
            <a:fld id="{7B30E451-71E6-45F4-9D07-C7704F9089AC}" type="datetimeFigureOut">
              <a:rPr lang="en-US" smtClean="0"/>
              <a:t>9/25/2020</a:t>
            </a:fld>
            <a:endParaRPr lang="en-US"/>
          </a:p>
        </p:txBody>
      </p:sp>
      <p:sp>
        <p:nvSpPr>
          <p:cNvPr id="5" name="Footer Placeholder 4">
            <a:extLst>
              <a:ext uri="{FF2B5EF4-FFF2-40B4-BE49-F238E27FC236}">
                <a16:creationId xmlns:a16="http://schemas.microsoft.com/office/drawing/2014/main" id="{0C0CE37B-2A07-447B-A2AD-C7242ECA28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B4C9F4-D514-402A-A37B-DFA04E2102BC}"/>
              </a:ext>
            </a:extLst>
          </p:cNvPr>
          <p:cNvSpPr>
            <a:spLocks noGrp="1"/>
          </p:cNvSpPr>
          <p:nvPr>
            <p:ph type="sldNum" sz="quarter" idx="12"/>
          </p:nvPr>
        </p:nvSpPr>
        <p:spPr/>
        <p:txBody>
          <a:bodyPr/>
          <a:lstStyle/>
          <a:p>
            <a:fld id="{B4892A76-6894-412D-B405-04FDA154CBD5}" type="slidenum">
              <a:rPr lang="en-US" smtClean="0"/>
              <a:t>‹#›</a:t>
            </a:fld>
            <a:endParaRPr lang="en-US"/>
          </a:p>
        </p:txBody>
      </p:sp>
    </p:spTree>
    <p:extLst>
      <p:ext uri="{BB962C8B-B14F-4D97-AF65-F5344CB8AC3E}">
        <p14:creationId xmlns:p14="http://schemas.microsoft.com/office/powerpoint/2010/main" val="1238538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2CA6A-C11B-4768-8A00-96D8D660149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EC7438B-11FF-41D4-BBBD-44FF328E6E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8636D4-F87F-42A2-BDF2-4231C31C638F}"/>
              </a:ext>
            </a:extLst>
          </p:cNvPr>
          <p:cNvSpPr>
            <a:spLocks noGrp="1"/>
          </p:cNvSpPr>
          <p:nvPr>
            <p:ph type="dt" sz="half" idx="10"/>
          </p:nvPr>
        </p:nvSpPr>
        <p:spPr/>
        <p:txBody>
          <a:bodyPr/>
          <a:lstStyle/>
          <a:p>
            <a:fld id="{7B30E451-71E6-45F4-9D07-C7704F9089AC}" type="datetimeFigureOut">
              <a:rPr lang="en-US" smtClean="0"/>
              <a:t>9/25/2020</a:t>
            </a:fld>
            <a:endParaRPr lang="en-US"/>
          </a:p>
        </p:txBody>
      </p:sp>
      <p:sp>
        <p:nvSpPr>
          <p:cNvPr id="5" name="Footer Placeholder 4">
            <a:extLst>
              <a:ext uri="{FF2B5EF4-FFF2-40B4-BE49-F238E27FC236}">
                <a16:creationId xmlns:a16="http://schemas.microsoft.com/office/drawing/2014/main" id="{A736F823-2E63-4703-94B8-61A43C30B6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319BD3-B8F0-413D-98C1-B92E8A7989EB}"/>
              </a:ext>
            </a:extLst>
          </p:cNvPr>
          <p:cNvSpPr>
            <a:spLocks noGrp="1"/>
          </p:cNvSpPr>
          <p:nvPr>
            <p:ph type="sldNum" sz="quarter" idx="12"/>
          </p:nvPr>
        </p:nvSpPr>
        <p:spPr/>
        <p:txBody>
          <a:bodyPr/>
          <a:lstStyle/>
          <a:p>
            <a:fld id="{B4892A76-6894-412D-B405-04FDA154CBD5}" type="slidenum">
              <a:rPr lang="en-US" smtClean="0"/>
              <a:t>‹#›</a:t>
            </a:fld>
            <a:endParaRPr lang="en-US"/>
          </a:p>
        </p:txBody>
      </p:sp>
    </p:spTree>
    <p:extLst>
      <p:ext uri="{BB962C8B-B14F-4D97-AF65-F5344CB8AC3E}">
        <p14:creationId xmlns:p14="http://schemas.microsoft.com/office/powerpoint/2010/main" val="2184114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8A1E59-4C5C-4F15-BC82-FE5EEDD7BD5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58F1011-0D04-477B-8BB6-CC0176269FA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EC58B8-D786-47DA-892F-8A33B8BBC431}"/>
              </a:ext>
            </a:extLst>
          </p:cNvPr>
          <p:cNvSpPr>
            <a:spLocks noGrp="1"/>
          </p:cNvSpPr>
          <p:nvPr>
            <p:ph type="dt" sz="half" idx="10"/>
          </p:nvPr>
        </p:nvSpPr>
        <p:spPr/>
        <p:txBody>
          <a:bodyPr/>
          <a:lstStyle/>
          <a:p>
            <a:fld id="{7B30E451-71E6-45F4-9D07-C7704F9089AC}" type="datetimeFigureOut">
              <a:rPr lang="en-US" smtClean="0"/>
              <a:t>9/25/2020</a:t>
            </a:fld>
            <a:endParaRPr lang="en-US"/>
          </a:p>
        </p:txBody>
      </p:sp>
      <p:sp>
        <p:nvSpPr>
          <p:cNvPr id="5" name="Footer Placeholder 4">
            <a:extLst>
              <a:ext uri="{FF2B5EF4-FFF2-40B4-BE49-F238E27FC236}">
                <a16:creationId xmlns:a16="http://schemas.microsoft.com/office/drawing/2014/main" id="{3825797E-57ED-426E-989E-651669E075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3D829F-970A-44C9-9428-AE9A604EB575}"/>
              </a:ext>
            </a:extLst>
          </p:cNvPr>
          <p:cNvSpPr>
            <a:spLocks noGrp="1"/>
          </p:cNvSpPr>
          <p:nvPr>
            <p:ph type="sldNum" sz="quarter" idx="12"/>
          </p:nvPr>
        </p:nvSpPr>
        <p:spPr/>
        <p:txBody>
          <a:bodyPr/>
          <a:lstStyle/>
          <a:p>
            <a:fld id="{B4892A76-6894-412D-B405-04FDA154CBD5}" type="slidenum">
              <a:rPr lang="en-US" smtClean="0"/>
              <a:t>‹#›</a:t>
            </a:fld>
            <a:endParaRPr lang="en-US"/>
          </a:p>
        </p:txBody>
      </p:sp>
    </p:spTree>
    <p:extLst>
      <p:ext uri="{BB962C8B-B14F-4D97-AF65-F5344CB8AC3E}">
        <p14:creationId xmlns:p14="http://schemas.microsoft.com/office/powerpoint/2010/main" val="3941591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3" y="2367094"/>
            <a:ext cx="10363827" cy="3424107"/>
          </a:xfrm>
        </p:spPr>
        <p:txBody>
          <a:bodyPr>
            <a:normAutofit/>
          </a:bodyPr>
          <a:lstStyle>
            <a:lvl1pPr>
              <a:defRPr sz="3200" cap="none" baseline="0"/>
            </a:lvl1pPr>
            <a:lvl2pPr>
              <a:defRPr sz="2800" cap="none" baseline="0"/>
            </a:lvl2pPr>
            <a:lvl3pPr>
              <a:defRPr sz="2400" cap="none" baseline="0"/>
            </a:lvl3pPr>
            <a:lvl4pPr>
              <a:defRPr sz="2000" cap="none" baseline="0"/>
            </a:lvl4pPr>
            <a:lvl5pPr>
              <a:defRPr sz="2000" cap="none"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FD61EB8-D1F3-4ED1-B848-2E5C062D9CEE}"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EF2A69-F90E-456B-9777-8D68F9F74426}" type="slidenum">
              <a:rPr lang="en-US" smtClean="0"/>
              <a:t>‹#›</a:t>
            </a:fld>
            <a:endParaRPr lang="en-US"/>
          </a:p>
        </p:txBody>
      </p:sp>
    </p:spTree>
    <p:custDataLst>
      <p:tags r:id="rId1"/>
    </p:custDataLst>
    <p:extLst>
      <p:ext uri="{BB962C8B-B14F-4D97-AF65-F5344CB8AC3E}">
        <p14:creationId xmlns:p14="http://schemas.microsoft.com/office/powerpoint/2010/main" val="1253362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C04E7-BC75-4CB7-AC4F-791F9891C4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EB8358-B989-4E1D-A9C9-95A2F00B39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B42DC8-8776-4DAA-BCC6-B1AE8187EB19}"/>
              </a:ext>
            </a:extLst>
          </p:cNvPr>
          <p:cNvSpPr>
            <a:spLocks noGrp="1"/>
          </p:cNvSpPr>
          <p:nvPr>
            <p:ph type="dt" sz="half" idx="10"/>
          </p:nvPr>
        </p:nvSpPr>
        <p:spPr/>
        <p:txBody>
          <a:bodyPr/>
          <a:lstStyle/>
          <a:p>
            <a:fld id="{7B30E451-71E6-45F4-9D07-C7704F9089AC}" type="datetimeFigureOut">
              <a:rPr lang="en-US" smtClean="0"/>
              <a:t>9/25/2020</a:t>
            </a:fld>
            <a:endParaRPr lang="en-US"/>
          </a:p>
        </p:txBody>
      </p:sp>
      <p:sp>
        <p:nvSpPr>
          <p:cNvPr id="5" name="Footer Placeholder 4">
            <a:extLst>
              <a:ext uri="{FF2B5EF4-FFF2-40B4-BE49-F238E27FC236}">
                <a16:creationId xmlns:a16="http://schemas.microsoft.com/office/drawing/2014/main" id="{01A4A783-3FB2-49BC-BDEE-6695958563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50320C-6658-4C1C-9565-DE977801FAD0}"/>
              </a:ext>
            </a:extLst>
          </p:cNvPr>
          <p:cNvSpPr>
            <a:spLocks noGrp="1"/>
          </p:cNvSpPr>
          <p:nvPr>
            <p:ph type="sldNum" sz="quarter" idx="12"/>
          </p:nvPr>
        </p:nvSpPr>
        <p:spPr/>
        <p:txBody>
          <a:bodyPr/>
          <a:lstStyle/>
          <a:p>
            <a:fld id="{B4892A76-6894-412D-B405-04FDA154CBD5}" type="slidenum">
              <a:rPr lang="en-US" smtClean="0"/>
              <a:t>‹#›</a:t>
            </a:fld>
            <a:endParaRPr lang="en-US"/>
          </a:p>
        </p:txBody>
      </p:sp>
    </p:spTree>
    <p:extLst>
      <p:ext uri="{BB962C8B-B14F-4D97-AF65-F5344CB8AC3E}">
        <p14:creationId xmlns:p14="http://schemas.microsoft.com/office/powerpoint/2010/main" val="1592082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B21CE-EE0A-46A3-8D14-E1DE568231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3BD87E-4D20-40ED-A4D5-DE28BCA27A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005EB8-C375-4C5B-96EE-9D15C2DC7C03}"/>
              </a:ext>
            </a:extLst>
          </p:cNvPr>
          <p:cNvSpPr>
            <a:spLocks noGrp="1"/>
          </p:cNvSpPr>
          <p:nvPr>
            <p:ph type="dt" sz="half" idx="10"/>
          </p:nvPr>
        </p:nvSpPr>
        <p:spPr/>
        <p:txBody>
          <a:bodyPr/>
          <a:lstStyle/>
          <a:p>
            <a:fld id="{7B30E451-71E6-45F4-9D07-C7704F9089AC}" type="datetimeFigureOut">
              <a:rPr lang="en-US" smtClean="0"/>
              <a:t>9/25/2020</a:t>
            </a:fld>
            <a:endParaRPr lang="en-US"/>
          </a:p>
        </p:txBody>
      </p:sp>
      <p:sp>
        <p:nvSpPr>
          <p:cNvPr id="5" name="Footer Placeholder 4">
            <a:extLst>
              <a:ext uri="{FF2B5EF4-FFF2-40B4-BE49-F238E27FC236}">
                <a16:creationId xmlns:a16="http://schemas.microsoft.com/office/drawing/2014/main" id="{EFE07E94-3273-4EF3-AE97-FFE6B6A783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231C16-C7BA-453C-9D5F-1F4DE85B3002}"/>
              </a:ext>
            </a:extLst>
          </p:cNvPr>
          <p:cNvSpPr>
            <a:spLocks noGrp="1"/>
          </p:cNvSpPr>
          <p:nvPr>
            <p:ph type="sldNum" sz="quarter" idx="12"/>
          </p:nvPr>
        </p:nvSpPr>
        <p:spPr/>
        <p:txBody>
          <a:bodyPr/>
          <a:lstStyle/>
          <a:p>
            <a:fld id="{B4892A76-6894-412D-B405-04FDA154CBD5}" type="slidenum">
              <a:rPr lang="en-US" smtClean="0"/>
              <a:t>‹#›</a:t>
            </a:fld>
            <a:endParaRPr lang="en-US"/>
          </a:p>
        </p:txBody>
      </p:sp>
    </p:spTree>
    <p:extLst>
      <p:ext uri="{BB962C8B-B14F-4D97-AF65-F5344CB8AC3E}">
        <p14:creationId xmlns:p14="http://schemas.microsoft.com/office/powerpoint/2010/main" val="3812277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6D24B-91A8-4C33-98A1-00A4B08C2F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80B4A7-AF6D-4980-9FCB-E45F29B4C9E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18C0F5-15BF-4525-B2D5-CDFCD6D3447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9660B63-FE71-40FB-8A9C-88EFB2390B09}"/>
              </a:ext>
            </a:extLst>
          </p:cNvPr>
          <p:cNvSpPr>
            <a:spLocks noGrp="1"/>
          </p:cNvSpPr>
          <p:nvPr>
            <p:ph type="dt" sz="half" idx="10"/>
          </p:nvPr>
        </p:nvSpPr>
        <p:spPr/>
        <p:txBody>
          <a:bodyPr/>
          <a:lstStyle/>
          <a:p>
            <a:fld id="{7B30E451-71E6-45F4-9D07-C7704F9089AC}" type="datetimeFigureOut">
              <a:rPr lang="en-US" smtClean="0"/>
              <a:t>9/25/2020</a:t>
            </a:fld>
            <a:endParaRPr lang="en-US"/>
          </a:p>
        </p:txBody>
      </p:sp>
      <p:sp>
        <p:nvSpPr>
          <p:cNvPr id="6" name="Footer Placeholder 5">
            <a:extLst>
              <a:ext uri="{FF2B5EF4-FFF2-40B4-BE49-F238E27FC236}">
                <a16:creationId xmlns:a16="http://schemas.microsoft.com/office/drawing/2014/main" id="{A1893AC8-4D0C-46A6-8F26-29B14F3344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6B6770-18FA-418A-A228-7FB75EF6EFE7}"/>
              </a:ext>
            </a:extLst>
          </p:cNvPr>
          <p:cNvSpPr>
            <a:spLocks noGrp="1"/>
          </p:cNvSpPr>
          <p:nvPr>
            <p:ph type="sldNum" sz="quarter" idx="12"/>
          </p:nvPr>
        </p:nvSpPr>
        <p:spPr/>
        <p:txBody>
          <a:bodyPr/>
          <a:lstStyle/>
          <a:p>
            <a:fld id="{B4892A76-6894-412D-B405-04FDA154CBD5}" type="slidenum">
              <a:rPr lang="en-US" smtClean="0"/>
              <a:t>‹#›</a:t>
            </a:fld>
            <a:endParaRPr lang="en-US"/>
          </a:p>
        </p:txBody>
      </p:sp>
    </p:spTree>
    <p:extLst>
      <p:ext uri="{BB962C8B-B14F-4D97-AF65-F5344CB8AC3E}">
        <p14:creationId xmlns:p14="http://schemas.microsoft.com/office/powerpoint/2010/main" val="1635297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D97D0-4A29-4FF9-8032-EF1F444E5CD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33FAEBB-AFD6-48CC-9684-4D03C1C422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84E478-48D3-4E26-9120-76D8537D06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150BC00-66C2-490C-BF80-C9DE6A6B2C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526D81-D351-4B06-A719-65317DE0B1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04A4C4-65F2-40B3-815E-6064DFA95025}"/>
              </a:ext>
            </a:extLst>
          </p:cNvPr>
          <p:cNvSpPr>
            <a:spLocks noGrp="1"/>
          </p:cNvSpPr>
          <p:nvPr>
            <p:ph type="dt" sz="half" idx="10"/>
          </p:nvPr>
        </p:nvSpPr>
        <p:spPr/>
        <p:txBody>
          <a:bodyPr/>
          <a:lstStyle/>
          <a:p>
            <a:fld id="{7B30E451-71E6-45F4-9D07-C7704F9089AC}" type="datetimeFigureOut">
              <a:rPr lang="en-US" smtClean="0"/>
              <a:t>9/25/2020</a:t>
            </a:fld>
            <a:endParaRPr lang="en-US"/>
          </a:p>
        </p:txBody>
      </p:sp>
      <p:sp>
        <p:nvSpPr>
          <p:cNvPr id="8" name="Footer Placeholder 7">
            <a:extLst>
              <a:ext uri="{FF2B5EF4-FFF2-40B4-BE49-F238E27FC236}">
                <a16:creationId xmlns:a16="http://schemas.microsoft.com/office/drawing/2014/main" id="{E833C88B-E329-4B3F-9C6F-B9498065EC4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E274E2-26B1-41FD-9859-FAAB071B9D8B}"/>
              </a:ext>
            </a:extLst>
          </p:cNvPr>
          <p:cNvSpPr>
            <a:spLocks noGrp="1"/>
          </p:cNvSpPr>
          <p:nvPr>
            <p:ph type="sldNum" sz="quarter" idx="12"/>
          </p:nvPr>
        </p:nvSpPr>
        <p:spPr/>
        <p:txBody>
          <a:bodyPr/>
          <a:lstStyle/>
          <a:p>
            <a:fld id="{B4892A76-6894-412D-B405-04FDA154CBD5}" type="slidenum">
              <a:rPr lang="en-US" smtClean="0"/>
              <a:t>‹#›</a:t>
            </a:fld>
            <a:endParaRPr lang="en-US"/>
          </a:p>
        </p:txBody>
      </p:sp>
    </p:spTree>
    <p:extLst>
      <p:ext uri="{BB962C8B-B14F-4D97-AF65-F5344CB8AC3E}">
        <p14:creationId xmlns:p14="http://schemas.microsoft.com/office/powerpoint/2010/main" val="2449237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93CBC-CEA2-46D0-BD87-23C0BCBAF60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F92060-B348-43DF-B2AF-C2A78C8895EC}"/>
              </a:ext>
            </a:extLst>
          </p:cNvPr>
          <p:cNvSpPr>
            <a:spLocks noGrp="1"/>
          </p:cNvSpPr>
          <p:nvPr>
            <p:ph type="dt" sz="half" idx="10"/>
          </p:nvPr>
        </p:nvSpPr>
        <p:spPr/>
        <p:txBody>
          <a:bodyPr/>
          <a:lstStyle/>
          <a:p>
            <a:fld id="{7B30E451-71E6-45F4-9D07-C7704F9089AC}" type="datetimeFigureOut">
              <a:rPr lang="en-US" smtClean="0"/>
              <a:t>9/25/2020</a:t>
            </a:fld>
            <a:endParaRPr lang="en-US"/>
          </a:p>
        </p:txBody>
      </p:sp>
      <p:sp>
        <p:nvSpPr>
          <p:cNvPr id="4" name="Footer Placeholder 3">
            <a:extLst>
              <a:ext uri="{FF2B5EF4-FFF2-40B4-BE49-F238E27FC236}">
                <a16:creationId xmlns:a16="http://schemas.microsoft.com/office/drawing/2014/main" id="{13CB0AD6-BBD4-410D-B14F-FE0192A6C1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4D1A1C6-2359-4086-8C2F-962FE615804E}"/>
              </a:ext>
            </a:extLst>
          </p:cNvPr>
          <p:cNvSpPr>
            <a:spLocks noGrp="1"/>
          </p:cNvSpPr>
          <p:nvPr>
            <p:ph type="sldNum" sz="quarter" idx="12"/>
          </p:nvPr>
        </p:nvSpPr>
        <p:spPr/>
        <p:txBody>
          <a:bodyPr/>
          <a:lstStyle/>
          <a:p>
            <a:fld id="{B4892A76-6894-412D-B405-04FDA154CBD5}" type="slidenum">
              <a:rPr lang="en-US" smtClean="0"/>
              <a:t>‹#›</a:t>
            </a:fld>
            <a:endParaRPr lang="en-US"/>
          </a:p>
        </p:txBody>
      </p:sp>
    </p:spTree>
    <p:extLst>
      <p:ext uri="{BB962C8B-B14F-4D97-AF65-F5344CB8AC3E}">
        <p14:creationId xmlns:p14="http://schemas.microsoft.com/office/powerpoint/2010/main" val="670876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0B9C5B-2FD6-4FDA-8CE1-A0E9AF5AA820}"/>
              </a:ext>
            </a:extLst>
          </p:cNvPr>
          <p:cNvSpPr>
            <a:spLocks noGrp="1"/>
          </p:cNvSpPr>
          <p:nvPr>
            <p:ph type="dt" sz="half" idx="10"/>
          </p:nvPr>
        </p:nvSpPr>
        <p:spPr/>
        <p:txBody>
          <a:bodyPr/>
          <a:lstStyle/>
          <a:p>
            <a:fld id="{7B30E451-71E6-45F4-9D07-C7704F9089AC}" type="datetimeFigureOut">
              <a:rPr lang="en-US" smtClean="0"/>
              <a:t>9/25/2020</a:t>
            </a:fld>
            <a:endParaRPr lang="en-US"/>
          </a:p>
        </p:txBody>
      </p:sp>
      <p:sp>
        <p:nvSpPr>
          <p:cNvPr id="3" name="Footer Placeholder 2">
            <a:extLst>
              <a:ext uri="{FF2B5EF4-FFF2-40B4-BE49-F238E27FC236}">
                <a16:creationId xmlns:a16="http://schemas.microsoft.com/office/drawing/2014/main" id="{9B2EC024-F8A2-4361-97BA-5B2DE05115C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7EB2BD-571B-48C8-A1D7-592BAE1A865B}"/>
              </a:ext>
            </a:extLst>
          </p:cNvPr>
          <p:cNvSpPr>
            <a:spLocks noGrp="1"/>
          </p:cNvSpPr>
          <p:nvPr>
            <p:ph type="sldNum" sz="quarter" idx="12"/>
          </p:nvPr>
        </p:nvSpPr>
        <p:spPr/>
        <p:txBody>
          <a:bodyPr/>
          <a:lstStyle/>
          <a:p>
            <a:fld id="{B4892A76-6894-412D-B405-04FDA154CBD5}" type="slidenum">
              <a:rPr lang="en-US" smtClean="0"/>
              <a:t>‹#›</a:t>
            </a:fld>
            <a:endParaRPr lang="en-US"/>
          </a:p>
        </p:txBody>
      </p:sp>
    </p:spTree>
    <p:extLst>
      <p:ext uri="{BB962C8B-B14F-4D97-AF65-F5344CB8AC3E}">
        <p14:creationId xmlns:p14="http://schemas.microsoft.com/office/powerpoint/2010/main" val="1170781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5EBEA-A39F-41F4-9362-77D71EA107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B497D43-05DD-4A51-AF76-DD26E6BE96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FAF118-8A56-45DB-8ACC-A0E79471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B34928-433E-423D-B736-973B51C138E4}"/>
              </a:ext>
            </a:extLst>
          </p:cNvPr>
          <p:cNvSpPr>
            <a:spLocks noGrp="1"/>
          </p:cNvSpPr>
          <p:nvPr>
            <p:ph type="dt" sz="half" idx="10"/>
          </p:nvPr>
        </p:nvSpPr>
        <p:spPr/>
        <p:txBody>
          <a:bodyPr/>
          <a:lstStyle/>
          <a:p>
            <a:fld id="{7B30E451-71E6-45F4-9D07-C7704F9089AC}" type="datetimeFigureOut">
              <a:rPr lang="en-US" smtClean="0"/>
              <a:t>9/25/2020</a:t>
            </a:fld>
            <a:endParaRPr lang="en-US"/>
          </a:p>
        </p:txBody>
      </p:sp>
      <p:sp>
        <p:nvSpPr>
          <p:cNvPr id="6" name="Footer Placeholder 5">
            <a:extLst>
              <a:ext uri="{FF2B5EF4-FFF2-40B4-BE49-F238E27FC236}">
                <a16:creationId xmlns:a16="http://schemas.microsoft.com/office/drawing/2014/main" id="{5CD601DC-4A37-4175-A0BF-A6CE61223A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823ABF-4341-4D11-AD7F-BB03CBC53020}"/>
              </a:ext>
            </a:extLst>
          </p:cNvPr>
          <p:cNvSpPr>
            <a:spLocks noGrp="1"/>
          </p:cNvSpPr>
          <p:nvPr>
            <p:ph type="sldNum" sz="quarter" idx="12"/>
          </p:nvPr>
        </p:nvSpPr>
        <p:spPr/>
        <p:txBody>
          <a:bodyPr/>
          <a:lstStyle/>
          <a:p>
            <a:fld id="{B4892A76-6894-412D-B405-04FDA154CBD5}" type="slidenum">
              <a:rPr lang="en-US" smtClean="0"/>
              <a:t>‹#›</a:t>
            </a:fld>
            <a:endParaRPr lang="en-US"/>
          </a:p>
        </p:txBody>
      </p:sp>
    </p:spTree>
    <p:extLst>
      <p:ext uri="{BB962C8B-B14F-4D97-AF65-F5344CB8AC3E}">
        <p14:creationId xmlns:p14="http://schemas.microsoft.com/office/powerpoint/2010/main" val="2345046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00734-12F5-4724-8496-8AC4D99119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0A83B5A-1DA5-411A-81A7-7158EB8860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6DCF99-8987-45B5-A517-7A9FD45C8F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7DD847-9A1F-4079-8169-EC34ECA94441}"/>
              </a:ext>
            </a:extLst>
          </p:cNvPr>
          <p:cNvSpPr>
            <a:spLocks noGrp="1"/>
          </p:cNvSpPr>
          <p:nvPr>
            <p:ph type="dt" sz="half" idx="10"/>
          </p:nvPr>
        </p:nvSpPr>
        <p:spPr/>
        <p:txBody>
          <a:bodyPr/>
          <a:lstStyle/>
          <a:p>
            <a:fld id="{7B30E451-71E6-45F4-9D07-C7704F9089AC}" type="datetimeFigureOut">
              <a:rPr lang="en-US" smtClean="0"/>
              <a:t>9/25/2020</a:t>
            </a:fld>
            <a:endParaRPr lang="en-US"/>
          </a:p>
        </p:txBody>
      </p:sp>
      <p:sp>
        <p:nvSpPr>
          <p:cNvPr id="6" name="Footer Placeholder 5">
            <a:extLst>
              <a:ext uri="{FF2B5EF4-FFF2-40B4-BE49-F238E27FC236}">
                <a16:creationId xmlns:a16="http://schemas.microsoft.com/office/drawing/2014/main" id="{7E703F63-5607-4AE5-A2D6-FFD1EA840F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698838-B6A2-4C4B-81F1-D18D402789E4}"/>
              </a:ext>
            </a:extLst>
          </p:cNvPr>
          <p:cNvSpPr>
            <a:spLocks noGrp="1"/>
          </p:cNvSpPr>
          <p:nvPr>
            <p:ph type="sldNum" sz="quarter" idx="12"/>
          </p:nvPr>
        </p:nvSpPr>
        <p:spPr/>
        <p:txBody>
          <a:bodyPr/>
          <a:lstStyle/>
          <a:p>
            <a:fld id="{B4892A76-6894-412D-B405-04FDA154CBD5}" type="slidenum">
              <a:rPr lang="en-US" smtClean="0"/>
              <a:t>‹#›</a:t>
            </a:fld>
            <a:endParaRPr lang="en-US"/>
          </a:p>
        </p:txBody>
      </p:sp>
    </p:spTree>
    <p:extLst>
      <p:ext uri="{BB962C8B-B14F-4D97-AF65-F5344CB8AC3E}">
        <p14:creationId xmlns:p14="http://schemas.microsoft.com/office/powerpoint/2010/main" val="3882705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A71C9B-A048-415A-94F2-C00BD9A71A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27D48F-18EE-4EC2-840E-B80EF78EAC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B67F04-B660-426C-B1F7-6543934AD2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30E451-71E6-45F4-9D07-C7704F9089AC}" type="datetimeFigureOut">
              <a:rPr lang="en-US" smtClean="0"/>
              <a:t>9/25/2020</a:t>
            </a:fld>
            <a:endParaRPr lang="en-US"/>
          </a:p>
        </p:txBody>
      </p:sp>
      <p:sp>
        <p:nvSpPr>
          <p:cNvPr id="5" name="Footer Placeholder 4">
            <a:extLst>
              <a:ext uri="{FF2B5EF4-FFF2-40B4-BE49-F238E27FC236}">
                <a16:creationId xmlns:a16="http://schemas.microsoft.com/office/drawing/2014/main" id="{8C81BFAE-E724-4E8D-B706-3967C38E4E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FD78F0F-DD63-4E85-BB50-E1FD48C0FE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892A76-6894-412D-B405-04FDA154CBD5}" type="slidenum">
              <a:rPr lang="en-US" smtClean="0"/>
              <a:t>‹#›</a:t>
            </a:fld>
            <a:endParaRPr lang="en-US"/>
          </a:p>
        </p:txBody>
      </p:sp>
    </p:spTree>
    <p:extLst>
      <p:ext uri="{BB962C8B-B14F-4D97-AF65-F5344CB8AC3E}">
        <p14:creationId xmlns:p14="http://schemas.microsoft.com/office/powerpoint/2010/main" val="87587910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en.wikipedia.org/wiki/File:Gavel.pn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en.wikipedia.org/wiki/National_FFA_Organization" TargetMode="Externa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EE5C6BA-FE2A-4C38-8D88-E70C06E54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48309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53E66F28-0926-4CFB-BDAB-646CAB184CB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7D2F6A1-E691-497F-8035-8061C9B3A5DB}"/>
              </a:ext>
            </a:extLst>
          </p:cNvPr>
          <p:cNvSpPr>
            <a:spLocks noGrp="1"/>
          </p:cNvSpPr>
          <p:nvPr>
            <p:ph type="ctrTitle"/>
          </p:nvPr>
        </p:nvSpPr>
        <p:spPr>
          <a:xfrm>
            <a:off x="6405094" y="802955"/>
            <a:ext cx="4977976" cy="1454051"/>
          </a:xfrm>
        </p:spPr>
        <p:txBody>
          <a:bodyPr vert="horz" lIns="91440" tIns="45720" rIns="91440" bIns="45720" rtlCol="0" anchor="ctr">
            <a:normAutofit fontScale="90000"/>
          </a:bodyPr>
          <a:lstStyle/>
          <a:p>
            <a:pPr algn="l"/>
            <a:r>
              <a:rPr lang="en-US" sz="4400" kern="1200">
                <a:solidFill>
                  <a:srgbClr val="000000"/>
                </a:solidFill>
                <a:latin typeface="+mj-lt"/>
                <a:ea typeface="+mj-ea"/>
                <a:cs typeface="+mj-cs"/>
              </a:rPr>
              <a:t>Making and Presiding </a:t>
            </a:r>
            <a:r>
              <a:rPr lang="en-US" sz="4400" kern="1200" dirty="0">
                <a:solidFill>
                  <a:srgbClr val="000000"/>
                </a:solidFill>
                <a:latin typeface="+mj-lt"/>
                <a:ea typeface="+mj-ea"/>
                <a:cs typeface="+mj-cs"/>
              </a:rPr>
              <a:t>Over a Motion</a:t>
            </a:r>
          </a:p>
        </p:txBody>
      </p:sp>
      <p:sp>
        <p:nvSpPr>
          <p:cNvPr id="17" name="Freeform 60">
            <a:extLst>
              <a:ext uri="{FF2B5EF4-FFF2-40B4-BE49-F238E27FC236}">
                <a16:creationId xmlns:a16="http://schemas.microsoft.com/office/drawing/2014/main" id="{DE9FA85F-F0FB-4952-A05F-04CC67B18E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20409" y="1"/>
            <a:ext cx="3960192" cy="2251543"/>
          </a:xfrm>
          <a:custGeom>
            <a:avLst/>
            <a:gdLst>
              <a:gd name="connsiteX0" fmla="*/ 20753 w 3960192"/>
              <a:gd name="connsiteY0" fmla="*/ 0 h 2251543"/>
              <a:gd name="connsiteX1" fmla="*/ 3939439 w 3960192"/>
              <a:gd name="connsiteY1" fmla="*/ 0 h 2251543"/>
              <a:gd name="connsiteX2" fmla="*/ 3949969 w 3960192"/>
              <a:gd name="connsiteY2" fmla="*/ 68994 h 2251543"/>
              <a:gd name="connsiteX3" fmla="*/ 3960192 w 3960192"/>
              <a:gd name="connsiteY3" fmla="*/ 271447 h 2251543"/>
              <a:gd name="connsiteX4" fmla="*/ 1980096 w 3960192"/>
              <a:gd name="connsiteY4" fmla="*/ 2251543 h 2251543"/>
              <a:gd name="connsiteX5" fmla="*/ 0 w 3960192"/>
              <a:gd name="connsiteY5" fmla="*/ 271447 h 2251543"/>
              <a:gd name="connsiteX6" fmla="*/ 10223 w 3960192"/>
              <a:gd name="connsiteY6" fmla="*/ 68994 h 225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0192" h="2251543">
                <a:moveTo>
                  <a:pt x="20753" y="0"/>
                </a:moveTo>
                <a:lnTo>
                  <a:pt x="3939439" y="0"/>
                </a:lnTo>
                <a:lnTo>
                  <a:pt x="3949969" y="68994"/>
                </a:lnTo>
                <a:cubicBezTo>
                  <a:pt x="3956729" y="135559"/>
                  <a:pt x="3960192" y="203099"/>
                  <a:pt x="3960192" y="271447"/>
                </a:cubicBezTo>
                <a:cubicBezTo>
                  <a:pt x="3960192" y="1365024"/>
                  <a:pt x="3073673" y="2251543"/>
                  <a:pt x="1980096" y="2251543"/>
                </a:cubicBezTo>
                <a:cubicBezTo>
                  <a:pt x="886519" y="2251543"/>
                  <a:pt x="0" y="1365024"/>
                  <a:pt x="0" y="271447"/>
                </a:cubicBezTo>
                <a:cubicBezTo>
                  <a:pt x="0" y="203099"/>
                  <a:pt x="3463" y="135559"/>
                  <a:pt x="10223" y="68994"/>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picture containing rug&#10;&#10;Description automatically generated">
            <a:extLst>
              <a:ext uri="{FF2B5EF4-FFF2-40B4-BE49-F238E27FC236}">
                <a16:creationId xmlns:a16="http://schemas.microsoft.com/office/drawing/2014/main" id="{1A1C06DF-3181-4DD1-8350-960360042560}"/>
              </a:ext>
            </a:extLst>
          </p:cNvPr>
          <p:cNvPicPr>
            <a:picLocks noChangeAspect="1"/>
          </p:cNvPicPr>
          <p:nvPr/>
        </p:nvPicPr>
        <p:blipFill rotWithShape="1">
          <a:blip r:embed="rId4">
            <a:alphaModFix/>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10327" b="1192"/>
          <a:stretch/>
        </p:blipFill>
        <p:spPr>
          <a:xfrm>
            <a:off x="1860024" y="1"/>
            <a:ext cx="3674754" cy="2106932"/>
          </a:xfrm>
          <a:custGeom>
            <a:avLst/>
            <a:gdLst/>
            <a:ahLst/>
            <a:cxnLst/>
            <a:rect l="l" t="t" r="r" b="b"/>
            <a:pathLst>
              <a:path w="3674754" h="2106932">
                <a:moveTo>
                  <a:pt x="21954" y="0"/>
                </a:moveTo>
                <a:lnTo>
                  <a:pt x="3652800" y="0"/>
                </a:lnTo>
                <a:lnTo>
                  <a:pt x="3665268" y="81694"/>
                </a:lnTo>
                <a:cubicBezTo>
                  <a:pt x="3671541" y="143461"/>
                  <a:pt x="3674754" y="206133"/>
                  <a:pt x="3674754" y="269555"/>
                </a:cubicBezTo>
                <a:cubicBezTo>
                  <a:pt x="3674754" y="1284311"/>
                  <a:pt x="2852132" y="2106932"/>
                  <a:pt x="1837377" y="2106932"/>
                </a:cubicBezTo>
                <a:cubicBezTo>
                  <a:pt x="822622" y="2106932"/>
                  <a:pt x="0" y="1284311"/>
                  <a:pt x="0" y="269555"/>
                </a:cubicBezTo>
                <a:cubicBezTo>
                  <a:pt x="0" y="206133"/>
                  <a:pt x="3214" y="143461"/>
                  <a:pt x="9486" y="81694"/>
                </a:cubicBezTo>
                <a:close/>
              </a:path>
            </a:pathLst>
          </a:custGeom>
          <a:effectLst>
            <a:softEdge rad="0"/>
          </a:effectLst>
        </p:spPr>
      </p:pic>
      <p:sp>
        <p:nvSpPr>
          <p:cNvPr id="19" name="Freeform 68">
            <a:extLst>
              <a:ext uri="{FF2B5EF4-FFF2-40B4-BE49-F238E27FC236}">
                <a16:creationId xmlns:a16="http://schemas.microsoft.com/office/drawing/2014/main" id="{FEBD362A-CC27-47D9-8FC3-A5E91BA07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2701"/>
            <a:ext cx="4956705" cy="3945299"/>
          </a:xfrm>
          <a:custGeom>
            <a:avLst/>
            <a:gdLst>
              <a:gd name="connsiteX0" fmla="*/ 2718646 w 4956705"/>
              <a:gd name="connsiteY0" fmla="*/ 0 h 3945299"/>
              <a:gd name="connsiteX1" fmla="*/ 4816486 w 4956705"/>
              <a:gd name="connsiteY1" fmla="*/ 989335 h 3945299"/>
              <a:gd name="connsiteX2" fmla="*/ 4956705 w 4956705"/>
              <a:gd name="connsiteY2" fmla="*/ 1176848 h 3945299"/>
              <a:gd name="connsiteX3" fmla="*/ 4956705 w 4956705"/>
              <a:gd name="connsiteY3" fmla="*/ 3945299 h 3945299"/>
              <a:gd name="connsiteX4" fmla="*/ 294783 w 4956705"/>
              <a:gd name="connsiteY4" fmla="*/ 3945299 h 3945299"/>
              <a:gd name="connsiteX5" fmla="*/ 213645 w 4956705"/>
              <a:gd name="connsiteY5" fmla="*/ 3776866 h 3945299"/>
              <a:gd name="connsiteX6" fmla="*/ 0 w 4956705"/>
              <a:gd name="connsiteY6" fmla="*/ 2718646 h 3945299"/>
              <a:gd name="connsiteX7" fmla="*/ 2718646 w 4956705"/>
              <a:gd name="connsiteY7" fmla="*/ 0 h 394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56705" h="3945299">
                <a:moveTo>
                  <a:pt x="2718646" y="0"/>
                </a:moveTo>
                <a:cubicBezTo>
                  <a:pt x="3563221" y="0"/>
                  <a:pt x="4317846" y="385123"/>
                  <a:pt x="4816486" y="989335"/>
                </a:cubicBezTo>
                <a:lnTo>
                  <a:pt x="4956705" y="1176848"/>
                </a:lnTo>
                <a:lnTo>
                  <a:pt x="4956705" y="3945299"/>
                </a:lnTo>
                <a:lnTo>
                  <a:pt x="294783" y="3945299"/>
                </a:lnTo>
                <a:lnTo>
                  <a:pt x="213645" y="3776866"/>
                </a:lnTo>
                <a:cubicBezTo>
                  <a:pt x="76074" y="3451612"/>
                  <a:pt x="0" y="3094013"/>
                  <a:pt x="0" y="2718646"/>
                </a:cubicBezTo>
                <a:cubicBezTo>
                  <a:pt x="0" y="1217179"/>
                  <a:pt x="1217179" y="0"/>
                  <a:pt x="271864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descr="A picture containing blue, table, dark, holding&#10;&#10;Description automatically generated">
            <a:extLst>
              <a:ext uri="{FF2B5EF4-FFF2-40B4-BE49-F238E27FC236}">
                <a16:creationId xmlns:a16="http://schemas.microsoft.com/office/drawing/2014/main" id="{0803B13F-1F3C-42B9-98AC-6D6DD2B4C4FC}"/>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r="4938" b="-2"/>
          <a:stretch/>
        </p:blipFill>
        <p:spPr>
          <a:xfrm>
            <a:off x="20" y="3076732"/>
            <a:ext cx="4792654" cy="3781268"/>
          </a:xfrm>
          <a:custGeom>
            <a:avLst/>
            <a:gdLst/>
            <a:ahLst/>
            <a:cxnLst/>
            <a:rect l="l" t="t" r="r" b="b"/>
            <a:pathLst>
              <a:path w="4792674" h="3781268">
                <a:moveTo>
                  <a:pt x="2238059" y="0"/>
                </a:moveTo>
                <a:cubicBezTo>
                  <a:pt x="3648934" y="0"/>
                  <a:pt x="4792674" y="1143740"/>
                  <a:pt x="4792674" y="2554615"/>
                </a:cubicBezTo>
                <a:cubicBezTo>
                  <a:pt x="4792674" y="2995514"/>
                  <a:pt x="4680980" y="3410325"/>
                  <a:pt x="4484346" y="3772297"/>
                </a:cubicBezTo>
                <a:lnTo>
                  <a:pt x="4478895" y="3781268"/>
                </a:lnTo>
                <a:lnTo>
                  <a:pt x="0" y="3781268"/>
                </a:lnTo>
                <a:lnTo>
                  <a:pt x="0" y="1323391"/>
                </a:lnTo>
                <a:lnTo>
                  <a:pt x="119732" y="1126306"/>
                </a:lnTo>
                <a:cubicBezTo>
                  <a:pt x="578815" y="446774"/>
                  <a:pt x="1356262" y="0"/>
                  <a:pt x="2238059" y="0"/>
                </a:cubicBezTo>
                <a:close/>
              </a:path>
            </a:pathLst>
          </a:custGeom>
        </p:spPr>
      </p:pic>
      <p:sp>
        <p:nvSpPr>
          <p:cNvPr id="3" name="Subtitle 2">
            <a:extLst>
              <a:ext uri="{FF2B5EF4-FFF2-40B4-BE49-F238E27FC236}">
                <a16:creationId xmlns:a16="http://schemas.microsoft.com/office/drawing/2014/main" id="{4BCDA4EC-FB79-4F27-8CBE-EC55DC0D0AE8}"/>
              </a:ext>
            </a:extLst>
          </p:cNvPr>
          <p:cNvSpPr>
            <a:spLocks noGrp="1"/>
          </p:cNvSpPr>
          <p:nvPr>
            <p:ph type="subTitle" idx="1"/>
          </p:nvPr>
        </p:nvSpPr>
        <p:spPr>
          <a:xfrm>
            <a:off x="6405094" y="2421682"/>
            <a:ext cx="4977578" cy="3639289"/>
          </a:xfrm>
        </p:spPr>
        <p:txBody>
          <a:bodyPr vert="horz" lIns="91440" tIns="45720" rIns="91440" bIns="45720" rtlCol="0" anchor="ctr">
            <a:normAutofit/>
          </a:bodyPr>
          <a:lstStyle/>
          <a:p>
            <a:pPr algn="l"/>
            <a:r>
              <a:rPr lang="en-US" sz="2000" dirty="0">
                <a:solidFill>
                  <a:srgbClr val="000000"/>
                </a:solidFill>
              </a:rPr>
              <a:t>Al Gage, CPP, PRP, PAP</a:t>
            </a:r>
            <a:br>
              <a:rPr lang="en-US" sz="2000" dirty="0">
                <a:solidFill>
                  <a:srgbClr val="000000"/>
                </a:solidFill>
              </a:rPr>
            </a:br>
            <a:r>
              <a:rPr lang="en-US" sz="2000" dirty="0">
                <a:solidFill>
                  <a:srgbClr val="000000"/>
                </a:solidFill>
              </a:rPr>
              <a:t>Superintendent, CCM LDE</a:t>
            </a:r>
            <a:br>
              <a:rPr lang="en-US" sz="2000" dirty="0">
                <a:solidFill>
                  <a:srgbClr val="000000"/>
                </a:solidFill>
              </a:rPr>
            </a:br>
            <a:r>
              <a:rPr lang="en-US" sz="2000" dirty="0">
                <a:solidFill>
                  <a:srgbClr val="000000"/>
                </a:solidFill>
              </a:rPr>
              <a:t>President, </a:t>
            </a:r>
            <a:br>
              <a:rPr lang="en-US" sz="2000" dirty="0">
                <a:solidFill>
                  <a:srgbClr val="000000"/>
                </a:solidFill>
              </a:rPr>
            </a:br>
            <a:r>
              <a:rPr lang="en-US" sz="2000" dirty="0">
                <a:solidFill>
                  <a:srgbClr val="000000"/>
                </a:solidFill>
              </a:rPr>
              <a:t>    American Institute of Parliamentarians</a:t>
            </a:r>
          </a:p>
          <a:p>
            <a:pPr indent="-228600" algn="l">
              <a:buFont typeface="Arial" panose="020B0604020202020204" pitchFamily="34" charset="0"/>
              <a:buChar char="•"/>
            </a:pPr>
            <a:endParaRPr lang="en-US" sz="2000" dirty="0">
              <a:solidFill>
                <a:srgbClr val="000000"/>
              </a:solidFill>
            </a:endParaRPr>
          </a:p>
          <a:p>
            <a:pPr algn="l"/>
            <a:r>
              <a:rPr lang="en-US" sz="2000" dirty="0">
                <a:solidFill>
                  <a:srgbClr val="000000"/>
                </a:solidFill>
              </a:rPr>
              <a:t>Kay Allison Crews, CPP, PRP, AP</a:t>
            </a:r>
            <a:br>
              <a:rPr lang="en-US" sz="2000" dirty="0">
                <a:solidFill>
                  <a:srgbClr val="000000"/>
                </a:solidFill>
              </a:rPr>
            </a:br>
            <a:r>
              <a:rPr lang="en-US" sz="2000" dirty="0">
                <a:solidFill>
                  <a:srgbClr val="000000"/>
                </a:solidFill>
              </a:rPr>
              <a:t>Member, </a:t>
            </a:r>
            <a:r>
              <a:rPr lang="en-US" sz="2000" dirty="0" err="1">
                <a:solidFill>
                  <a:srgbClr val="000000"/>
                </a:solidFill>
              </a:rPr>
              <a:t>Parli</a:t>
            </a:r>
            <a:r>
              <a:rPr lang="en-US" sz="2000" dirty="0">
                <a:solidFill>
                  <a:srgbClr val="000000"/>
                </a:solidFill>
              </a:rPr>
              <a:t> Pro LDE</a:t>
            </a:r>
            <a:br>
              <a:rPr lang="en-US" sz="2000" dirty="0">
                <a:solidFill>
                  <a:srgbClr val="000000"/>
                </a:solidFill>
              </a:rPr>
            </a:br>
            <a:r>
              <a:rPr lang="en-US" sz="2000" dirty="0">
                <a:solidFill>
                  <a:srgbClr val="000000"/>
                </a:solidFill>
              </a:rPr>
              <a:t>FFA Parliamentarian to the National    </a:t>
            </a:r>
            <a:br>
              <a:rPr lang="en-US" sz="2000" dirty="0">
                <a:solidFill>
                  <a:srgbClr val="000000"/>
                </a:solidFill>
              </a:rPr>
            </a:br>
            <a:r>
              <a:rPr lang="en-US" sz="2000" dirty="0">
                <a:solidFill>
                  <a:srgbClr val="000000"/>
                </a:solidFill>
              </a:rPr>
              <a:t>    Convention Delegates</a:t>
            </a:r>
            <a:br>
              <a:rPr lang="en-US" sz="2000" dirty="0">
                <a:solidFill>
                  <a:srgbClr val="000000"/>
                </a:solidFill>
              </a:rPr>
            </a:br>
            <a:r>
              <a:rPr lang="en-US" sz="2000" dirty="0">
                <a:solidFill>
                  <a:srgbClr val="000000"/>
                </a:solidFill>
              </a:rPr>
              <a:t>Past President, </a:t>
            </a:r>
            <a:br>
              <a:rPr lang="en-US" sz="2000" dirty="0">
                <a:solidFill>
                  <a:srgbClr val="000000"/>
                </a:solidFill>
              </a:rPr>
            </a:br>
            <a:r>
              <a:rPr lang="en-US" sz="2000" dirty="0">
                <a:solidFill>
                  <a:srgbClr val="000000"/>
                </a:solidFill>
              </a:rPr>
              <a:t>    American Institute of Parliamentarians</a:t>
            </a:r>
          </a:p>
        </p:txBody>
      </p:sp>
    </p:spTree>
    <p:extLst>
      <p:ext uri="{BB962C8B-B14F-4D97-AF65-F5344CB8AC3E}">
        <p14:creationId xmlns:p14="http://schemas.microsoft.com/office/powerpoint/2010/main" val="994463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Considering a Motion – Unanimous Consent</a:t>
            </a:r>
          </a:p>
        </p:txBody>
      </p:sp>
      <p:sp>
        <p:nvSpPr>
          <p:cNvPr id="3" name="Content Placeholder 2"/>
          <p:cNvSpPr>
            <a:spLocks noGrp="1"/>
          </p:cNvSpPr>
          <p:nvPr>
            <p:ph sz="quarter" idx="1"/>
          </p:nvPr>
        </p:nvSpPr>
        <p:spPr>
          <a:xfrm>
            <a:off x="1825752" y="1735014"/>
            <a:ext cx="8503920" cy="4519482"/>
          </a:xfrm>
        </p:spPr>
        <p:txBody>
          <a:bodyPr>
            <a:normAutofit/>
          </a:bodyPr>
          <a:lstStyle/>
          <a:p>
            <a:r>
              <a:rPr lang="en-US" dirty="0"/>
              <a:t>Members debate  </a:t>
            </a:r>
            <a:r>
              <a:rPr lang="en-US" sz="2600" dirty="0"/>
              <a:t>(if debatable)</a:t>
            </a:r>
            <a:endParaRPr lang="en-US" dirty="0"/>
          </a:p>
          <a:p>
            <a:pPr lvl="1">
              <a:lnSpc>
                <a:spcPct val="110000"/>
              </a:lnSpc>
            </a:pPr>
            <a:r>
              <a:rPr lang="en-US" dirty="0"/>
              <a:t>Members seek recognition</a:t>
            </a:r>
          </a:p>
          <a:p>
            <a:pPr>
              <a:spcBef>
                <a:spcPts val="1200"/>
              </a:spcBef>
            </a:pPr>
            <a:r>
              <a:rPr lang="en-US" dirty="0"/>
              <a:t>The chair puts the question to a vote</a:t>
            </a:r>
          </a:p>
          <a:p>
            <a:pPr lvl="1">
              <a:lnSpc>
                <a:spcPct val="110000"/>
              </a:lnSpc>
            </a:pPr>
            <a:r>
              <a:rPr lang="en-US" dirty="0"/>
              <a:t>“The question is on the motion to participate in the Ag-Day Jubilee in April…. Is there any objection to participate in the Ag-Day Jubilee?”</a:t>
            </a:r>
          </a:p>
          <a:p>
            <a:pPr>
              <a:spcBef>
                <a:spcPts val="1200"/>
              </a:spcBef>
            </a:pPr>
            <a:r>
              <a:rPr lang="en-US" dirty="0"/>
              <a:t>The chair announces the result of the vote</a:t>
            </a:r>
          </a:p>
          <a:p>
            <a:pPr lvl="1">
              <a:lnSpc>
                <a:spcPct val="110000"/>
              </a:lnSpc>
              <a:spcBef>
                <a:spcPts val="600"/>
              </a:spcBef>
            </a:pPr>
            <a:r>
              <a:rPr lang="en-US" dirty="0"/>
              <a:t>“There is no objection, and we will participate in the Ag-Day Jubilee!”</a:t>
            </a:r>
          </a:p>
        </p:txBody>
      </p:sp>
    </p:spTree>
    <p:custDataLst>
      <p:tags r:id="rId1"/>
    </p:custDataLst>
    <p:extLst>
      <p:ext uri="{BB962C8B-B14F-4D97-AF65-F5344CB8AC3E}">
        <p14:creationId xmlns:p14="http://schemas.microsoft.com/office/powerpoint/2010/main" val="1467841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Considering a Motion – Voice Vote</a:t>
            </a:r>
          </a:p>
        </p:txBody>
      </p:sp>
      <p:sp>
        <p:nvSpPr>
          <p:cNvPr id="3" name="Content Placeholder 2"/>
          <p:cNvSpPr>
            <a:spLocks noGrp="1"/>
          </p:cNvSpPr>
          <p:nvPr>
            <p:ph sz="quarter" idx="1"/>
          </p:nvPr>
        </p:nvSpPr>
        <p:spPr>
          <a:xfrm>
            <a:off x="1825752" y="1735014"/>
            <a:ext cx="8503920" cy="4519482"/>
          </a:xfrm>
        </p:spPr>
        <p:txBody>
          <a:bodyPr>
            <a:normAutofit fontScale="92500" lnSpcReduction="20000"/>
          </a:bodyPr>
          <a:lstStyle/>
          <a:p>
            <a:r>
              <a:rPr lang="en-US" dirty="0"/>
              <a:t>Members debate  </a:t>
            </a:r>
            <a:r>
              <a:rPr lang="en-US" sz="2600" dirty="0"/>
              <a:t>(if debatable)</a:t>
            </a:r>
            <a:endParaRPr lang="en-US" dirty="0"/>
          </a:p>
          <a:p>
            <a:pPr lvl="1">
              <a:lnSpc>
                <a:spcPct val="110000"/>
              </a:lnSpc>
            </a:pPr>
            <a:r>
              <a:rPr lang="en-US" dirty="0"/>
              <a:t>Members seek recognition</a:t>
            </a:r>
          </a:p>
          <a:p>
            <a:pPr>
              <a:spcBef>
                <a:spcPts val="1200"/>
              </a:spcBef>
            </a:pPr>
            <a:r>
              <a:rPr lang="en-US" dirty="0"/>
              <a:t>The chair puts the question to a vote</a:t>
            </a:r>
          </a:p>
          <a:p>
            <a:pPr lvl="1">
              <a:lnSpc>
                <a:spcPct val="110000"/>
              </a:lnSpc>
            </a:pPr>
            <a:r>
              <a:rPr lang="en-US" dirty="0"/>
              <a:t>“The question is on the motion to participate in the Ag-Day Jubilee in April….</a:t>
            </a:r>
          </a:p>
          <a:p>
            <a:pPr lvl="1">
              <a:lnSpc>
                <a:spcPct val="110000"/>
              </a:lnSpc>
            </a:pPr>
            <a:r>
              <a:rPr lang="en-US" dirty="0"/>
              <a:t>All in favor, say Aye      </a:t>
            </a:r>
            <a:r>
              <a:rPr lang="en-US" sz="2200" i="1" dirty="0"/>
              <a:t>[pause]</a:t>
            </a:r>
          </a:p>
          <a:p>
            <a:pPr lvl="1">
              <a:lnSpc>
                <a:spcPct val="110000"/>
              </a:lnSpc>
            </a:pPr>
            <a:r>
              <a:rPr lang="en-US" dirty="0"/>
              <a:t>All opposed, say No”    </a:t>
            </a:r>
            <a:r>
              <a:rPr lang="en-US" sz="2200" i="1" dirty="0"/>
              <a:t>[pause]</a:t>
            </a:r>
          </a:p>
          <a:p>
            <a:pPr>
              <a:spcBef>
                <a:spcPts val="1200"/>
              </a:spcBef>
            </a:pPr>
            <a:r>
              <a:rPr lang="en-US" dirty="0"/>
              <a:t>The chair announces the result of the vote</a:t>
            </a:r>
          </a:p>
          <a:p>
            <a:pPr lvl="1">
              <a:lnSpc>
                <a:spcPct val="110000"/>
              </a:lnSpc>
              <a:spcBef>
                <a:spcPts val="600"/>
              </a:spcBef>
            </a:pPr>
            <a:r>
              <a:rPr lang="en-US" dirty="0"/>
              <a:t>“The ayes have it, the motion is adopted, and we will participate in the Ag-Day Jubilee”     </a:t>
            </a:r>
            <a:r>
              <a:rPr lang="en-US" sz="2200" i="1" dirty="0"/>
              <a:t>[or]</a:t>
            </a:r>
            <a:endParaRPr lang="en-US" i="1" dirty="0"/>
          </a:p>
          <a:p>
            <a:pPr lvl="1">
              <a:lnSpc>
                <a:spcPct val="110000"/>
              </a:lnSpc>
              <a:spcBef>
                <a:spcPts val="600"/>
              </a:spcBef>
            </a:pPr>
            <a:r>
              <a:rPr lang="en-US" dirty="0"/>
              <a:t>“The noes have it, the motion is lost, and the we will not participate in the Ag-Day Jubilee”</a:t>
            </a:r>
          </a:p>
        </p:txBody>
      </p:sp>
    </p:spTree>
    <p:custDataLst>
      <p:tags r:id="rId1"/>
    </p:custDataLst>
    <p:extLst>
      <p:ext uri="{BB962C8B-B14F-4D97-AF65-F5344CB8AC3E}">
        <p14:creationId xmlns:p14="http://schemas.microsoft.com/office/powerpoint/2010/main" val="3599160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Considering a Motion – Rising Vote</a:t>
            </a:r>
          </a:p>
        </p:txBody>
      </p:sp>
      <p:sp>
        <p:nvSpPr>
          <p:cNvPr id="3" name="Content Placeholder 2"/>
          <p:cNvSpPr>
            <a:spLocks noGrp="1"/>
          </p:cNvSpPr>
          <p:nvPr>
            <p:ph sz="quarter" idx="1"/>
          </p:nvPr>
        </p:nvSpPr>
        <p:spPr>
          <a:xfrm>
            <a:off x="1825752" y="1735014"/>
            <a:ext cx="8503920" cy="4519482"/>
          </a:xfrm>
        </p:spPr>
        <p:txBody>
          <a:bodyPr>
            <a:normAutofit fontScale="92500" lnSpcReduction="20000"/>
          </a:bodyPr>
          <a:lstStyle/>
          <a:p>
            <a:r>
              <a:rPr lang="en-US" dirty="0"/>
              <a:t>Members debate  </a:t>
            </a:r>
            <a:r>
              <a:rPr lang="en-US" sz="2600" dirty="0"/>
              <a:t>(if debatable)</a:t>
            </a:r>
            <a:endParaRPr lang="en-US" dirty="0"/>
          </a:p>
          <a:p>
            <a:pPr lvl="1">
              <a:lnSpc>
                <a:spcPct val="110000"/>
              </a:lnSpc>
            </a:pPr>
            <a:r>
              <a:rPr lang="en-US" dirty="0"/>
              <a:t>Members seek recognition</a:t>
            </a:r>
          </a:p>
          <a:p>
            <a:pPr>
              <a:spcBef>
                <a:spcPts val="1200"/>
              </a:spcBef>
            </a:pPr>
            <a:r>
              <a:rPr lang="en-US" dirty="0"/>
              <a:t>The chair puts the question to a vote</a:t>
            </a:r>
          </a:p>
          <a:p>
            <a:pPr lvl="1">
              <a:lnSpc>
                <a:spcPct val="110000"/>
              </a:lnSpc>
            </a:pPr>
            <a:r>
              <a:rPr lang="en-US" dirty="0"/>
              <a:t>“The question is on the motion to participate in the Ag-Day Jubilee in April….</a:t>
            </a:r>
          </a:p>
          <a:p>
            <a:pPr lvl="1">
              <a:lnSpc>
                <a:spcPct val="110000"/>
              </a:lnSpc>
            </a:pPr>
            <a:r>
              <a:rPr lang="en-US" dirty="0"/>
              <a:t>All in favor, please rise.      </a:t>
            </a:r>
            <a:r>
              <a:rPr lang="en-US" sz="2200" i="1" dirty="0"/>
              <a:t>[pause] </a:t>
            </a:r>
            <a:r>
              <a:rPr lang="en-US" dirty="0"/>
              <a:t>Be seated.</a:t>
            </a:r>
          </a:p>
          <a:p>
            <a:pPr lvl="1">
              <a:lnSpc>
                <a:spcPct val="110000"/>
              </a:lnSpc>
            </a:pPr>
            <a:r>
              <a:rPr lang="en-US" dirty="0"/>
              <a:t>All opposed, please rise.    </a:t>
            </a:r>
            <a:r>
              <a:rPr lang="en-US" sz="2200" i="1" dirty="0"/>
              <a:t>[pause] </a:t>
            </a:r>
            <a:r>
              <a:rPr lang="en-US" sz="2400" dirty="0"/>
              <a:t>Be seated</a:t>
            </a:r>
            <a:r>
              <a:rPr lang="en-US" sz="2000" dirty="0"/>
              <a:t>.”</a:t>
            </a:r>
            <a:endParaRPr lang="en-US" sz="2200" i="1" dirty="0"/>
          </a:p>
          <a:p>
            <a:pPr>
              <a:spcBef>
                <a:spcPts val="1200"/>
              </a:spcBef>
            </a:pPr>
            <a:r>
              <a:rPr lang="en-US" dirty="0"/>
              <a:t>The chair announces the result of the vote</a:t>
            </a:r>
          </a:p>
          <a:p>
            <a:pPr lvl="1">
              <a:lnSpc>
                <a:spcPct val="110000"/>
              </a:lnSpc>
              <a:spcBef>
                <a:spcPts val="600"/>
              </a:spcBef>
            </a:pPr>
            <a:r>
              <a:rPr lang="en-US" dirty="0"/>
              <a:t>“Those in favor have it, the motion is adopted, and we will participate in the Ag-Day Jubilee”     </a:t>
            </a:r>
            <a:r>
              <a:rPr lang="en-US" sz="2200" i="1" dirty="0"/>
              <a:t>[or]</a:t>
            </a:r>
            <a:endParaRPr lang="en-US" i="1" dirty="0"/>
          </a:p>
          <a:p>
            <a:pPr lvl="1">
              <a:lnSpc>
                <a:spcPct val="110000"/>
              </a:lnSpc>
              <a:spcBef>
                <a:spcPts val="600"/>
              </a:spcBef>
            </a:pPr>
            <a:r>
              <a:rPr lang="en-US" dirty="0"/>
              <a:t>“Those opposed have it, the motion is lost, and we will not participate in the Ag-Day Jubilee”</a:t>
            </a:r>
          </a:p>
        </p:txBody>
      </p:sp>
    </p:spTree>
    <p:custDataLst>
      <p:tags r:id="rId1"/>
    </p:custDataLst>
    <p:extLst>
      <p:ext uri="{BB962C8B-B14F-4D97-AF65-F5344CB8AC3E}">
        <p14:creationId xmlns:p14="http://schemas.microsoft.com/office/powerpoint/2010/main" val="798043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AB72F-6FE2-47B1-BF56-7EDE598CD66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B0B64D5-0959-49C2-9F49-56F031FA8A51}"/>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22D9047C-1957-4A2C-9855-0E03A6CC9910}"/>
              </a:ext>
            </a:extLst>
          </p:cNvPr>
          <p:cNvPicPr>
            <a:picLocks noChangeAspect="1"/>
          </p:cNvPicPr>
          <p:nvPr/>
        </p:nvPicPr>
        <p:blipFill>
          <a:blip r:embed="rId3"/>
          <a:stretch>
            <a:fillRect/>
          </a:stretch>
        </p:blipFill>
        <p:spPr>
          <a:xfrm>
            <a:off x="0" y="0"/>
            <a:ext cx="12258226" cy="6858000"/>
          </a:xfrm>
          <a:prstGeom prst="rect">
            <a:avLst/>
          </a:prstGeom>
        </p:spPr>
      </p:pic>
      <p:sp>
        <p:nvSpPr>
          <p:cNvPr id="4" name="TextBox 3">
            <a:extLst>
              <a:ext uri="{FF2B5EF4-FFF2-40B4-BE49-F238E27FC236}">
                <a16:creationId xmlns:a16="http://schemas.microsoft.com/office/drawing/2014/main" id="{7FF557F0-4835-407E-8C0F-A65FE640CC56}"/>
              </a:ext>
            </a:extLst>
          </p:cNvPr>
          <p:cNvSpPr txBox="1"/>
          <p:nvPr/>
        </p:nvSpPr>
        <p:spPr>
          <a:xfrm>
            <a:off x="1057276" y="5133976"/>
            <a:ext cx="3707606" cy="461665"/>
          </a:xfrm>
          <a:prstGeom prst="rect">
            <a:avLst/>
          </a:prstGeom>
          <a:noFill/>
        </p:spPr>
        <p:txBody>
          <a:bodyPr wrap="square" rtlCol="0">
            <a:spAutoFit/>
          </a:bodyPr>
          <a:lstStyle/>
          <a:p>
            <a:r>
              <a:rPr lang="en-US" sz="2400" dirty="0">
                <a:solidFill>
                  <a:schemeClr val="bg1"/>
                </a:solidFill>
              </a:rPr>
              <a:t>Google Classroom </a:t>
            </a:r>
          </a:p>
        </p:txBody>
      </p:sp>
    </p:spTree>
    <p:extLst>
      <p:ext uri="{BB962C8B-B14F-4D97-AF65-F5344CB8AC3E}">
        <p14:creationId xmlns:p14="http://schemas.microsoft.com/office/powerpoint/2010/main" val="1980436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Motion?</a:t>
            </a:r>
          </a:p>
        </p:txBody>
      </p:sp>
      <p:pic>
        <p:nvPicPr>
          <p:cNvPr id="44034" name="Picture 2"/>
          <p:cNvPicPr>
            <a:picLocks noGrp="1" noChangeAspect="1" noChangeArrowheads="1"/>
          </p:cNvPicPr>
          <p:nvPr>
            <p:ph sz="quarter" idx="13"/>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2051371" y="1891004"/>
            <a:ext cx="7733331" cy="4183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469979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Motion?</a:t>
            </a:r>
          </a:p>
        </p:txBody>
      </p:sp>
      <p:sp>
        <p:nvSpPr>
          <p:cNvPr id="3" name="Content Placeholder 2"/>
          <p:cNvSpPr>
            <a:spLocks noGrp="1"/>
          </p:cNvSpPr>
          <p:nvPr>
            <p:ph sz="quarter" idx="13"/>
          </p:nvPr>
        </p:nvSpPr>
        <p:spPr>
          <a:xfrm>
            <a:off x="2209330" y="2367093"/>
            <a:ext cx="7772870" cy="4085662"/>
          </a:xfrm>
        </p:spPr>
        <p:txBody>
          <a:bodyPr>
            <a:normAutofit/>
          </a:bodyPr>
          <a:lstStyle/>
          <a:p>
            <a:pPr marL="0" indent="0" algn="ctr">
              <a:buNone/>
            </a:pPr>
            <a:r>
              <a:rPr lang="en-US" sz="4400" dirty="0"/>
              <a:t>A motion is a </a:t>
            </a:r>
          </a:p>
          <a:p>
            <a:pPr marL="0" indent="0" algn="ctr">
              <a:buNone/>
            </a:pPr>
            <a:r>
              <a:rPr lang="en-US" sz="4400" dirty="0"/>
              <a:t>proposal </a:t>
            </a:r>
          </a:p>
          <a:p>
            <a:pPr marL="0" indent="0" algn="ctr">
              <a:buNone/>
            </a:pPr>
            <a:r>
              <a:rPr lang="en-US" sz="4400" dirty="0"/>
              <a:t>made by a member</a:t>
            </a:r>
          </a:p>
          <a:p>
            <a:pPr marL="0" indent="0" algn="ctr">
              <a:buNone/>
            </a:pPr>
            <a:r>
              <a:rPr lang="en-US" sz="4400" dirty="0"/>
              <a:t>that the body </a:t>
            </a:r>
            <a:br>
              <a:rPr lang="en-US" sz="4400" dirty="0"/>
            </a:br>
            <a:r>
              <a:rPr lang="en-US" sz="4400" dirty="0"/>
              <a:t>take an action.</a:t>
            </a:r>
          </a:p>
        </p:txBody>
      </p:sp>
    </p:spTree>
    <p:custDataLst>
      <p:tags r:id="rId1"/>
    </p:custDataLst>
    <p:extLst>
      <p:ext uri="{BB962C8B-B14F-4D97-AF65-F5344CB8AC3E}">
        <p14:creationId xmlns:p14="http://schemas.microsoft.com/office/powerpoint/2010/main" val="499431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0BC9-8846-425F-B895-0D64B7A08757}"/>
              </a:ext>
            </a:extLst>
          </p:cNvPr>
          <p:cNvSpPr>
            <a:spLocks noGrp="1"/>
          </p:cNvSpPr>
          <p:nvPr>
            <p:ph type="title"/>
          </p:nvPr>
        </p:nvSpPr>
        <p:spPr/>
        <p:txBody>
          <a:bodyPr/>
          <a:lstStyle/>
          <a:p>
            <a:r>
              <a:rPr lang="en-US" dirty="0"/>
              <a:t>Introducing a Motion</a:t>
            </a:r>
          </a:p>
        </p:txBody>
      </p:sp>
      <p:graphicFrame>
        <p:nvGraphicFramePr>
          <p:cNvPr id="4" name="Content Placeholder 3">
            <a:extLst>
              <a:ext uri="{FF2B5EF4-FFF2-40B4-BE49-F238E27FC236}">
                <a16:creationId xmlns:a16="http://schemas.microsoft.com/office/drawing/2014/main" id="{0C6773A7-10C4-4263-A3B8-977537FEEA4F}"/>
              </a:ext>
            </a:extLst>
          </p:cNvPr>
          <p:cNvGraphicFramePr>
            <a:graphicFrameLocks noGrp="1"/>
          </p:cNvGraphicFramePr>
          <p:nvPr>
            <p:ph idx="1"/>
            <p:extLst>
              <p:ext uri="{D42A27DB-BD31-4B8C-83A1-F6EECF244321}">
                <p14:modId xmlns:p14="http://schemas.microsoft.com/office/powerpoint/2010/main" val="69288056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693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10FF0-6913-4B5E-A2B4-33F8AC1B4AA4}"/>
              </a:ext>
            </a:extLst>
          </p:cNvPr>
          <p:cNvSpPr>
            <a:spLocks noGrp="1"/>
          </p:cNvSpPr>
          <p:nvPr>
            <p:ph type="title"/>
          </p:nvPr>
        </p:nvSpPr>
        <p:spPr/>
        <p:txBody>
          <a:bodyPr/>
          <a:lstStyle/>
          <a:p>
            <a:r>
              <a:rPr lang="en-US" dirty="0"/>
              <a:t>Considering a Motion</a:t>
            </a:r>
          </a:p>
        </p:txBody>
      </p:sp>
      <p:sp>
        <p:nvSpPr>
          <p:cNvPr id="3" name="Content Placeholder 2">
            <a:extLst>
              <a:ext uri="{FF2B5EF4-FFF2-40B4-BE49-F238E27FC236}">
                <a16:creationId xmlns:a16="http://schemas.microsoft.com/office/drawing/2014/main" id="{31B7DE56-BCBB-48AB-9516-C7ED8F554733}"/>
              </a:ext>
            </a:extLst>
          </p:cNvPr>
          <p:cNvSpPr>
            <a:spLocks noGrp="1"/>
          </p:cNvSpPr>
          <p:nvPr>
            <p:ph idx="1"/>
          </p:nvPr>
        </p:nvSpPr>
        <p:spPr/>
        <p:txBody>
          <a:bodyPr/>
          <a:lstStyle/>
          <a:p>
            <a:endParaRPr lang="en-US"/>
          </a:p>
        </p:txBody>
      </p:sp>
      <p:graphicFrame>
        <p:nvGraphicFramePr>
          <p:cNvPr id="4" name="Content Placeholder 3">
            <a:extLst>
              <a:ext uri="{FF2B5EF4-FFF2-40B4-BE49-F238E27FC236}">
                <a16:creationId xmlns:a16="http://schemas.microsoft.com/office/drawing/2014/main" id="{F460196A-21C5-45D8-A56C-C9F99BEAAD5B}"/>
              </a:ext>
            </a:extLst>
          </p:cNvPr>
          <p:cNvGraphicFramePr>
            <a:graphicFrameLocks/>
          </p:cNvGraphicFramePr>
          <p:nvPr/>
        </p:nvGraphicFramePr>
        <p:xfrm>
          <a:off x="990600" y="19780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1925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10FF0-6913-4B5E-A2B4-33F8AC1B4AA4}"/>
              </a:ext>
            </a:extLst>
          </p:cNvPr>
          <p:cNvSpPr>
            <a:spLocks noGrp="1"/>
          </p:cNvSpPr>
          <p:nvPr>
            <p:ph type="title"/>
          </p:nvPr>
        </p:nvSpPr>
        <p:spPr/>
        <p:txBody>
          <a:bodyPr/>
          <a:lstStyle/>
          <a:p>
            <a:r>
              <a:rPr lang="en-US" dirty="0"/>
              <a:t>Considering a Motion</a:t>
            </a:r>
          </a:p>
        </p:txBody>
      </p:sp>
      <p:sp>
        <p:nvSpPr>
          <p:cNvPr id="3" name="Content Placeholder 2">
            <a:extLst>
              <a:ext uri="{FF2B5EF4-FFF2-40B4-BE49-F238E27FC236}">
                <a16:creationId xmlns:a16="http://schemas.microsoft.com/office/drawing/2014/main" id="{31B7DE56-BCBB-48AB-9516-C7ED8F554733}"/>
              </a:ext>
            </a:extLst>
          </p:cNvPr>
          <p:cNvSpPr>
            <a:spLocks noGrp="1"/>
          </p:cNvSpPr>
          <p:nvPr>
            <p:ph idx="1"/>
          </p:nvPr>
        </p:nvSpPr>
        <p:spPr/>
        <p:txBody>
          <a:bodyPr/>
          <a:lstStyle/>
          <a:p>
            <a:endParaRPr lang="en-US"/>
          </a:p>
        </p:txBody>
      </p:sp>
      <p:graphicFrame>
        <p:nvGraphicFramePr>
          <p:cNvPr id="4" name="Content Placeholder 3">
            <a:extLst>
              <a:ext uri="{FF2B5EF4-FFF2-40B4-BE49-F238E27FC236}">
                <a16:creationId xmlns:a16="http://schemas.microsoft.com/office/drawing/2014/main" id="{F460196A-21C5-45D8-A56C-C9F99BEAAD5B}"/>
              </a:ext>
            </a:extLst>
          </p:cNvPr>
          <p:cNvGraphicFramePr>
            <a:graphicFrameLocks/>
          </p:cNvGraphicFramePr>
          <p:nvPr>
            <p:extLst>
              <p:ext uri="{D42A27DB-BD31-4B8C-83A1-F6EECF244321}">
                <p14:modId xmlns:p14="http://schemas.microsoft.com/office/powerpoint/2010/main" val="1605989794"/>
              </p:ext>
            </p:extLst>
          </p:nvPr>
        </p:nvGraphicFramePr>
        <p:xfrm>
          <a:off x="990600" y="19780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a:extLst>
              <a:ext uri="{FF2B5EF4-FFF2-40B4-BE49-F238E27FC236}">
                <a16:creationId xmlns:a16="http://schemas.microsoft.com/office/drawing/2014/main" id="{E9F7F3B8-3331-48E2-BFAE-4B8CAFE7E121}"/>
              </a:ext>
            </a:extLst>
          </p:cNvPr>
          <p:cNvGraphicFramePr/>
          <p:nvPr>
            <p:extLst>
              <p:ext uri="{D42A27DB-BD31-4B8C-83A1-F6EECF244321}">
                <p14:modId xmlns:p14="http://schemas.microsoft.com/office/powerpoint/2010/main" val="2854190020"/>
              </p:ext>
            </p:extLst>
          </p:nvPr>
        </p:nvGraphicFramePr>
        <p:xfrm>
          <a:off x="4010089" y="2077615"/>
          <a:ext cx="7080899" cy="78721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911510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10FF0-6913-4B5E-A2B4-33F8AC1B4AA4}"/>
              </a:ext>
            </a:extLst>
          </p:cNvPr>
          <p:cNvSpPr>
            <a:spLocks noGrp="1"/>
          </p:cNvSpPr>
          <p:nvPr>
            <p:ph type="title"/>
          </p:nvPr>
        </p:nvSpPr>
        <p:spPr/>
        <p:txBody>
          <a:bodyPr/>
          <a:lstStyle/>
          <a:p>
            <a:r>
              <a:rPr lang="en-US" dirty="0"/>
              <a:t>Considering a Motion</a:t>
            </a:r>
          </a:p>
        </p:txBody>
      </p:sp>
      <p:sp>
        <p:nvSpPr>
          <p:cNvPr id="3" name="Content Placeholder 2">
            <a:extLst>
              <a:ext uri="{FF2B5EF4-FFF2-40B4-BE49-F238E27FC236}">
                <a16:creationId xmlns:a16="http://schemas.microsoft.com/office/drawing/2014/main" id="{31B7DE56-BCBB-48AB-9516-C7ED8F554733}"/>
              </a:ext>
            </a:extLst>
          </p:cNvPr>
          <p:cNvSpPr>
            <a:spLocks noGrp="1"/>
          </p:cNvSpPr>
          <p:nvPr>
            <p:ph idx="1"/>
          </p:nvPr>
        </p:nvSpPr>
        <p:spPr/>
        <p:txBody>
          <a:bodyPr/>
          <a:lstStyle/>
          <a:p>
            <a:endParaRPr lang="en-US"/>
          </a:p>
        </p:txBody>
      </p:sp>
      <p:graphicFrame>
        <p:nvGraphicFramePr>
          <p:cNvPr id="4" name="Content Placeholder 3">
            <a:extLst>
              <a:ext uri="{FF2B5EF4-FFF2-40B4-BE49-F238E27FC236}">
                <a16:creationId xmlns:a16="http://schemas.microsoft.com/office/drawing/2014/main" id="{F460196A-21C5-45D8-A56C-C9F99BEAAD5B}"/>
              </a:ext>
            </a:extLst>
          </p:cNvPr>
          <p:cNvGraphicFramePr>
            <a:graphicFrameLocks/>
          </p:cNvGraphicFramePr>
          <p:nvPr/>
        </p:nvGraphicFramePr>
        <p:xfrm>
          <a:off x="990600" y="19780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3299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10FF0-6913-4B5E-A2B4-33F8AC1B4AA4}"/>
              </a:ext>
            </a:extLst>
          </p:cNvPr>
          <p:cNvSpPr>
            <a:spLocks noGrp="1"/>
          </p:cNvSpPr>
          <p:nvPr>
            <p:ph type="title"/>
          </p:nvPr>
        </p:nvSpPr>
        <p:spPr/>
        <p:txBody>
          <a:bodyPr/>
          <a:lstStyle/>
          <a:p>
            <a:r>
              <a:rPr lang="en-US" dirty="0"/>
              <a:t>Considering a Motion</a:t>
            </a:r>
          </a:p>
        </p:txBody>
      </p:sp>
      <p:sp>
        <p:nvSpPr>
          <p:cNvPr id="3" name="Content Placeholder 2">
            <a:extLst>
              <a:ext uri="{FF2B5EF4-FFF2-40B4-BE49-F238E27FC236}">
                <a16:creationId xmlns:a16="http://schemas.microsoft.com/office/drawing/2014/main" id="{31B7DE56-BCBB-48AB-9516-C7ED8F554733}"/>
              </a:ext>
            </a:extLst>
          </p:cNvPr>
          <p:cNvSpPr>
            <a:spLocks noGrp="1"/>
          </p:cNvSpPr>
          <p:nvPr>
            <p:ph idx="1"/>
          </p:nvPr>
        </p:nvSpPr>
        <p:spPr/>
        <p:txBody>
          <a:bodyPr/>
          <a:lstStyle/>
          <a:p>
            <a:endParaRPr lang="en-US"/>
          </a:p>
        </p:txBody>
      </p:sp>
      <p:graphicFrame>
        <p:nvGraphicFramePr>
          <p:cNvPr id="4" name="Content Placeholder 3">
            <a:extLst>
              <a:ext uri="{FF2B5EF4-FFF2-40B4-BE49-F238E27FC236}">
                <a16:creationId xmlns:a16="http://schemas.microsoft.com/office/drawing/2014/main" id="{F460196A-21C5-45D8-A56C-C9F99BEAAD5B}"/>
              </a:ext>
            </a:extLst>
          </p:cNvPr>
          <p:cNvGraphicFramePr>
            <a:graphicFrameLocks/>
          </p:cNvGraphicFramePr>
          <p:nvPr>
            <p:extLst>
              <p:ext uri="{D42A27DB-BD31-4B8C-83A1-F6EECF244321}">
                <p14:modId xmlns:p14="http://schemas.microsoft.com/office/powerpoint/2010/main" val="2553016435"/>
              </p:ext>
            </p:extLst>
          </p:nvPr>
        </p:nvGraphicFramePr>
        <p:xfrm>
          <a:off x="1004888" y="2002789"/>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a:extLst>
              <a:ext uri="{FF2B5EF4-FFF2-40B4-BE49-F238E27FC236}">
                <a16:creationId xmlns:a16="http://schemas.microsoft.com/office/drawing/2014/main" id="{A231ACC2-69CF-41F7-BE02-B051EEA64AA9}"/>
              </a:ext>
            </a:extLst>
          </p:cNvPr>
          <p:cNvGraphicFramePr/>
          <p:nvPr>
            <p:extLst>
              <p:ext uri="{D42A27DB-BD31-4B8C-83A1-F6EECF244321}">
                <p14:modId xmlns:p14="http://schemas.microsoft.com/office/powerpoint/2010/main" val="780519938"/>
              </p:ext>
            </p:extLst>
          </p:nvPr>
        </p:nvGraphicFramePr>
        <p:xfrm>
          <a:off x="5205316" y="5270022"/>
          <a:ext cx="6699380" cy="11341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107863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Introducing a Motion</a:t>
            </a:r>
          </a:p>
        </p:txBody>
      </p:sp>
      <p:sp>
        <p:nvSpPr>
          <p:cNvPr id="3" name="Content Placeholder 2"/>
          <p:cNvSpPr>
            <a:spLocks noGrp="1"/>
          </p:cNvSpPr>
          <p:nvPr>
            <p:ph sz="quarter" idx="1"/>
          </p:nvPr>
        </p:nvSpPr>
        <p:spPr>
          <a:xfrm>
            <a:off x="1825752" y="1781908"/>
            <a:ext cx="8503920" cy="4317140"/>
          </a:xfrm>
        </p:spPr>
        <p:txBody>
          <a:bodyPr>
            <a:normAutofit/>
          </a:bodyPr>
          <a:lstStyle/>
          <a:p>
            <a:pPr marL="401638" indent="-401638">
              <a:buFont typeface="+mj-lt"/>
              <a:buAutoNum type="arabicPeriod"/>
            </a:pPr>
            <a:r>
              <a:rPr lang="en-US" dirty="0"/>
              <a:t>A member makes the motion</a:t>
            </a:r>
          </a:p>
          <a:p>
            <a:pPr marL="742950" lvl="1"/>
            <a:r>
              <a:rPr lang="en-US" dirty="0"/>
              <a:t>“I move to participate in the Ag-Day Jubilee in April”</a:t>
            </a:r>
          </a:p>
          <a:p>
            <a:pPr marL="742950" lvl="1"/>
            <a:r>
              <a:rPr lang="en-US" dirty="0"/>
              <a:t>“I move to adopt the following resolution . . .”</a:t>
            </a:r>
          </a:p>
          <a:p>
            <a:pPr marL="401638" indent="-401638">
              <a:spcBef>
                <a:spcPts val="1200"/>
              </a:spcBef>
              <a:buFont typeface="+mj-lt"/>
              <a:buAutoNum type="arabicPeriod"/>
            </a:pPr>
            <a:r>
              <a:rPr lang="en-US" dirty="0"/>
              <a:t>Another seconds it</a:t>
            </a:r>
          </a:p>
          <a:p>
            <a:pPr marL="742950" lvl="1"/>
            <a:r>
              <a:rPr lang="en-US" dirty="0"/>
              <a:t>Anyone may say “Second!” or “I second the motion!” without seeking recognition</a:t>
            </a:r>
          </a:p>
          <a:p>
            <a:pPr marL="401638" indent="-401638">
              <a:spcBef>
                <a:spcPts val="1200"/>
              </a:spcBef>
              <a:buFont typeface="+mj-lt"/>
              <a:buAutoNum type="arabicPeriod"/>
            </a:pPr>
            <a:r>
              <a:rPr lang="en-US" dirty="0"/>
              <a:t>The chair states the question on the motion</a:t>
            </a:r>
          </a:p>
          <a:p>
            <a:pPr marL="742950" lvl="1"/>
            <a:r>
              <a:rPr lang="en-US" dirty="0"/>
              <a:t>“It is moved and seconded to participate in the Ag-Day Jubilee in April.”</a:t>
            </a:r>
          </a:p>
          <a:p>
            <a:pPr marL="514350" indent="-514350">
              <a:buFont typeface="+mj-lt"/>
              <a:buAutoNum type="arabicPeriod"/>
            </a:pPr>
            <a:endParaRPr lang="en-US" dirty="0"/>
          </a:p>
        </p:txBody>
      </p:sp>
    </p:spTree>
    <p:custDataLst>
      <p:tags r:id="rId1"/>
    </p:custDataLst>
    <p:extLst>
      <p:ext uri="{BB962C8B-B14F-4D97-AF65-F5344CB8AC3E}">
        <p14:creationId xmlns:p14="http://schemas.microsoft.com/office/powerpoint/2010/main" val="28855696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284</TotalTime>
  <Words>1983</Words>
  <Application>Microsoft Office PowerPoint</Application>
  <PresentationFormat>Widescreen</PresentationFormat>
  <Paragraphs>195</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Making and Presiding Over a Motion</vt:lpstr>
      <vt:lpstr>What is a Motion?</vt:lpstr>
      <vt:lpstr>What is a Motion?</vt:lpstr>
      <vt:lpstr>Introducing a Motion</vt:lpstr>
      <vt:lpstr>Considering a Motion</vt:lpstr>
      <vt:lpstr>Considering a Motion</vt:lpstr>
      <vt:lpstr>Considering a Motion</vt:lpstr>
      <vt:lpstr>Considering a Motion</vt:lpstr>
      <vt:lpstr>Introducing a Motion</vt:lpstr>
      <vt:lpstr>Considering a Motion – Unanimous Consent</vt:lpstr>
      <vt:lpstr>Considering a Motion – Voice Vote</vt:lpstr>
      <vt:lpstr>Considering a Motion – Rising Vote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Presiding Over a Motion</dc:title>
  <dc:creator>Kay Crews</dc:creator>
  <cp:lastModifiedBy>Kay Crews</cp:lastModifiedBy>
  <cp:revision>9</cp:revision>
  <cp:lastPrinted>2020-09-25T14:45:07Z</cp:lastPrinted>
  <dcterms:created xsi:type="dcterms:W3CDTF">2020-09-22T22:00:03Z</dcterms:created>
  <dcterms:modified xsi:type="dcterms:W3CDTF">2020-09-25T14:45:37Z</dcterms:modified>
</cp:coreProperties>
</file>