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customXml/itemProps1.xml" ContentType="application/vnd.openxmlformats-officedocument.customXmlProperties+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notesSlides/notesSlide9.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customXml/itemProps2.xml" ContentType="application/vnd.openxmlformats-officedocument.customXmlProperties+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Layouts/slideLayout3.xml" ContentType="application/vnd.openxmlformats-officedocument.presentationml.slideLayout+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8" r:id="rId1"/>
  </p:sldMasterIdLst>
  <p:notesMasterIdLst>
    <p:notesMasterId r:id="rId13"/>
  </p:notesMasterIdLst>
  <p:handoutMasterIdLst>
    <p:handoutMasterId r:id="rId14"/>
  </p:handoutMasterIdLst>
  <p:sldIdLst>
    <p:sldId id="256" r:id="rId2"/>
    <p:sldId id="257" r:id="rId3"/>
    <p:sldId id="265" r:id="rId4"/>
    <p:sldId id="261" r:id="rId5"/>
    <p:sldId id="266" r:id="rId6"/>
    <p:sldId id="259" r:id="rId7"/>
    <p:sldId id="267" r:id="rId8"/>
    <p:sldId id="262" r:id="rId9"/>
    <p:sldId id="260" r:id="rId10"/>
    <p:sldId id="263" r:id="rId11"/>
    <p:sldId id="264" r:id="rId12"/>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Tahoma" pitchFamily="34" charset="0"/>
        <a:ea typeface="+mn-ea"/>
        <a:cs typeface="+mn-cs"/>
      </a:defRPr>
    </a:lvl1pPr>
    <a:lvl2pPr marL="457200" algn="l" rtl="0" eaLnBrk="0" fontAlgn="base" hangingPunct="0">
      <a:spcBef>
        <a:spcPct val="0"/>
      </a:spcBef>
      <a:spcAft>
        <a:spcPct val="0"/>
      </a:spcAft>
      <a:defRPr kern="1200">
        <a:solidFill>
          <a:schemeClr val="tx1"/>
        </a:solidFill>
        <a:latin typeface="Tahoma" pitchFamily="34" charset="0"/>
        <a:ea typeface="+mn-ea"/>
        <a:cs typeface="+mn-cs"/>
      </a:defRPr>
    </a:lvl2pPr>
    <a:lvl3pPr marL="914400" algn="l" rtl="0" eaLnBrk="0" fontAlgn="base" hangingPunct="0">
      <a:spcBef>
        <a:spcPct val="0"/>
      </a:spcBef>
      <a:spcAft>
        <a:spcPct val="0"/>
      </a:spcAft>
      <a:defRPr kern="1200">
        <a:solidFill>
          <a:schemeClr val="tx1"/>
        </a:solidFill>
        <a:latin typeface="Tahoma" pitchFamily="34" charset="0"/>
        <a:ea typeface="+mn-ea"/>
        <a:cs typeface="+mn-cs"/>
      </a:defRPr>
    </a:lvl3pPr>
    <a:lvl4pPr marL="1371600" algn="l" rtl="0" eaLnBrk="0" fontAlgn="base" hangingPunct="0">
      <a:spcBef>
        <a:spcPct val="0"/>
      </a:spcBef>
      <a:spcAft>
        <a:spcPct val="0"/>
      </a:spcAft>
      <a:defRPr kern="1200">
        <a:solidFill>
          <a:schemeClr val="tx1"/>
        </a:solidFill>
        <a:latin typeface="Tahoma" pitchFamily="34" charset="0"/>
        <a:ea typeface="+mn-ea"/>
        <a:cs typeface="+mn-cs"/>
      </a:defRPr>
    </a:lvl4pPr>
    <a:lvl5pPr marL="1828800" algn="l"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showPr>
  <p:clrMru>
    <a:srgbClr val="FFFF00"/>
    <a:srgbClr val="000000"/>
    <a:srgbClr val="FF0000"/>
    <a:srgbClr val="000099"/>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17" autoAdjust="0"/>
    <p:restoredTop sz="94683" autoAdjust="0"/>
  </p:normalViewPr>
  <p:slideViewPr>
    <p:cSldViewPr>
      <p:cViewPr varScale="1">
        <p:scale>
          <a:sx n="100" d="100"/>
          <a:sy n="100" d="100"/>
        </p:scale>
        <p:origin x="-102" y="-24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customXml" Target="../customXml/item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customXml" Target="../customXml/item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60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kumimoji="1" sz="1200">
                <a:latin typeface="Times New Roman" pitchFamily="18" charset="0"/>
              </a:defRPr>
            </a:lvl1pPr>
          </a:lstStyle>
          <a:p>
            <a:endParaRPr lang="en-US"/>
          </a:p>
        </p:txBody>
      </p:sp>
      <p:sp>
        <p:nvSpPr>
          <p:cNvPr id="25603"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kumimoji="1" sz="1200">
                <a:latin typeface="Times New Roman" pitchFamily="18" charset="0"/>
              </a:defRPr>
            </a:lvl1pPr>
          </a:lstStyle>
          <a:p>
            <a:endParaRPr lang="en-US"/>
          </a:p>
        </p:txBody>
      </p:sp>
      <p:sp>
        <p:nvSpPr>
          <p:cNvPr id="25604"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kumimoji="1" sz="1200">
                <a:latin typeface="Times New Roman" pitchFamily="18" charset="0"/>
              </a:defRPr>
            </a:lvl1pPr>
          </a:lstStyle>
          <a:p>
            <a:endParaRPr lang="en-US"/>
          </a:p>
        </p:txBody>
      </p:sp>
      <p:sp>
        <p:nvSpPr>
          <p:cNvPr id="25605"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kumimoji="1" sz="1200">
                <a:latin typeface="Times New Roman" pitchFamily="18" charset="0"/>
              </a:defRPr>
            </a:lvl1pPr>
          </a:lstStyle>
          <a:p>
            <a:fld id="{3BED40A3-E6A0-4CCA-8C82-C59EE4D9581A}" type="slidenum">
              <a:rPr lang="en-US"/>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554" name="Rectangle 2"/>
          <p:cNvSpPr>
            <a:spLocks noGrp="1" noChangeArrowheads="1"/>
          </p:cNvSpPr>
          <p:nvPr>
            <p:ph type="hdr" sz="quarter"/>
          </p:nvPr>
        </p:nvSpPr>
        <p:spPr bwMode="auto">
          <a:xfrm>
            <a:off x="0" y="0"/>
            <a:ext cx="2971800" cy="4572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defRPr sz="1200">
                <a:latin typeface="Times New Roman" pitchFamily="18" charset="0"/>
              </a:defRPr>
            </a:lvl1pPr>
          </a:lstStyle>
          <a:p>
            <a:endParaRPr lang="en-US"/>
          </a:p>
        </p:txBody>
      </p:sp>
      <p:sp>
        <p:nvSpPr>
          <p:cNvPr id="23555" name="Rectangle 3"/>
          <p:cNvSpPr>
            <a:spLocks noGrp="1" noChangeArrowheads="1"/>
          </p:cNvSpPr>
          <p:nvPr>
            <p:ph type="dt" idx="1"/>
          </p:nvPr>
        </p:nvSpPr>
        <p:spPr bwMode="auto">
          <a:xfrm>
            <a:off x="3886200" y="0"/>
            <a:ext cx="2971800" cy="4572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r">
              <a:defRPr sz="1200">
                <a:latin typeface="Times New Roman" pitchFamily="18" charset="0"/>
              </a:defRPr>
            </a:lvl1pPr>
          </a:lstStyle>
          <a:p>
            <a:endParaRPr lang="en-US"/>
          </a:p>
        </p:txBody>
      </p:sp>
      <p:sp>
        <p:nvSpPr>
          <p:cNvPr id="23556" name="Rectangle 4"/>
          <p:cNvSpPr>
            <a:spLocks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23557" name="Rectangle 5"/>
          <p:cNvSpPr>
            <a:spLocks noGrp="1" noChangeArrowheads="1"/>
          </p:cNvSpPr>
          <p:nvPr>
            <p:ph type="body" sz="quarter" idx="3"/>
          </p:nvPr>
        </p:nvSpPr>
        <p:spPr bwMode="auto">
          <a:xfrm>
            <a:off x="914400" y="4343400"/>
            <a:ext cx="5029200" cy="41148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3558" name="Rectangle 6"/>
          <p:cNvSpPr>
            <a:spLocks noGrp="1" noChangeArrowheads="1"/>
          </p:cNvSpPr>
          <p:nvPr>
            <p:ph type="ftr" sz="quarter" idx="4"/>
          </p:nvPr>
        </p:nvSpPr>
        <p:spPr bwMode="auto">
          <a:xfrm>
            <a:off x="0" y="8686800"/>
            <a:ext cx="2971800" cy="457200"/>
          </a:xfrm>
          <a:prstGeom prst="rect">
            <a:avLst/>
          </a:prstGeom>
          <a:noFill/>
          <a:ln w="12700" cap="sq">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a:defRPr sz="1200">
                <a:latin typeface="Times New Roman" pitchFamily="18" charset="0"/>
              </a:defRPr>
            </a:lvl1pPr>
          </a:lstStyle>
          <a:p>
            <a:endParaRPr lang="en-US"/>
          </a:p>
        </p:txBody>
      </p:sp>
      <p:sp>
        <p:nvSpPr>
          <p:cNvPr id="23559" name="Rectangle 7"/>
          <p:cNvSpPr>
            <a:spLocks noGrp="1" noChangeArrowheads="1"/>
          </p:cNvSpPr>
          <p:nvPr>
            <p:ph type="sldNum" sz="quarter" idx="5"/>
          </p:nvPr>
        </p:nvSpPr>
        <p:spPr bwMode="auto">
          <a:xfrm>
            <a:off x="3886200" y="8686800"/>
            <a:ext cx="2971800" cy="457200"/>
          </a:xfrm>
          <a:prstGeom prst="rect">
            <a:avLst/>
          </a:prstGeom>
          <a:noFill/>
          <a:ln w="12700" cap="sq">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algn="r">
              <a:defRPr sz="1200">
                <a:latin typeface="Times New Roman" pitchFamily="18" charset="0"/>
              </a:defRPr>
            </a:lvl1pPr>
          </a:lstStyle>
          <a:p>
            <a:fld id="{F9E46DF9-9877-4FAA-8A69-A5AC87E601EC}" type="slidenum">
              <a:rPr lang="en-US"/>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976CBC5-279C-4554-BC92-449004B12267}" type="slidenum">
              <a:rPr lang="en-US"/>
              <a:pPr/>
              <a:t>1</a:t>
            </a:fld>
            <a:endParaRPr lang="en-US"/>
          </a:p>
        </p:txBody>
      </p:sp>
      <p:sp>
        <p:nvSpPr>
          <p:cNvPr id="79874" name="Rectangle 2"/>
          <p:cNvSpPr>
            <a:spLocks noChangeArrowheads="1" noTextEdit="1"/>
          </p:cNvSpPr>
          <p:nvPr>
            <p:ph type="sldImg"/>
          </p:nvPr>
        </p:nvSpPr>
        <p:spPr>
          <a:ln/>
        </p:spPr>
      </p:sp>
      <p:sp>
        <p:nvSpPr>
          <p:cNvPr id="7987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6E8B45-6441-46F9-AB96-FB7EEDEFB314}" type="slidenum">
              <a:rPr lang="en-US"/>
              <a:pPr/>
              <a:t>10</a:t>
            </a:fld>
            <a:endParaRPr lang="en-US"/>
          </a:p>
        </p:txBody>
      </p:sp>
      <p:sp>
        <p:nvSpPr>
          <p:cNvPr id="92162" name="Rectangle 2"/>
          <p:cNvSpPr>
            <a:spLocks noChangeArrowheads="1" noTextEdit="1"/>
          </p:cNvSpPr>
          <p:nvPr>
            <p:ph type="sldImg"/>
          </p:nvPr>
        </p:nvSpPr>
        <p:spPr>
          <a:ln/>
        </p:spPr>
      </p:sp>
      <p:sp>
        <p:nvSpPr>
          <p:cNvPr id="9216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DEDA468-4B4D-40F9-A451-E3AA4E77492B}" type="slidenum">
              <a:rPr lang="en-US"/>
              <a:pPr/>
              <a:t>11</a:t>
            </a:fld>
            <a:endParaRPr lang="en-US"/>
          </a:p>
        </p:txBody>
      </p:sp>
      <p:sp>
        <p:nvSpPr>
          <p:cNvPr id="98306" name="Rectangle 2"/>
          <p:cNvSpPr>
            <a:spLocks noChangeArrowheads="1" noTextEdit="1"/>
          </p:cNvSpPr>
          <p:nvPr>
            <p:ph type="sldImg"/>
          </p:nvPr>
        </p:nvSpPr>
        <p:spPr>
          <a:ln/>
        </p:spPr>
      </p:sp>
      <p:sp>
        <p:nvSpPr>
          <p:cNvPr id="9830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2F6B432-FCEA-4472-AAFF-9393AA013474}" type="slidenum">
              <a:rPr lang="en-US"/>
              <a:pPr/>
              <a:t>2</a:t>
            </a:fld>
            <a:endParaRPr lang="en-US"/>
          </a:p>
        </p:txBody>
      </p:sp>
      <p:sp>
        <p:nvSpPr>
          <p:cNvPr id="80898" name="Rectangle 2"/>
          <p:cNvSpPr>
            <a:spLocks noChangeArrowheads="1" noTextEdit="1"/>
          </p:cNvSpPr>
          <p:nvPr>
            <p:ph type="sldImg"/>
          </p:nvPr>
        </p:nvSpPr>
        <p:spPr>
          <a:ln/>
        </p:spPr>
      </p:sp>
      <p:sp>
        <p:nvSpPr>
          <p:cNvPr id="8089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3BD8016-A3B5-4757-B7CE-CF71F419BF54}" type="slidenum">
              <a:rPr lang="en-US"/>
              <a:pPr/>
              <a:t>3</a:t>
            </a:fld>
            <a:endParaRPr lang="en-US"/>
          </a:p>
        </p:txBody>
      </p:sp>
      <p:sp>
        <p:nvSpPr>
          <p:cNvPr id="115714" name="Rectangle 2"/>
          <p:cNvSpPr>
            <a:spLocks noChangeArrowheads="1" noTextEdit="1"/>
          </p:cNvSpPr>
          <p:nvPr>
            <p:ph type="sldImg"/>
          </p:nvPr>
        </p:nvSpPr>
        <p:spPr>
          <a:ln/>
        </p:spPr>
      </p:sp>
      <p:sp>
        <p:nvSpPr>
          <p:cNvPr id="11571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D263264-39A2-4C26-AF87-BC9F03F64E48}" type="slidenum">
              <a:rPr lang="en-US"/>
              <a:pPr/>
              <a:t>4</a:t>
            </a:fld>
            <a:endParaRPr lang="en-US"/>
          </a:p>
        </p:txBody>
      </p:sp>
      <p:sp>
        <p:nvSpPr>
          <p:cNvPr id="84994" name="Rectangle 2"/>
          <p:cNvSpPr>
            <a:spLocks noChangeArrowheads="1" noTextEdit="1"/>
          </p:cNvSpPr>
          <p:nvPr>
            <p:ph type="sldImg"/>
          </p:nvPr>
        </p:nvSpPr>
        <p:spPr>
          <a:ln/>
        </p:spPr>
      </p:sp>
      <p:sp>
        <p:nvSpPr>
          <p:cNvPr id="8499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B8ADCBC-71C8-4EE2-96AA-724AB0766E36}" type="slidenum">
              <a:rPr lang="en-US"/>
              <a:pPr/>
              <a:t>5</a:t>
            </a:fld>
            <a:endParaRPr lang="en-US"/>
          </a:p>
        </p:txBody>
      </p:sp>
      <p:sp>
        <p:nvSpPr>
          <p:cNvPr id="117762" name="Rectangle 2"/>
          <p:cNvSpPr>
            <a:spLocks noChangeArrowheads="1" noTextEdit="1"/>
          </p:cNvSpPr>
          <p:nvPr>
            <p:ph type="sldImg"/>
          </p:nvPr>
        </p:nvSpPr>
        <p:spPr>
          <a:ln/>
        </p:spPr>
      </p:sp>
      <p:sp>
        <p:nvSpPr>
          <p:cNvPr id="11776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8284DA4-2F44-4BFB-B501-49F537465C90}" type="slidenum">
              <a:rPr lang="en-US"/>
              <a:pPr/>
              <a:t>6</a:t>
            </a:fld>
            <a:endParaRPr lang="en-US"/>
          </a:p>
        </p:txBody>
      </p:sp>
      <p:sp>
        <p:nvSpPr>
          <p:cNvPr id="81922" name="Rectangle 2"/>
          <p:cNvSpPr>
            <a:spLocks noChangeArrowheads="1" noTextEdit="1"/>
          </p:cNvSpPr>
          <p:nvPr>
            <p:ph type="sldImg"/>
          </p:nvPr>
        </p:nvSpPr>
        <p:spPr>
          <a:ln/>
        </p:spPr>
      </p:sp>
      <p:sp>
        <p:nvSpPr>
          <p:cNvPr id="8192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25DFA3C-AE23-4055-BBF1-AE7D35A7C10C}" type="slidenum">
              <a:rPr lang="en-US"/>
              <a:pPr/>
              <a:t>7</a:t>
            </a:fld>
            <a:endParaRPr lang="en-US"/>
          </a:p>
        </p:txBody>
      </p:sp>
      <p:sp>
        <p:nvSpPr>
          <p:cNvPr id="119810" name="Rectangle 2"/>
          <p:cNvSpPr>
            <a:spLocks noChangeArrowheads="1" noTextEdit="1"/>
          </p:cNvSpPr>
          <p:nvPr>
            <p:ph type="sldImg"/>
          </p:nvPr>
        </p:nvSpPr>
        <p:spPr>
          <a:ln/>
        </p:spPr>
      </p:sp>
      <p:sp>
        <p:nvSpPr>
          <p:cNvPr id="11981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C9DDBFD-BEC3-4F6B-8F3E-7611EBFAC1D9}" type="slidenum">
              <a:rPr lang="en-US"/>
              <a:pPr/>
              <a:t>8</a:t>
            </a:fld>
            <a:endParaRPr lang="en-US"/>
          </a:p>
        </p:txBody>
      </p:sp>
      <p:sp>
        <p:nvSpPr>
          <p:cNvPr id="87042" name="Rectangle 2"/>
          <p:cNvSpPr>
            <a:spLocks noChangeArrowheads="1" noTextEdit="1"/>
          </p:cNvSpPr>
          <p:nvPr>
            <p:ph type="sldImg"/>
          </p:nvPr>
        </p:nvSpPr>
        <p:spPr>
          <a:ln/>
        </p:spPr>
      </p:sp>
      <p:sp>
        <p:nvSpPr>
          <p:cNvPr id="8704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BBFB3B8-BC8B-4250-867B-31D209592798}" type="slidenum">
              <a:rPr lang="en-US"/>
              <a:pPr/>
              <a:t>9</a:t>
            </a:fld>
            <a:endParaRPr lang="en-US"/>
          </a:p>
        </p:txBody>
      </p:sp>
      <p:sp>
        <p:nvSpPr>
          <p:cNvPr id="82946" name="Rectangle 2"/>
          <p:cNvSpPr>
            <a:spLocks noChangeArrowheads="1" noTextEdit="1"/>
          </p:cNvSpPr>
          <p:nvPr>
            <p:ph type="sldImg"/>
          </p:nvPr>
        </p:nvSpPr>
        <p:spPr>
          <a:ln/>
        </p:spPr>
      </p:sp>
      <p:sp>
        <p:nvSpPr>
          <p:cNvPr id="82947" name="Rectangle 3"/>
          <p:cNvSpPr>
            <a:spLocks noGrp="1" noChangeArrowheads="1"/>
          </p:cNvSpPr>
          <p:nvPr>
            <p:ph type="body" idx="1"/>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02402" name="Group 2"/>
          <p:cNvGrpSpPr>
            <a:grpSpLocks/>
          </p:cNvGrpSpPr>
          <p:nvPr/>
        </p:nvGrpSpPr>
        <p:grpSpPr bwMode="auto">
          <a:xfrm>
            <a:off x="0" y="2438400"/>
            <a:ext cx="9009063" cy="1052513"/>
            <a:chOff x="0" y="1536"/>
            <a:chExt cx="5675" cy="663"/>
          </a:xfrm>
        </p:grpSpPr>
        <p:grpSp>
          <p:nvGrpSpPr>
            <p:cNvPr id="102403" name="Group 3"/>
            <p:cNvGrpSpPr>
              <a:grpSpLocks/>
            </p:cNvGrpSpPr>
            <p:nvPr/>
          </p:nvGrpSpPr>
          <p:grpSpPr bwMode="auto">
            <a:xfrm>
              <a:off x="183" y="1604"/>
              <a:ext cx="448" cy="299"/>
              <a:chOff x="720" y="336"/>
              <a:chExt cx="624" cy="432"/>
            </a:xfrm>
          </p:grpSpPr>
          <p:sp>
            <p:nvSpPr>
              <p:cNvPr id="102404" name="Rectangle 4"/>
              <p:cNvSpPr>
                <a:spLocks noChangeArrowheads="1"/>
              </p:cNvSpPr>
              <p:nvPr/>
            </p:nvSpPr>
            <p:spPr bwMode="auto">
              <a:xfrm>
                <a:off x="720" y="336"/>
                <a:ext cx="384" cy="432"/>
              </a:xfrm>
              <a:prstGeom prst="rect">
                <a:avLst/>
              </a:prstGeom>
              <a:solidFill>
                <a:schemeClr val="folHlink"/>
              </a:solidFill>
              <a:ln w="9525">
                <a:noFill/>
                <a:miter lim="800000"/>
                <a:headEnd/>
                <a:tailEnd/>
              </a:ln>
              <a:effectLst/>
            </p:spPr>
            <p:txBody>
              <a:bodyPr wrap="none" anchor="ctr"/>
              <a:lstStyle/>
              <a:p>
                <a:endParaRPr lang="en-US"/>
              </a:p>
            </p:txBody>
          </p:sp>
          <p:sp>
            <p:nvSpPr>
              <p:cNvPr id="102405"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endParaRPr lang="en-US"/>
              </a:p>
            </p:txBody>
          </p:sp>
        </p:grpSp>
        <p:grpSp>
          <p:nvGrpSpPr>
            <p:cNvPr id="102406" name="Group 6"/>
            <p:cNvGrpSpPr>
              <a:grpSpLocks/>
            </p:cNvGrpSpPr>
            <p:nvPr/>
          </p:nvGrpSpPr>
          <p:grpSpPr bwMode="auto">
            <a:xfrm>
              <a:off x="261" y="1870"/>
              <a:ext cx="465" cy="299"/>
              <a:chOff x="912" y="2640"/>
              <a:chExt cx="672" cy="432"/>
            </a:xfrm>
          </p:grpSpPr>
          <p:sp>
            <p:nvSpPr>
              <p:cNvPr id="102407" name="Rectangle 7"/>
              <p:cNvSpPr>
                <a:spLocks noChangeArrowheads="1"/>
              </p:cNvSpPr>
              <p:nvPr/>
            </p:nvSpPr>
            <p:spPr bwMode="auto">
              <a:xfrm>
                <a:off x="912" y="2640"/>
                <a:ext cx="384" cy="432"/>
              </a:xfrm>
              <a:prstGeom prst="rect">
                <a:avLst/>
              </a:prstGeom>
              <a:solidFill>
                <a:schemeClr val="accent2"/>
              </a:solidFill>
              <a:ln w="9525">
                <a:noFill/>
                <a:miter lim="800000"/>
                <a:headEnd/>
                <a:tailEnd/>
              </a:ln>
              <a:effectLst/>
            </p:spPr>
            <p:txBody>
              <a:bodyPr wrap="none" anchor="ctr"/>
              <a:lstStyle/>
              <a:p>
                <a:endParaRPr lang="en-US"/>
              </a:p>
            </p:txBody>
          </p:sp>
          <p:sp>
            <p:nvSpPr>
              <p:cNvPr id="102408"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endParaRPr lang="en-US"/>
              </a:p>
            </p:txBody>
          </p:sp>
        </p:grpSp>
        <p:sp>
          <p:nvSpPr>
            <p:cNvPr id="102409"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endParaRPr lang="en-US"/>
            </a:p>
          </p:txBody>
        </p:sp>
        <p:sp>
          <p:nvSpPr>
            <p:cNvPr id="102410" name="Rectangle 10"/>
            <p:cNvSpPr>
              <a:spLocks noChangeArrowheads="1"/>
            </p:cNvSpPr>
            <p:nvPr/>
          </p:nvSpPr>
          <p:spPr bwMode="auto">
            <a:xfrm>
              <a:off x="400" y="1536"/>
              <a:ext cx="20" cy="663"/>
            </a:xfrm>
            <a:prstGeom prst="rect">
              <a:avLst/>
            </a:prstGeom>
            <a:solidFill>
              <a:schemeClr val="bg2"/>
            </a:solidFill>
            <a:ln w="9525">
              <a:noFill/>
              <a:miter lim="800000"/>
              <a:headEnd/>
              <a:tailEnd/>
            </a:ln>
            <a:effectLst/>
          </p:spPr>
          <p:txBody>
            <a:bodyPr wrap="none" anchor="ctr"/>
            <a:lstStyle/>
            <a:p>
              <a:endParaRPr lang="en-US"/>
            </a:p>
          </p:txBody>
        </p:sp>
        <p:sp>
          <p:nvSpPr>
            <p:cNvPr id="102411"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p>
          </p:txBody>
        </p:sp>
      </p:grpSp>
      <p:sp>
        <p:nvSpPr>
          <p:cNvPr id="102412" name="Rectangle 12"/>
          <p:cNvSpPr>
            <a:spLocks noGrp="1" noChangeArrowheads="1"/>
          </p:cNvSpPr>
          <p:nvPr>
            <p:ph type="ctrTitle"/>
          </p:nvPr>
        </p:nvSpPr>
        <p:spPr>
          <a:xfrm>
            <a:off x="990600" y="1676400"/>
            <a:ext cx="7772400" cy="1462088"/>
          </a:xfrm>
        </p:spPr>
        <p:txBody>
          <a:bodyPr/>
          <a:lstStyle>
            <a:lvl1pPr>
              <a:defRPr/>
            </a:lvl1pPr>
          </a:lstStyle>
          <a:p>
            <a:r>
              <a:rPr lang="en-US"/>
              <a:t>Click to edit Master title style</a:t>
            </a:r>
          </a:p>
        </p:txBody>
      </p:sp>
      <p:sp>
        <p:nvSpPr>
          <p:cNvPr id="102413"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102415" name="Rectangle 15"/>
          <p:cNvSpPr>
            <a:spLocks noGrp="1" noChangeArrowheads="1"/>
          </p:cNvSpPr>
          <p:nvPr>
            <p:ph type="ftr" sz="quarter" idx="3"/>
          </p:nvPr>
        </p:nvSpPr>
        <p:spPr bwMode="auto">
          <a:xfrm>
            <a:off x="6858000" y="6400800"/>
            <a:ext cx="2895600" cy="457200"/>
          </a:xfrm>
          <a:prstGeom prst="rect">
            <a:avLst/>
          </a:prstGeom>
          <a:noFill/>
          <a:ln>
            <a:miter lim="800000"/>
            <a:headEnd/>
            <a:tailEnd/>
          </a:ln>
        </p:spPr>
        <p:txBody>
          <a:bodyPr vert="horz" wrap="square" lIns="91440" tIns="45720" rIns="91440" bIns="45720" numCol="1" anchor="b" anchorCtr="0" compatLnSpc="1">
            <a:prstTxWarp prst="textNoShape">
              <a:avLst/>
            </a:prstTxWarp>
          </a:bodyPr>
          <a:lstStyle>
            <a:lvl1pPr algn="ctr" eaLnBrk="1" hangingPunct="1">
              <a:defRPr sz="2000" b="1">
                <a:solidFill>
                  <a:srgbClr val="FF0000"/>
                </a:solidFill>
                <a:latin typeface="Brush Script MT" pitchFamily="66" charset="0"/>
              </a:defRPr>
            </a:lvl1pPr>
          </a:lstStyle>
          <a:p>
            <a:r>
              <a:rPr lang="en-US"/>
              <a:t>Life</a:t>
            </a:r>
            <a:r>
              <a:rPr lang="en-US" sz="1600"/>
              <a:t>Knowledge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54863" y="228600"/>
            <a:ext cx="1989137" cy="590391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182688" y="228600"/>
            <a:ext cx="5819775" cy="590391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1350963" y="228600"/>
            <a:ext cx="7793037" cy="1462088"/>
          </a:xfrm>
        </p:spPr>
        <p:txBody>
          <a:bodyPr/>
          <a:lstStyle/>
          <a:p>
            <a:r>
              <a:rPr lang="en-US"/>
              <a:t>Click to edit Master title style</a:t>
            </a:r>
          </a:p>
        </p:txBody>
      </p:sp>
      <p:sp>
        <p:nvSpPr>
          <p:cNvPr id="3" name="Text Placeholder 2"/>
          <p:cNvSpPr>
            <a:spLocks noGrp="1"/>
          </p:cNvSpPr>
          <p:nvPr>
            <p:ph type="body" sz="half" idx="1"/>
          </p:nvPr>
        </p:nvSpPr>
        <p:spPr>
          <a:xfrm>
            <a:off x="1182688" y="2017713"/>
            <a:ext cx="77724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182688" y="4151313"/>
            <a:ext cx="77724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1350963" y="228600"/>
            <a:ext cx="7793037" cy="1462088"/>
          </a:xfrm>
        </p:spPr>
        <p:txBody>
          <a:bodyPr/>
          <a:lstStyle/>
          <a:p>
            <a:r>
              <a:rPr lang="en-US"/>
              <a:t>Click to edit Master title style</a:t>
            </a:r>
          </a:p>
        </p:txBody>
      </p:sp>
      <p:sp>
        <p:nvSpPr>
          <p:cNvPr id="3" name="Content Placeholder 2"/>
          <p:cNvSpPr>
            <a:spLocks noGrp="1"/>
          </p:cNvSpPr>
          <p:nvPr>
            <p:ph sz="quarter" idx="1"/>
          </p:nvPr>
        </p:nvSpPr>
        <p:spPr>
          <a:xfrm>
            <a:off x="1182688" y="2017713"/>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5145088" y="2017713"/>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1182688" y="4151313"/>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5145088" y="4151313"/>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1182688" y="228600"/>
            <a:ext cx="7961312" cy="5903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01378" name="Rectangle 2"/>
          <p:cNvSpPr>
            <a:spLocks noChangeArrowheads="1"/>
          </p:cNvSpPr>
          <p:nvPr/>
        </p:nvSpPr>
        <p:spPr bwMode="ltGray">
          <a:xfrm>
            <a:off x="417513" y="1098550"/>
            <a:ext cx="438150" cy="474663"/>
          </a:xfrm>
          <a:prstGeom prst="rect">
            <a:avLst/>
          </a:prstGeom>
          <a:solidFill>
            <a:schemeClr val="accent2"/>
          </a:solidFill>
          <a:ln w="9525">
            <a:noFill/>
            <a:miter lim="800000"/>
            <a:headEnd/>
            <a:tailEnd/>
          </a:ln>
          <a:effectLst/>
        </p:spPr>
        <p:txBody>
          <a:bodyPr wrap="none" anchor="ctr"/>
          <a:lstStyle/>
          <a:p>
            <a:pPr algn="ctr" eaLnBrk="1" hangingPunct="1"/>
            <a:endParaRPr kumimoji="1" lang="en-US" sz="2400"/>
          </a:p>
        </p:txBody>
      </p:sp>
      <p:sp>
        <p:nvSpPr>
          <p:cNvPr id="101379" name="Rectangle 3"/>
          <p:cNvSpPr>
            <a:spLocks noChangeArrowheads="1"/>
          </p:cNvSpPr>
          <p:nvPr/>
        </p:nvSpPr>
        <p:spPr bwMode="ltGray">
          <a:xfrm>
            <a:off x="800100" y="1098550"/>
            <a:ext cx="328613" cy="474663"/>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lgn="ctr" eaLnBrk="1" hangingPunct="1"/>
            <a:endParaRPr kumimoji="1" lang="en-US" sz="2400"/>
          </a:p>
        </p:txBody>
      </p:sp>
      <p:sp>
        <p:nvSpPr>
          <p:cNvPr id="101380" name="Rectangle 4"/>
          <p:cNvSpPr>
            <a:spLocks noChangeArrowheads="1"/>
          </p:cNvSpPr>
          <p:nvPr/>
        </p:nvSpPr>
        <p:spPr bwMode="ltGray">
          <a:xfrm>
            <a:off x="541338" y="1520825"/>
            <a:ext cx="422275" cy="474663"/>
          </a:xfrm>
          <a:prstGeom prst="rect">
            <a:avLst/>
          </a:prstGeom>
          <a:solidFill>
            <a:schemeClr val="folHlink"/>
          </a:solidFill>
          <a:ln w="9525">
            <a:noFill/>
            <a:miter lim="800000"/>
            <a:headEnd/>
            <a:tailEnd/>
          </a:ln>
          <a:effectLst/>
        </p:spPr>
        <p:txBody>
          <a:bodyPr wrap="none" anchor="ctr"/>
          <a:lstStyle/>
          <a:p>
            <a:pPr algn="ctr" eaLnBrk="1" hangingPunct="1"/>
            <a:endParaRPr kumimoji="1" lang="en-US" sz="2400"/>
          </a:p>
        </p:txBody>
      </p:sp>
      <p:sp>
        <p:nvSpPr>
          <p:cNvPr id="101381" name="Rectangle 5"/>
          <p:cNvSpPr>
            <a:spLocks noChangeArrowheads="1"/>
          </p:cNvSpPr>
          <p:nvPr/>
        </p:nvSpPr>
        <p:spPr bwMode="ltGray">
          <a:xfrm>
            <a:off x="911225" y="1520825"/>
            <a:ext cx="368300" cy="474663"/>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eaLnBrk="1" hangingPunct="1"/>
            <a:endParaRPr kumimoji="1" lang="en-US" sz="2400"/>
          </a:p>
        </p:txBody>
      </p:sp>
      <p:sp>
        <p:nvSpPr>
          <p:cNvPr id="101382" name="Rectangle 6"/>
          <p:cNvSpPr>
            <a:spLocks noChangeArrowheads="1"/>
          </p:cNvSpPr>
          <p:nvPr/>
        </p:nvSpPr>
        <p:spPr bwMode="ltGray">
          <a:xfrm>
            <a:off x="127000" y="1447800"/>
            <a:ext cx="560388" cy="422275"/>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lgn="ctr" eaLnBrk="1" hangingPunct="1"/>
            <a:endParaRPr kumimoji="1" lang="en-US" sz="2400"/>
          </a:p>
        </p:txBody>
      </p:sp>
      <p:sp>
        <p:nvSpPr>
          <p:cNvPr id="101383" name="Rectangle 7"/>
          <p:cNvSpPr>
            <a:spLocks noChangeArrowheads="1"/>
          </p:cNvSpPr>
          <p:nvPr/>
        </p:nvSpPr>
        <p:spPr bwMode="gray">
          <a:xfrm>
            <a:off x="762000" y="990600"/>
            <a:ext cx="31750" cy="1052513"/>
          </a:xfrm>
          <a:prstGeom prst="rect">
            <a:avLst/>
          </a:prstGeom>
          <a:solidFill>
            <a:schemeClr val="bg2"/>
          </a:solidFill>
          <a:ln w="9525">
            <a:noFill/>
            <a:miter lim="800000"/>
            <a:headEnd/>
            <a:tailEnd/>
          </a:ln>
          <a:effectLst/>
        </p:spPr>
        <p:txBody>
          <a:bodyPr wrap="none" anchor="ctr"/>
          <a:lstStyle/>
          <a:p>
            <a:pPr algn="ctr" eaLnBrk="1" hangingPunct="1"/>
            <a:endParaRPr kumimoji="1" lang="en-US" sz="2400"/>
          </a:p>
        </p:txBody>
      </p:sp>
      <p:sp>
        <p:nvSpPr>
          <p:cNvPr id="101384" name="Rectangle 8"/>
          <p:cNvSpPr>
            <a:spLocks noChangeArrowheads="1"/>
          </p:cNvSpPr>
          <p:nvPr/>
        </p:nvSpPr>
        <p:spPr bwMode="gray">
          <a:xfrm>
            <a:off x="442913" y="1781175"/>
            <a:ext cx="8226425" cy="3175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eaLnBrk="1" hangingPunct="1"/>
            <a:endParaRPr kumimoji="1" lang="en-US" sz="2400"/>
          </a:p>
        </p:txBody>
      </p:sp>
      <p:sp>
        <p:nvSpPr>
          <p:cNvPr id="101385" name="Rectangle 9"/>
          <p:cNvSpPr>
            <a:spLocks noGrp="1" noChangeArrowheads="1"/>
          </p:cNvSpPr>
          <p:nvPr>
            <p:ph type="title"/>
          </p:nvPr>
        </p:nvSpPr>
        <p:spPr bwMode="auto">
          <a:xfrm>
            <a:off x="1350963" y="228600"/>
            <a:ext cx="7793037" cy="14620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101386"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1390" name="Rectangle 14"/>
          <p:cNvSpPr>
            <a:spLocks noChangeArrowheads="1"/>
          </p:cNvSpPr>
          <p:nvPr/>
        </p:nvSpPr>
        <p:spPr bwMode="auto">
          <a:xfrm>
            <a:off x="6858000" y="6400800"/>
            <a:ext cx="2895600" cy="457200"/>
          </a:xfrm>
          <a:prstGeom prst="rect">
            <a:avLst/>
          </a:prstGeom>
          <a:noFill/>
          <a:ln w="9525">
            <a:noFill/>
            <a:miter lim="800000"/>
            <a:headEnd/>
            <a:tailEnd/>
          </a:ln>
          <a:effectLst/>
        </p:spPr>
        <p:txBody>
          <a:bodyPr anchor="b"/>
          <a:lstStyle/>
          <a:p>
            <a:pPr algn="ctr" eaLnBrk="1" hangingPunct="1"/>
            <a:r>
              <a:rPr lang="en-US" sz="2000" b="1">
                <a:solidFill>
                  <a:srgbClr val="FF0000"/>
                </a:solidFill>
                <a:latin typeface="Brush Script MT" pitchFamily="66" charset="0"/>
              </a:rPr>
              <a:t>Life</a:t>
            </a:r>
            <a:r>
              <a:rPr lang="en-US" sz="1600" b="1">
                <a:solidFill>
                  <a:srgbClr val="FF0000"/>
                </a:solidFill>
              </a:rPr>
              <a:t>Knowledge</a:t>
            </a:r>
          </a:p>
        </p:txBody>
      </p:sp>
    </p:spTree>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Lst>
  <p:txStyles>
    <p:titleStyle>
      <a:lvl1pPr algn="l" rtl="0" fontAlgn="base">
        <a:spcBef>
          <a:spcPct val="0"/>
        </a:spcBef>
        <a:spcAft>
          <a:spcPct val="0"/>
        </a:spcAft>
        <a:defRPr sz="4400" b="1">
          <a:solidFill>
            <a:schemeClr val="bg1"/>
          </a:solidFill>
          <a:latin typeface="+mj-lt"/>
          <a:ea typeface="+mj-ea"/>
          <a:cs typeface="+mj-cs"/>
        </a:defRPr>
      </a:lvl1pPr>
      <a:lvl2pPr algn="l" rtl="0" fontAlgn="base">
        <a:spcBef>
          <a:spcPct val="0"/>
        </a:spcBef>
        <a:spcAft>
          <a:spcPct val="0"/>
        </a:spcAft>
        <a:defRPr sz="4400" b="1">
          <a:solidFill>
            <a:schemeClr val="bg1"/>
          </a:solidFill>
          <a:latin typeface="Tahoma" pitchFamily="34" charset="0"/>
        </a:defRPr>
      </a:lvl2pPr>
      <a:lvl3pPr algn="l" rtl="0" fontAlgn="base">
        <a:spcBef>
          <a:spcPct val="0"/>
        </a:spcBef>
        <a:spcAft>
          <a:spcPct val="0"/>
        </a:spcAft>
        <a:defRPr sz="4400" b="1">
          <a:solidFill>
            <a:schemeClr val="bg1"/>
          </a:solidFill>
          <a:latin typeface="Tahoma" pitchFamily="34" charset="0"/>
        </a:defRPr>
      </a:lvl3pPr>
      <a:lvl4pPr algn="l" rtl="0" fontAlgn="base">
        <a:spcBef>
          <a:spcPct val="0"/>
        </a:spcBef>
        <a:spcAft>
          <a:spcPct val="0"/>
        </a:spcAft>
        <a:defRPr sz="4400" b="1">
          <a:solidFill>
            <a:schemeClr val="bg1"/>
          </a:solidFill>
          <a:latin typeface="Tahoma" pitchFamily="34" charset="0"/>
        </a:defRPr>
      </a:lvl4pPr>
      <a:lvl5pPr algn="l" rtl="0" fontAlgn="base">
        <a:spcBef>
          <a:spcPct val="0"/>
        </a:spcBef>
        <a:spcAft>
          <a:spcPct val="0"/>
        </a:spcAft>
        <a:defRPr sz="4400" b="1">
          <a:solidFill>
            <a:schemeClr val="bg1"/>
          </a:solidFill>
          <a:latin typeface="Tahoma" pitchFamily="34" charset="0"/>
        </a:defRPr>
      </a:lvl5pPr>
      <a:lvl6pPr marL="457200" algn="l" rtl="0" fontAlgn="base">
        <a:spcBef>
          <a:spcPct val="0"/>
        </a:spcBef>
        <a:spcAft>
          <a:spcPct val="0"/>
        </a:spcAft>
        <a:defRPr sz="4400" b="1">
          <a:solidFill>
            <a:schemeClr val="bg1"/>
          </a:solidFill>
          <a:latin typeface="Tahoma" pitchFamily="34" charset="0"/>
        </a:defRPr>
      </a:lvl6pPr>
      <a:lvl7pPr marL="914400" algn="l" rtl="0" fontAlgn="base">
        <a:spcBef>
          <a:spcPct val="0"/>
        </a:spcBef>
        <a:spcAft>
          <a:spcPct val="0"/>
        </a:spcAft>
        <a:defRPr sz="4400" b="1">
          <a:solidFill>
            <a:schemeClr val="bg1"/>
          </a:solidFill>
          <a:latin typeface="Tahoma" pitchFamily="34" charset="0"/>
        </a:defRPr>
      </a:lvl7pPr>
      <a:lvl8pPr marL="1371600" algn="l" rtl="0" fontAlgn="base">
        <a:spcBef>
          <a:spcPct val="0"/>
        </a:spcBef>
        <a:spcAft>
          <a:spcPct val="0"/>
        </a:spcAft>
        <a:defRPr sz="4400" b="1">
          <a:solidFill>
            <a:schemeClr val="bg1"/>
          </a:solidFill>
          <a:latin typeface="Tahoma" pitchFamily="34" charset="0"/>
        </a:defRPr>
      </a:lvl8pPr>
      <a:lvl9pPr marL="1828800" algn="l" rtl="0" fontAlgn="base">
        <a:spcBef>
          <a:spcPct val="0"/>
        </a:spcBef>
        <a:spcAft>
          <a:spcPct val="0"/>
        </a:spcAft>
        <a:defRPr sz="4400" b="1">
          <a:solidFill>
            <a:schemeClr val="bg1"/>
          </a:solidFill>
          <a:latin typeface="Tahoma" pitchFamily="34" charset="0"/>
        </a:defRPr>
      </a:lvl9pPr>
    </p:titleStyle>
    <p:bodyStyle>
      <a:lvl1pPr marL="342900" indent="-342900" algn="l" rtl="0" fontAlgn="base">
        <a:spcBef>
          <a:spcPct val="20000"/>
        </a:spcBef>
        <a:spcAft>
          <a:spcPct val="0"/>
        </a:spcAft>
        <a:buClr>
          <a:srgbClr val="FF0000"/>
        </a:buClr>
        <a:buFont typeface="Wingdings" pitchFamily="2" charset="2"/>
        <a:buChar char="n"/>
        <a:defRPr sz="3200">
          <a:solidFill>
            <a:schemeClr val="bg1"/>
          </a:solidFill>
          <a:latin typeface="+mn-lt"/>
          <a:ea typeface="+mn-ea"/>
          <a:cs typeface="+mn-cs"/>
        </a:defRPr>
      </a:lvl1pPr>
      <a:lvl2pPr marL="742950" indent="-285750" algn="l" rtl="0" fontAlgn="base">
        <a:spcBef>
          <a:spcPct val="20000"/>
        </a:spcBef>
        <a:spcAft>
          <a:spcPct val="0"/>
        </a:spcAft>
        <a:buClr>
          <a:srgbClr val="FF0000"/>
        </a:buClr>
        <a:buFont typeface="Wingdings" pitchFamily="2" charset="2"/>
        <a:buChar char="n"/>
        <a:defRPr sz="2800">
          <a:solidFill>
            <a:schemeClr val="bg1"/>
          </a:solidFill>
          <a:latin typeface="+mn-lt"/>
        </a:defRPr>
      </a:lvl2pPr>
      <a:lvl3pPr marL="1143000" indent="-228600" algn="l" rtl="0" fontAlgn="base">
        <a:spcBef>
          <a:spcPct val="20000"/>
        </a:spcBef>
        <a:spcAft>
          <a:spcPct val="0"/>
        </a:spcAft>
        <a:buClr>
          <a:srgbClr val="FF0000"/>
        </a:buClr>
        <a:buFont typeface="Wingdings" pitchFamily="2" charset="2"/>
        <a:buChar char="n"/>
        <a:defRPr sz="2400">
          <a:solidFill>
            <a:schemeClr val="bg1"/>
          </a:solidFill>
          <a:latin typeface="+mn-lt"/>
        </a:defRPr>
      </a:lvl3pPr>
      <a:lvl4pPr marL="1600200" indent="-228600" algn="l" rtl="0" fontAlgn="base">
        <a:spcBef>
          <a:spcPct val="20000"/>
        </a:spcBef>
        <a:spcAft>
          <a:spcPct val="0"/>
        </a:spcAft>
        <a:buClr>
          <a:srgbClr val="FF0000"/>
        </a:buClr>
        <a:buFont typeface="Wingdings" pitchFamily="2" charset="2"/>
        <a:buChar char="n"/>
        <a:defRPr sz="2000">
          <a:solidFill>
            <a:schemeClr val="bg1"/>
          </a:solidFill>
          <a:latin typeface="+mn-lt"/>
        </a:defRPr>
      </a:lvl4pPr>
      <a:lvl5pPr marL="2057400" indent="-228600" algn="l" rtl="0" fontAlgn="base">
        <a:spcBef>
          <a:spcPct val="20000"/>
        </a:spcBef>
        <a:spcAft>
          <a:spcPct val="0"/>
        </a:spcAft>
        <a:buClr>
          <a:srgbClr val="FF0000"/>
        </a:buClr>
        <a:buFont typeface="Wingdings" pitchFamily="2" charset="2"/>
        <a:buChar char="n"/>
        <a:defRPr sz="2000">
          <a:solidFill>
            <a:schemeClr val="bg1"/>
          </a:solidFill>
          <a:latin typeface="+mn-lt"/>
        </a:defRPr>
      </a:lvl5pPr>
      <a:lvl6pPr marL="2514600" indent="-228600" algn="l" rtl="0" fontAlgn="base">
        <a:spcBef>
          <a:spcPct val="20000"/>
        </a:spcBef>
        <a:spcAft>
          <a:spcPct val="0"/>
        </a:spcAft>
        <a:buClr>
          <a:srgbClr val="FF0000"/>
        </a:buClr>
        <a:buFont typeface="Wingdings" pitchFamily="2" charset="2"/>
        <a:buChar char="n"/>
        <a:defRPr sz="2000">
          <a:solidFill>
            <a:schemeClr val="bg1"/>
          </a:solidFill>
          <a:latin typeface="+mn-lt"/>
        </a:defRPr>
      </a:lvl6pPr>
      <a:lvl7pPr marL="2971800" indent="-228600" algn="l" rtl="0" fontAlgn="base">
        <a:spcBef>
          <a:spcPct val="20000"/>
        </a:spcBef>
        <a:spcAft>
          <a:spcPct val="0"/>
        </a:spcAft>
        <a:buClr>
          <a:srgbClr val="FF0000"/>
        </a:buClr>
        <a:buFont typeface="Wingdings" pitchFamily="2" charset="2"/>
        <a:buChar char="n"/>
        <a:defRPr sz="2000">
          <a:solidFill>
            <a:schemeClr val="bg1"/>
          </a:solidFill>
          <a:latin typeface="+mn-lt"/>
        </a:defRPr>
      </a:lvl7pPr>
      <a:lvl8pPr marL="3429000" indent="-228600" algn="l" rtl="0" fontAlgn="base">
        <a:spcBef>
          <a:spcPct val="20000"/>
        </a:spcBef>
        <a:spcAft>
          <a:spcPct val="0"/>
        </a:spcAft>
        <a:buClr>
          <a:srgbClr val="FF0000"/>
        </a:buClr>
        <a:buFont typeface="Wingdings" pitchFamily="2" charset="2"/>
        <a:buChar char="n"/>
        <a:defRPr sz="2000">
          <a:solidFill>
            <a:schemeClr val="bg1"/>
          </a:solidFill>
          <a:latin typeface="+mn-lt"/>
        </a:defRPr>
      </a:lvl8pPr>
      <a:lvl9pPr marL="3886200" indent="-228600" algn="l" rtl="0" fontAlgn="base">
        <a:spcBef>
          <a:spcPct val="20000"/>
        </a:spcBef>
        <a:spcAft>
          <a:spcPct val="0"/>
        </a:spcAft>
        <a:buClr>
          <a:srgbClr val="FF0000"/>
        </a:buClr>
        <a:buFont typeface="Wingdings" pitchFamily="2" charset="2"/>
        <a:buChar char="n"/>
        <a:defRPr sz="2000">
          <a:solidFill>
            <a:schemeClr val="bg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5"/>
          <p:cNvSpPr>
            <a:spLocks noGrp="1" noChangeArrowheads="1"/>
          </p:cNvSpPr>
          <p:nvPr>
            <p:ph type="ftr" sz="quarter" idx="3"/>
          </p:nvPr>
        </p:nvSpPr>
        <p:spPr>
          <a:ln/>
        </p:spPr>
        <p:txBody>
          <a:bodyPr/>
          <a:lstStyle/>
          <a:p>
            <a:r>
              <a:rPr lang="en-US"/>
              <a:t>Life</a:t>
            </a:r>
            <a:r>
              <a:rPr lang="en-US" sz="1600">
                <a:latin typeface="Tahoma" pitchFamily="34" charset="0"/>
              </a:rPr>
              <a:t>Knowledge</a:t>
            </a:r>
          </a:p>
        </p:txBody>
      </p:sp>
      <p:sp>
        <p:nvSpPr>
          <p:cNvPr id="4098" name="Rectangle 2"/>
          <p:cNvSpPr>
            <a:spLocks noChangeArrowheads="1"/>
          </p:cNvSpPr>
          <p:nvPr>
            <p:ph type="ctrTitle"/>
          </p:nvPr>
        </p:nvSpPr>
        <p:spPr>
          <a:xfrm>
            <a:off x="1219200" y="1676400"/>
            <a:ext cx="7543800" cy="1462088"/>
          </a:xfrm>
          <a:noFill/>
          <a:ln/>
        </p:spPr>
        <p:txBody>
          <a:bodyPr lIns="92075" tIns="46038" rIns="92075" bIns="46038"/>
          <a:lstStyle/>
          <a:p>
            <a:r>
              <a:rPr lang="en-US"/>
              <a:t>Developing Solutions</a:t>
            </a:r>
            <a:br>
              <a:rPr lang="en-US"/>
            </a:br>
            <a:r>
              <a:rPr lang="en-US"/>
              <a:t>and Strategies</a:t>
            </a:r>
          </a:p>
        </p:txBody>
      </p:sp>
      <p:sp>
        <p:nvSpPr>
          <p:cNvPr id="4099" name="Rectangle 3"/>
          <p:cNvSpPr>
            <a:spLocks noChangeArrowheads="1"/>
          </p:cNvSpPr>
          <p:nvPr>
            <p:ph type="subTitle" idx="1"/>
          </p:nvPr>
        </p:nvSpPr>
        <p:spPr>
          <a:xfrm>
            <a:off x="1752600" y="3429000"/>
            <a:ext cx="5867400" cy="1752600"/>
          </a:xfrm>
          <a:noFill/>
          <a:ln/>
        </p:spPr>
        <p:txBody>
          <a:bodyPr lIns="92075" tIns="46038" rIns="92075" bIns="46038" anchor="ctr"/>
          <a:lstStyle/>
          <a:p>
            <a:r>
              <a:rPr lang="en-US">
                <a:solidFill>
                  <a:srgbClr val="FFFF00"/>
                </a:solidFill>
              </a:rPr>
              <a:t>How do I make things happen?</a:t>
            </a:r>
          </a:p>
          <a:p>
            <a:endParaRPr lang="en-US">
              <a:solidFill>
                <a:srgbClr val="FFFF00"/>
              </a:solidFill>
            </a:endParaRPr>
          </a:p>
        </p:txBody>
      </p:sp>
      <p:sp>
        <p:nvSpPr>
          <p:cNvPr id="4101" name="Text Box 5"/>
          <p:cNvSpPr txBox="1">
            <a:spLocks noChangeArrowheads="1"/>
          </p:cNvSpPr>
          <p:nvPr/>
        </p:nvSpPr>
        <p:spPr bwMode="auto">
          <a:xfrm>
            <a:off x="152400" y="6142038"/>
            <a:ext cx="1219200" cy="822325"/>
          </a:xfrm>
          <a:prstGeom prst="rect">
            <a:avLst/>
          </a:prstGeom>
          <a:noFill/>
          <a:ln w="12700" cap="sq">
            <a:noFill/>
            <a:miter lim="800000"/>
            <a:headEnd type="none" w="sm" len="sm"/>
            <a:tailEnd type="none" w="sm" len="sm"/>
          </a:ln>
          <a:effectLst/>
        </p:spPr>
        <p:txBody>
          <a:bodyPr>
            <a:spAutoFit/>
          </a:bodyPr>
          <a:lstStyle/>
          <a:p>
            <a:pPr algn="ctr" eaLnBrk="1" hangingPunct="1"/>
            <a:r>
              <a:rPr lang="en-US" sz="1200" b="1">
                <a:solidFill>
                  <a:schemeClr val="bg1"/>
                </a:solidFill>
                <a:latin typeface="Arial" charset="0"/>
              </a:rPr>
              <a:t>Stage Three of Development</a:t>
            </a:r>
            <a:br>
              <a:rPr lang="en-US" sz="1200" b="1">
                <a:solidFill>
                  <a:schemeClr val="bg1"/>
                </a:solidFill>
                <a:latin typeface="Arial" charset="0"/>
              </a:rPr>
            </a:br>
            <a:r>
              <a:rPr lang="en-US" sz="1200" b="1">
                <a:solidFill>
                  <a:schemeClr val="bg1"/>
                </a:solidFill>
                <a:latin typeface="Arial" charset="0"/>
              </a:rPr>
              <a:t>DO</a:t>
            </a:r>
          </a:p>
        </p:txBody>
      </p:sp>
      <p:sp>
        <p:nvSpPr>
          <p:cNvPr id="4102" name="Text Box 6"/>
          <p:cNvSpPr txBox="1">
            <a:spLocks noChangeArrowheads="1"/>
          </p:cNvSpPr>
          <p:nvPr/>
        </p:nvSpPr>
        <p:spPr bwMode="auto">
          <a:xfrm>
            <a:off x="457200" y="5867400"/>
            <a:ext cx="666750" cy="274638"/>
          </a:xfrm>
          <a:prstGeom prst="rect">
            <a:avLst/>
          </a:prstGeom>
          <a:noFill/>
          <a:ln w="12700" cap="sq">
            <a:noFill/>
            <a:miter lim="800000"/>
            <a:headEnd type="none" w="sm" len="sm"/>
            <a:tailEnd type="none" w="sm" len="sm"/>
          </a:ln>
          <a:effectLst/>
        </p:spPr>
        <p:txBody>
          <a:bodyPr wrap="none">
            <a:spAutoFit/>
          </a:bodyPr>
          <a:lstStyle/>
          <a:p>
            <a:pPr eaLnBrk="1" hangingPunct="1"/>
            <a:r>
              <a:rPr lang="en-US" sz="1200" b="1">
                <a:solidFill>
                  <a:schemeClr val="bg1"/>
                </a:solidFill>
                <a:latin typeface="Arial" charset="0"/>
              </a:rPr>
              <a:t>MS 52 </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91138" name="Text Box 2"/>
          <p:cNvSpPr txBox="1">
            <a:spLocks noChangeArrowheads="1"/>
          </p:cNvSpPr>
          <p:nvPr/>
        </p:nvSpPr>
        <p:spPr bwMode="auto">
          <a:xfrm>
            <a:off x="0" y="6324600"/>
            <a:ext cx="1166813" cy="457200"/>
          </a:xfrm>
          <a:prstGeom prst="rect">
            <a:avLst/>
          </a:prstGeom>
          <a:noFill/>
          <a:ln w="12700" cap="sq">
            <a:noFill/>
            <a:miter lim="800000"/>
            <a:headEnd type="none" w="sm" len="sm"/>
            <a:tailEnd type="none" w="sm" len="sm"/>
          </a:ln>
          <a:effectLst/>
        </p:spPr>
        <p:txBody>
          <a:bodyPr>
            <a:spAutoFit/>
          </a:bodyPr>
          <a:lstStyle/>
          <a:p>
            <a:pPr eaLnBrk="1" hangingPunct="1"/>
            <a:r>
              <a:rPr lang="en-US" sz="1200" b="1">
                <a:solidFill>
                  <a:schemeClr val="bg1"/>
                </a:solidFill>
                <a:latin typeface="Arial" charset="0"/>
              </a:rPr>
              <a:t>Objective 2</a:t>
            </a:r>
          </a:p>
          <a:p>
            <a:pPr eaLnBrk="1" hangingPunct="1"/>
            <a:r>
              <a:rPr lang="en-US" sz="1200" b="1">
                <a:solidFill>
                  <a:schemeClr val="bg1"/>
                </a:solidFill>
                <a:latin typeface="Arial" charset="0"/>
              </a:rPr>
              <a:t>MS 52 TM D </a:t>
            </a:r>
          </a:p>
        </p:txBody>
      </p:sp>
      <p:sp>
        <p:nvSpPr>
          <p:cNvPr id="91421" name="Rectangle 285"/>
          <p:cNvSpPr>
            <a:spLocks noGrp="1" noChangeArrowheads="1"/>
          </p:cNvSpPr>
          <p:nvPr>
            <p:ph type="title" sz="quarter"/>
          </p:nvPr>
        </p:nvSpPr>
        <p:spPr/>
        <p:txBody>
          <a:bodyPr/>
          <a:lstStyle/>
          <a:p>
            <a:r>
              <a:rPr lang="en-US"/>
              <a:t>key</a:t>
            </a:r>
          </a:p>
        </p:txBody>
      </p:sp>
      <p:graphicFrame>
        <p:nvGraphicFramePr>
          <p:cNvPr id="91431" name="Group 295"/>
          <p:cNvGraphicFramePr>
            <a:graphicFrameLocks noGrp="1"/>
          </p:cNvGraphicFramePr>
          <p:nvPr>
            <p:ph sz="quarter" idx="1"/>
          </p:nvPr>
        </p:nvGraphicFramePr>
        <p:xfrm>
          <a:off x="1182688" y="2555875"/>
          <a:ext cx="3814762" cy="517525"/>
        </p:xfrm>
        <a:graphic>
          <a:graphicData uri="http://schemas.openxmlformats.org/drawingml/2006/table">
            <a:tbl>
              <a:tblPr/>
              <a:tblGrid>
                <a:gridCol w="1908175"/>
                <a:gridCol w="1906587"/>
              </a:tblGrid>
              <a:tr h="304800">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chemeClr val="bg1"/>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chemeClr val="bg1"/>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r>
            </a:tbl>
          </a:graphicData>
        </a:graphic>
      </p:graphicFrame>
      <p:graphicFrame>
        <p:nvGraphicFramePr>
          <p:cNvPr id="91430" name="Group 294"/>
          <p:cNvGraphicFramePr>
            <a:graphicFrameLocks noGrp="1"/>
          </p:cNvGraphicFramePr>
          <p:nvPr>
            <p:ph sz="quarter" idx="2"/>
          </p:nvPr>
        </p:nvGraphicFramePr>
        <p:xfrm>
          <a:off x="5140325" y="2555875"/>
          <a:ext cx="3814763" cy="517525"/>
        </p:xfrm>
        <a:graphic>
          <a:graphicData uri="http://schemas.openxmlformats.org/drawingml/2006/table">
            <a:tbl>
              <a:tblPr/>
              <a:tblGrid>
                <a:gridCol w="1485900"/>
                <a:gridCol w="1057275"/>
                <a:gridCol w="1271588"/>
              </a:tblGrid>
              <a:tr h="41433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sz="1200" b="0" i="0" u="none" strike="noStrike" cap="none" normalizeH="0" baseline="0" smtClean="0">
                          <a:ln>
                            <a:noFill/>
                          </a:ln>
                          <a:solidFill>
                            <a:schemeClr val="tx1"/>
                          </a:solidFill>
                          <a:effectLst/>
                          <a:latin typeface="Times New Roman" pitchFamily="18" charset="0"/>
                          <a:cs typeface="Times New Roman" pitchFamily="18" charset="0"/>
                        </a:rPr>
                        <a:t> </a:t>
                      </a:r>
                      <a:endParaRPr kumimoji="1" lang="en-US" sz="28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chemeClr val="bg1"/>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chemeClr val="bg1"/>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r>
            </a:tbl>
          </a:graphicData>
        </a:graphic>
      </p:graphicFrame>
      <p:graphicFrame>
        <p:nvGraphicFramePr>
          <p:cNvPr id="91429" name="Group 293"/>
          <p:cNvGraphicFramePr>
            <a:graphicFrameLocks noGrp="1"/>
          </p:cNvGraphicFramePr>
          <p:nvPr>
            <p:ph sz="quarter" idx="3"/>
          </p:nvPr>
        </p:nvGraphicFramePr>
        <p:xfrm>
          <a:off x="1182688" y="4144963"/>
          <a:ext cx="3814762" cy="517525"/>
        </p:xfrm>
        <a:graphic>
          <a:graphicData uri="http://schemas.openxmlformats.org/drawingml/2006/table">
            <a:tbl>
              <a:tblPr/>
              <a:tblGrid>
                <a:gridCol w="954087"/>
                <a:gridCol w="954088"/>
                <a:gridCol w="952500"/>
                <a:gridCol w="954087"/>
              </a:tblGrid>
              <a:tr h="503238">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chemeClr val="bg1"/>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chemeClr val="bg1"/>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chemeClr val="bg1"/>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chemeClr val="bg1"/>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r>
            </a:tbl>
          </a:graphicData>
        </a:graphic>
      </p:graphicFrame>
      <p:graphicFrame>
        <p:nvGraphicFramePr>
          <p:cNvPr id="91428" name="Group 292"/>
          <p:cNvGraphicFramePr>
            <a:graphicFrameLocks noGrp="1"/>
          </p:cNvGraphicFramePr>
          <p:nvPr>
            <p:ph sz="quarter" idx="4"/>
          </p:nvPr>
        </p:nvGraphicFramePr>
        <p:xfrm>
          <a:off x="5140325" y="4144963"/>
          <a:ext cx="3814763" cy="517525"/>
        </p:xfrm>
        <a:graphic>
          <a:graphicData uri="http://schemas.openxmlformats.org/drawingml/2006/table">
            <a:tbl>
              <a:tblPr/>
              <a:tblGrid>
                <a:gridCol w="763588"/>
                <a:gridCol w="762000"/>
                <a:gridCol w="763587"/>
                <a:gridCol w="762000"/>
                <a:gridCol w="763588"/>
              </a:tblGrid>
              <a:tr h="503238">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chemeClr val="bg1"/>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chemeClr val="bg1"/>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chemeClr val="bg1"/>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chemeClr val="bg1"/>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chemeClr val="bg1"/>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r>
            </a:tbl>
          </a:graphicData>
        </a:graphic>
      </p:graphicFrame>
      <p:sp>
        <p:nvSpPr>
          <p:cNvPr id="91424" name="Text Box 288"/>
          <p:cNvSpPr txBox="1">
            <a:spLocks noChangeArrowheads="1"/>
          </p:cNvSpPr>
          <p:nvPr/>
        </p:nvSpPr>
        <p:spPr bwMode="auto">
          <a:xfrm>
            <a:off x="1143000" y="3124200"/>
            <a:ext cx="1979613" cy="366713"/>
          </a:xfrm>
          <a:prstGeom prst="rect">
            <a:avLst/>
          </a:prstGeom>
          <a:noFill/>
          <a:ln w="12700" cap="sq">
            <a:noFill/>
            <a:miter lim="800000"/>
            <a:headEnd type="none" w="sm" len="sm"/>
            <a:tailEnd type="none" w="sm" len="sm"/>
          </a:ln>
          <a:effectLst/>
        </p:spPr>
        <p:txBody>
          <a:bodyPr wrap="none">
            <a:spAutoFit/>
          </a:bodyPr>
          <a:lstStyle/>
          <a:p>
            <a:r>
              <a:rPr lang="en-US">
                <a:solidFill>
                  <a:schemeClr val="bg1"/>
                </a:solidFill>
                <a:latin typeface="Verdana" pitchFamily="34" charset="0"/>
              </a:rPr>
              <a:t>(2) Submarines</a:t>
            </a:r>
          </a:p>
        </p:txBody>
      </p:sp>
      <p:sp>
        <p:nvSpPr>
          <p:cNvPr id="91425" name="Text Box 289"/>
          <p:cNvSpPr txBox="1">
            <a:spLocks noChangeArrowheads="1"/>
          </p:cNvSpPr>
          <p:nvPr/>
        </p:nvSpPr>
        <p:spPr bwMode="auto">
          <a:xfrm>
            <a:off x="5241925" y="2757488"/>
            <a:ext cx="2928938" cy="366712"/>
          </a:xfrm>
          <a:prstGeom prst="rect">
            <a:avLst/>
          </a:prstGeom>
          <a:noFill/>
          <a:ln w="12700" cap="sq">
            <a:noFill/>
            <a:miter lim="800000"/>
            <a:headEnd type="none" w="sm" len="sm"/>
            <a:tailEnd type="none" w="sm" len="sm"/>
          </a:ln>
          <a:effectLst/>
        </p:spPr>
        <p:txBody>
          <a:bodyPr wrap="none">
            <a:spAutoFit/>
          </a:bodyPr>
          <a:lstStyle/>
          <a:p>
            <a:r>
              <a:rPr lang="en-US">
                <a:solidFill>
                  <a:schemeClr val="bg1"/>
                </a:solidFill>
                <a:latin typeface="Verdana" pitchFamily="34" charset="0"/>
              </a:rPr>
              <a:t>(3) Destroyer [3 boxes]</a:t>
            </a:r>
          </a:p>
        </p:txBody>
      </p:sp>
      <p:sp>
        <p:nvSpPr>
          <p:cNvPr id="91426" name="Text Box 290"/>
          <p:cNvSpPr txBox="1">
            <a:spLocks noChangeArrowheads="1"/>
          </p:cNvSpPr>
          <p:nvPr/>
        </p:nvSpPr>
        <p:spPr bwMode="auto">
          <a:xfrm>
            <a:off x="1203325" y="4679950"/>
            <a:ext cx="2620963" cy="366713"/>
          </a:xfrm>
          <a:prstGeom prst="rect">
            <a:avLst/>
          </a:prstGeom>
          <a:noFill/>
          <a:ln w="12700" cap="sq">
            <a:noFill/>
            <a:miter lim="800000"/>
            <a:headEnd type="none" w="sm" len="sm"/>
            <a:tailEnd type="none" w="sm" len="sm"/>
          </a:ln>
          <a:effectLst/>
        </p:spPr>
        <p:txBody>
          <a:bodyPr wrap="none">
            <a:spAutoFit/>
          </a:bodyPr>
          <a:lstStyle/>
          <a:p>
            <a:r>
              <a:rPr lang="en-US">
                <a:solidFill>
                  <a:schemeClr val="bg1"/>
                </a:solidFill>
                <a:latin typeface="Verdana" pitchFamily="34" charset="0"/>
              </a:rPr>
              <a:t>(1) Cruiser [4 boxes]</a:t>
            </a:r>
          </a:p>
        </p:txBody>
      </p:sp>
      <p:sp>
        <p:nvSpPr>
          <p:cNvPr id="91427" name="Text Box 291"/>
          <p:cNvSpPr txBox="1">
            <a:spLocks noChangeArrowheads="1"/>
          </p:cNvSpPr>
          <p:nvPr/>
        </p:nvSpPr>
        <p:spPr bwMode="auto">
          <a:xfrm>
            <a:off x="5089525" y="4724400"/>
            <a:ext cx="2947988" cy="366713"/>
          </a:xfrm>
          <a:prstGeom prst="rect">
            <a:avLst/>
          </a:prstGeom>
          <a:noFill/>
          <a:ln w="12700" cap="sq">
            <a:noFill/>
            <a:miter lim="800000"/>
            <a:headEnd type="none" w="sm" len="sm"/>
            <a:tailEnd type="none" w="sm" len="sm"/>
          </a:ln>
          <a:effectLst/>
        </p:spPr>
        <p:txBody>
          <a:bodyPr wrap="none">
            <a:spAutoFit/>
          </a:bodyPr>
          <a:lstStyle/>
          <a:p>
            <a:r>
              <a:rPr lang="en-US">
                <a:solidFill>
                  <a:schemeClr val="bg1"/>
                </a:solidFill>
                <a:latin typeface="Verdana" pitchFamily="34" charset="0"/>
              </a:rPr>
              <a:t>(1) Battleship [5 boxes]</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97282" name="Text Box 2"/>
          <p:cNvSpPr txBox="1">
            <a:spLocks noChangeArrowheads="1"/>
          </p:cNvSpPr>
          <p:nvPr/>
        </p:nvSpPr>
        <p:spPr bwMode="auto">
          <a:xfrm>
            <a:off x="228600" y="6248400"/>
            <a:ext cx="1166813" cy="457200"/>
          </a:xfrm>
          <a:prstGeom prst="rect">
            <a:avLst/>
          </a:prstGeom>
          <a:noFill/>
          <a:ln w="12700" cap="sq">
            <a:noFill/>
            <a:miter lim="800000"/>
            <a:headEnd type="none" w="sm" len="sm"/>
            <a:tailEnd type="none" w="sm" len="sm"/>
          </a:ln>
          <a:effectLst/>
        </p:spPr>
        <p:txBody>
          <a:bodyPr>
            <a:spAutoFit/>
          </a:bodyPr>
          <a:lstStyle/>
          <a:p>
            <a:pPr eaLnBrk="1" hangingPunct="1"/>
            <a:r>
              <a:rPr lang="en-US" sz="1200" b="1">
                <a:solidFill>
                  <a:schemeClr val="bg1"/>
                </a:solidFill>
                <a:latin typeface="Arial" charset="0"/>
              </a:rPr>
              <a:t>Objective 2</a:t>
            </a:r>
          </a:p>
          <a:p>
            <a:pPr eaLnBrk="1" hangingPunct="1"/>
            <a:r>
              <a:rPr lang="en-US" sz="1200" b="1">
                <a:solidFill>
                  <a:schemeClr val="bg1"/>
                </a:solidFill>
                <a:latin typeface="Arial" charset="0"/>
              </a:rPr>
              <a:t>MS 52 TM E </a:t>
            </a:r>
          </a:p>
        </p:txBody>
      </p:sp>
      <p:graphicFrame>
        <p:nvGraphicFramePr>
          <p:cNvPr id="98149" name="Group 869"/>
          <p:cNvGraphicFramePr>
            <a:graphicFrameLocks noGrp="1"/>
          </p:cNvGraphicFramePr>
          <p:nvPr>
            <p:ph/>
          </p:nvPr>
        </p:nvGraphicFramePr>
        <p:xfrm>
          <a:off x="1676400" y="990600"/>
          <a:ext cx="7162800" cy="5692775"/>
        </p:xfrm>
        <a:graphic>
          <a:graphicData uri="http://schemas.openxmlformats.org/drawingml/2006/table">
            <a:tbl>
              <a:tblPr/>
              <a:tblGrid>
                <a:gridCol w="784225"/>
                <a:gridCol w="671513"/>
                <a:gridCol w="649287"/>
                <a:gridCol w="652463"/>
                <a:gridCol w="671512"/>
                <a:gridCol w="623888"/>
                <a:gridCol w="603250"/>
                <a:gridCol w="671512"/>
                <a:gridCol w="671513"/>
                <a:gridCol w="581025"/>
                <a:gridCol w="582612"/>
              </a:tblGrid>
              <a:tr h="484188">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sz="1400" b="0" i="0" u="none" strike="noStrike" cap="none" normalizeH="0" baseline="0" smtClean="0">
                          <a:ln>
                            <a:noFill/>
                          </a:ln>
                          <a:solidFill>
                            <a:srgbClr val="FF0000"/>
                          </a:solidFill>
                          <a:effectLst/>
                          <a:latin typeface="Times New Roman" pitchFamily="18" charset="0"/>
                          <a:cs typeface="Times New Roman" pitchFamily="18" charset="0"/>
                        </a:rPr>
                        <a:t>A</a:t>
                      </a:r>
                      <a:endParaRPr kumimoji="1" lang="en-US" sz="2800" b="0" i="0" u="none" strike="noStrike" cap="none" normalizeH="0" baseline="0" smtClean="0">
                        <a:ln>
                          <a:noFill/>
                        </a:ln>
                        <a:solidFill>
                          <a:srgbClr val="FF0000"/>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sz="1400" b="0" i="0" u="none" strike="noStrike" cap="none" normalizeH="0" baseline="0" smtClean="0">
                          <a:ln>
                            <a:noFill/>
                          </a:ln>
                          <a:solidFill>
                            <a:srgbClr val="FF0000"/>
                          </a:solidFill>
                          <a:effectLst/>
                          <a:latin typeface="Times New Roman" pitchFamily="18" charset="0"/>
                          <a:cs typeface="Times New Roman" pitchFamily="18" charset="0"/>
                        </a:rPr>
                        <a:t>B</a:t>
                      </a:r>
                      <a:endParaRPr kumimoji="1" lang="en-US" sz="2800" b="0" i="0" u="none" strike="noStrike" cap="none" normalizeH="0" baseline="0" smtClean="0">
                        <a:ln>
                          <a:noFill/>
                        </a:ln>
                        <a:solidFill>
                          <a:srgbClr val="FF0000"/>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sz="1400" b="0" i="0" u="none" strike="noStrike" cap="none" normalizeH="0" baseline="0" smtClean="0">
                          <a:ln>
                            <a:noFill/>
                          </a:ln>
                          <a:solidFill>
                            <a:srgbClr val="FF0000"/>
                          </a:solidFill>
                          <a:effectLst/>
                          <a:latin typeface="Times New Roman" pitchFamily="18" charset="0"/>
                          <a:cs typeface="Times New Roman" pitchFamily="18" charset="0"/>
                        </a:rPr>
                        <a:t>C</a:t>
                      </a:r>
                      <a:endParaRPr kumimoji="1" lang="en-US" sz="2800" b="0" i="0" u="none" strike="noStrike" cap="none" normalizeH="0" baseline="0" smtClean="0">
                        <a:ln>
                          <a:noFill/>
                        </a:ln>
                        <a:solidFill>
                          <a:srgbClr val="FF0000"/>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sz="1400" b="0" i="0" u="none" strike="noStrike" cap="none" normalizeH="0" baseline="0" smtClean="0">
                          <a:ln>
                            <a:noFill/>
                          </a:ln>
                          <a:solidFill>
                            <a:srgbClr val="FF0000"/>
                          </a:solidFill>
                          <a:effectLst/>
                          <a:latin typeface="Times New Roman" pitchFamily="18" charset="0"/>
                          <a:cs typeface="Times New Roman" pitchFamily="18" charset="0"/>
                        </a:rPr>
                        <a:t>D</a:t>
                      </a:r>
                      <a:endParaRPr kumimoji="1" lang="en-US" sz="2800" b="0" i="0" u="none" strike="noStrike" cap="none" normalizeH="0" baseline="0" smtClean="0">
                        <a:ln>
                          <a:noFill/>
                        </a:ln>
                        <a:solidFill>
                          <a:srgbClr val="FF0000"/>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sz="1400" b="0" i="0" u="none" strike="noStrike" cap="none" normalizeH="0" baseline="0" smtClean="0">
                          <a:ln>
                            <a:noFill/>
                          </a:ln>
                          <a:solidFill>
                            <a:srgbClr val="FF0000"/>
                          </a:solidFill>
                          <a:effectLst/>
                          <a:latin typeface="Times New Roman" pitchFamily="18" charset="0"/>
                          <a:cs typeface="Times New Roman" pitchFamily="18" charset="0"/>
                        </a:rPr>
                        <a:t>E</a:t>
                      </a:r>
                      <a:endParaRPr kumimoji="1" lang="en-US" sz="2800" b="0" i="0" u="none" strike="noStrike" cap="none" normalizeH="0" baseline="0" smtClean="0">
                        <a:ln>
                          <a:noFill/>
                        </a:ln>
                        <a:solidFill>
                          <a:srgbClr val="FF0000"/>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sz="1400" b="0" i="0" u="none" strike="noStrike" cap="none" normalizeH="0" baseline="0" smtClean="0">
                          <a:ln>
                            <a:noFill/>
                          </a:ln>
                          <a:solidFill>
                            <a:srgbClr val="FF0000"/>
                          </a:solidFill>
                          <a:effectLst/>
                          <a:latin typeface="Times New Roman" pitchFamily="18" charset="0"/>
                          <a:cs typeface="Times New Roman" pitchFamily="18" charset="0"/>
                        </a:rPr>
                        <a:t>F</a:t>
                      </a:r>
                      <a:endParaRPr kumimoji="1" lang="en-US" sz="2800" b="0" i="0" u="none" strike="noStrike" cap="none" normalizeH="0" baseline="0" smtClean="0">
                        <a:ln>
                          <a:noFill/>
                        </a:ln>
                        <a:solidFill>
                          <a:srgbClr val="FF0000"/>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sz="1400" b="0" i="0" u="none" strike="noStrike" cap="none" normalizeH="0" baseline="0" smtClean="0">
                          <a:ln>
                            <a:noFill/>
                          </a:ln>
                          <a:solidFill>
                            <a:srgbClr val="FF0000"/>
                          </a:solidFill>
                          <a:effectLst/>
                          <a:latin typeface="Times New Roman" pitchFamily="18" charset="0"/>
                          <a:cs typeface="Times New Roman" pitchFamily="18" charset="0"/>
                        </a:rPr>
                        <a:t>G</a:t>
                      </a:r>
                      <a:endParaRPr kumimoji="1" lang="en-US" sz="2800" b="0" i="0" u="none" strike="noStrike" cap="none" normalizeH="0" baseline="0" smtClean="0">
                        <a:ln>
                          <a:noFill/>
                        </a:ln>
                        <a:solidFill>
                          <a:srgbClr val="FF0000"/>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sz="1400" b="0" i="0" u="none" strike="noStrike" cap="none" normalizeH="0" baseline="0" smtClean="0">
                          <a:ln>
                            <a:noFill/>
                          </a:ln>
                          <a:solidFill>
                            <a:srgbClr val="FF0000"/>
                          </a:solidFill>
                          <a:effectLst/>
                          <a:latin typeface="Times New Roman" pitchFamily="18" charset="0"/>
                          <a:cs typeface="Times New Roman" pitchFamily="18" charset="0"/>
                        </a:rPr>
                        <a:t>H</a:t>
                      </a:r>
                      <a:endParaRPr kumimoji="1" lang="en-US" sz="2800" b="0" i="0" u="none" strike="noStrike" cap="none" normalizeH="0" baseline="0" smtClean="0">
                        <a:ln>
                          <a:noFill/>
                        </a:ln>
                        <a:solidFill>
                          <a:srgbClr val="FF0000"/>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sz="1400" b="0" i="0" u="none" strike="noStrike" cap="none" normalizeH="0" baseline="0" smtClean="0">
                          <a:ln>
                            <a:noFill/>
                          </a:ln>
                          <a:solidFill>
                            <a:srgbClr val="FF0000"/>
                          </a:solidFill>
                          <a:effectLst/>
                          <a:latin typeface="Times New Roman" pitchFamily="18" charset="0"/>
                          <a:cs typeface="Times New Roman" pitchFamily="18" charset="0"/>
                        </a:rPr>
                        <a:t>I</a:t>
                      </a:r>
                      <a:endParaRPr kumimoji="1" lang="en-US" sz="2800" b="0" i="0" u="none" strike="noStrike" cap="none" normalizeH="0" baseline="0" smtClean="0">
                        <a:ln>
                          <a:noFill/>
                        </a:ln>
                        <a:solidFill>
                          <a:srgbClr val="FF0000"/>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sz="1400" b="0" i="0" u="none" strike="noStrike" cap="none" normalizeH="0" baseline="0" smtClean="0">
                          <a:ln>
                            <a:noFill/>
                          </a:ln>
                          <a:solidFill>
                            <a:srgbClr val="FF0000"/>
                          </a:solidFill>
                          <a:effectLst/>
                          <a:latin typeface="Times New Roman" pitchFamily="18" charset="0"/>
                          <a:cs typeface="Times New Roman" pitchFamily="18" charset="0"/>
                        </a:rPr>
                        <a:t>J</a:t>
                      </a:r>
                      <a:endParaRPr kumimoji="1" lang="en-US" sz="2800" b="0" i="0" u="none" strike="noStrike" cap="none" normalizeH="0" baseline="0" smtClean="0">
                        <a:ln>
                          <a:noFill/>
                        </a:ln>
                        <a:solidFill>
                          <a:srgbClr val="FF0000"/>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r>
              <a:tr h="48260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sz="1400" b="0" i="0" u="none" strike="noStrike" cap="none" normalizeH="0" baseline="0" smtClean="0">
                          <a:ln>
                            <a:noFill/>
                          </a:ln>
                          <a:solidFill>
                            <a:srgbClr val="FF0000"/>
                          </a:solidFill>
                          <a:effectLst/>
                          <a:latin typeface="Times New Roman" pitchFamily="18" charset="0"/>
                          <a:cs typeface="Times New Roman" pitchFamily="18" charset="0"/>
                        </a:rPr>
                        <a:t>1</a:t>
                      </a:r>
                      <a:endParaRPr kumimoji="1" lang="en-US" sz="2800" b="0" i="0" u="none" strike="noStrike" cap="none" normalizeH="0" baseline="0" smtClean="0">
                        <a:ln>
                          <a:noFill/>
                        </a:ln>
                        <a:solidFill>
                          <a:srgbClr val="FF0000"/>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r>
              <a:tr h="48418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sz="1400" b="0" i="0" u="none" strike="noStrike" cap="none" normalizeH="0" baseline="0" smtClean="0">
                          <a:ln>
                            <a:noFill/>
                          </a:ln>
                          <a:solidFill>
                            <a:srgbClr val="FF0000"/>
                          </a:solidFill>
                          <a:effectLst/>
                          <a:latin typeface="Times New Roman" pitchFamily="18" charset="0"/>
                          <a:cs typeface="Times New Roman" pitchFamily="18" charset="0"/>
                        </a:rPr>
                        <a:t>2</a:t>
                      </a:r>
                      <a:endParaRPr kumimoji="1" lang="en-US" sz="2800" b="0" i="0" u="none" strike="noStrike" cap="none" normalizeH="0" baseline="0" smtClean="0">
                        <a:ln>
                          <a:noFill/>
                        </a:ln>
                        <a:solidFill>
                          <a:srgbClr val="FF0000"/>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r>
              <a:tr h="48418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sz="1400" b="0" i="0" u="none" strike="noStrike" cap="none" normalizeH="0" baseline="0" smtClean="0">
                          <a:ln>
                            <a:noFill/>
                          </a:ln>
                          <a:solidFill>
                            <a:srgbClr val="FF0000"/>
                          </a:solidFill>
                          <a:effectLst/>
                          <a:latin typeface="Times New Roman" pitchFamily="18" charset="0"/>
                          <a:cs typeface="Times New Roman" pitchFamily="18" charset="0"/>
                        </a:rPr>
                        <a:t>3</a:t>
                      </a:r>
                      <a:endParaRPr kumimoji="1" lang="en-US" sz="2800" b="0" i="0" u="none" strike="noStrike" cap="none" normalizeH="0" baseline="0" smtClean="0">
                        <a:ln>
                          <a:noFill/>
                        </a:ln>
                        <a:solidFill>
                          <a:srgbClr val="FF0000"/>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r>
              <a:tr h="48260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sz="1400" b="0" i="0" u="none" strike="noStrike" cap="none" normalizeH="0" baseline="0" smtClean="0">
                          <a:ln>
                            <a:noFill/>
                          </a:ln>
                          <a:solidFill>
                            <a:srgbClr val="FF0000"/>
                          </a:solidFill>
                          <a:effectLst/>
                          <a:latin typeface="Times New Roman" pitchFamily="18" charset="0"/>
                          <a:cs typeface="Times New Roman" pitchFamily="18" charset="0"/>
                        </a:rPr>
                        <a:t>4</a:t>
                      </a:r>
                      <a:endParaRPr kumimoji="1" lang="en-US" sz="2800" b="0" i="0" u="none" strike="noStrike" cap="none" normalizeH="0" baseline="0" smtClean="0">
                        <a:ln>
                          <a:noFill/>
                        </a:ln>
                        <a:solidFill>
                          <a:srgbClr val="FF0000"/>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r>
              <a:tr h="48418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sz="1400" b="0" i="0" u="none" strike="noStrike" cap="none" normalizeH="0" baseline="0" smtClean="0">
                          <a:ln>
                            <a:noFill/>
                          </a:ln>
                          <a:solidFill>
                            <a:srgbClr val="FF0000"/>
                          </a:solidFill>
                          <a:effectLst/>
                          <a:latin typeface="Times New Roman" pitchFamily="18" charset="0"/>
                          <a:cs typeface="Times New Roman" pitchFamily="18" charset="0"/>
                        </a:rPr>
                        <a:t>5</a:t>
                      </a:r>
                      <a:endParaRPr kumimoji="1" lang="en-US" sz="2800" b="0" i="0" u="none" strike="noStrike" cap="none" normalizeH="0" baseline="0" smtClean="0">
                        <a:ln>
                          <a:noFill/>
                        </a:ln>
                        <a:solidFill>
                          <a:srgbClr val="FF0000"/>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r>
              <a:tr h="48260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sz="1400" b="0" i="0" u="none" strike="noStrike" cap="none" normalizeH="0" baseline="0" smtClean="0">
                          <a:ln>
                            <a:noFill/>
                          </a:ln>
                          <a:solidFill>
                            <a:srgbClr val="FF0000"/>
                          </a:solidFill>
                          <a:effectLst/>
                          <a:latin typeface="Times New Roman" pitchFamily="18" charset="0"/>
                          <a:cs typeface="Times New Roman" pitchFamily="18" charset="0"/>
                        </a:rPr>
                        <a:t>6</a:t>
                      </a:r>
                      <a:endParaRPr kumimoji="1" lang="en-US" sz="2800" b="0" i="0" u="none" strike="noStrike" cap="none" normalizeH="0" baseline="0" smtClean="0">
                        <a:ln>
                          <a:noFill/>
                        </a:ln>
                        <a:solidFill>
                          <a:srgbClr val="FF0000"/>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r>
              <a:tr h="48418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sz="1400" b="0" i="0" u="none" strike="noStrike" cap="none" normalizeH="0" baseline="0" smtClean="0">
                          <a:ln>
                            <a:noFill/>
                          </a:ln>
                          <a:solidFill>
                            <a:srgbClr val="FF0000"/>
                          </a:solidFill>
                          <a:effectLst/>
                          <a:latin typeface="Times New Roman" pitchFamily="18" charset="0"/>
                          <a:cs typeface="Times New Roman" pitchFamily="18" charset="0"/>
                        </a:rPr>
                        <a:t>7</a:t>
                      </a:r>
                      <a:endParaRPr kumimoji="1" lang="en-US" sz="2800" b="0" i="0" u="none" strike="noStrike" cap="none" normalizeH="0" baseline="0" smtClean="0">
                        <a:ln>
                          <a:noFill/>
                        </a:ln>
                        <a:solidFill>
                          <a:srgbClr val="FF0000"/>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r>
              <a:tr h="48418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sz="1400" b="0" i="0" u="none" strike="noStrike" cap="none" normalizeH="0" baseline="0" smtClean="0">
                          <a:ln>
                            <a:noFill/>
                          </a:ln>
                          <a:solidFill>
                            <a:srgbClr val="FF0000"/>
                          </a:solidFill>
                          <a:effectLst/>
                          <a:latin typeface="Times New Roman" pitchFamily="18" charset="0"/>
                          <a:cs typeface="Times New Roman" pitchFamily="18" charset="0"/>
                        </a:rPr>
                        <a:t>8</a:t>
                      </a:r>
                      <a:endParaRPr kumimoji="1" lang="en-US" sz="2800" b="0" i="0" u="none" strike="noStrike" cap="none" normalizeH="0" baseline="0" smtClean="0">
                        <a:ln>
                          <a:noFill/>
                        </a:ln>
                        <a:solidFill>
                          <a:srgbClr val="FF0000"/>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r>
              <a:tr h="48260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sz="1400" b="0" i="0" u="none" strike="noStrike" cap="none" normalizeH="0" baseline="0" smtClean="0">
                          <a:ln>
                            <a:noFill/>
                          </a:ln>
                          <a:solidFill>
                            <a:srgbClr val="FF0000"/>
                          </a:solidFill>
                          <a:effectLst/>
                          <a:latin typeface="Times New Roman" pitchFamily="18" charset="0"/>
                          <a:cs typeface="Times New Roman" pitchFamily="18" charset="0"/>
                        </a:rPr>
                        <a:t>9</a:t>
                      </a:r>
                      <a:endParaRPr kumimoji="1" lang="en-US" sz="2800" b="0" i="0" u="none" strike="noStrike" cap="none" normalizeH="0" baseline="0" smtClean="0">
                        <a:ln>
                          <a:noFill/>
                        </a:ln>
                        <a:solidFill>
                          <a:srgbClr val="FF0000"/>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r>
              <a:tr h="48418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sz="1400" b="0" i="0" u="none" strike="noStrike" cap="none" normalizeH="0" baseline="0" smtClean="0">
                          <a:ln>
                            <a:noFill/>
                          </a:ln>
                          <a:solidFill>
                            <a:srgbClr val="FF0000"/>
                          </a:solidFill>
                          <a:effectLst/>
                          <a:latin typeface="Times New Roman" pitchFamily="18" charset="0"/>
                          <a:cs typeface="Times New Roman" pitchFamily="18" charset="0"/>
                        </a:rPr>
                        <a:t>10</a:t>
                      </a:r>
                      <a:endParaRPr kumimoji="1" lang="en-US" sz="2800" b="0" i="0" u="none" strike="noStrike" cap="none" normalizeH="0" baseline="0" smtClean="0">
                        <a:ln>
                          <a:noFill/>
                        </a:ln>
                        <a:solidFill>
                          <a:srgbClr val="FF0000"/>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r>
            </a:tbl>
          </a:graphicData>
        </a:graphic>
      </p:graphicFrame>
      <p:sp>
        <p:nvSpPr>
          <p:cNvPr id="98148" name="Text Box 868"/>
          <p:cNvSpPr txBox="1">
            <a:spLocks noChangeArrowheads="1"/>
          </p:cNvSpPr>
          <p:nvPr/>
        </p:nvSpPr>
        <p:spPr bwMode="auto">
          <a:xfrm>
            <a:off x="1600200" y="609600"/>
            <a:ext cx="2149475" cy="366713"/>
          </a:xfrm>
          <a:prstGeom prst="rect">
            <a:avLst/>
          </a:prstGeom>
          <a:noFill/>
          <a:ln w="12700" cap="sq">
            <a:noFill/>
            <a:miter lim="800000"/>
            <a:headEnd type="none" w="sm" len="sm"/>
            <a:tailEnd type="none" w="sm" len="sm"/>
          </a:ln>
          <a:effectLst/>
        </p:spPr>
        <p:txBody>
          <a:bodyPr>
            <a:spAutoFit/>
          </a:bodyPr>
          <a:lstStyle/>
          <a:p>
            <a:r>
              <a:rPr lang="en-US" b="1">
                <a:solidFill>
                  <a:srgbClr val="FF0000"/>
                </a:solidFill>
                <a:latin typeface="Verdana" pitchFamily="34" charset="0"/>
              </a:rPr>
              <a:t>Empty Ocean</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ChangeArrowheads="1"/>
          </p:cNvSpPr>
          <p:nvPr>
            <p:ph type="title"/>
          </p:nvPr>
        </p:nvSpPr>
        <p:spPr>
          <a:noFill/>
          <a:ln/>
        </p:spPr>
        <p:txBody>
          <a:bodyPr lIns="92075" tIns="46038" rIns="92075" bIns="46038"/>
          <a:lstStyle/>
          <a:p>
            <a:r>
              <a:rPr lang="en-US"/>
              <a:t>Problem Solving Strategies</a:t>
            </a:r>
          </a:p>
        </p:txBody>
      </p:sp>
      <p:sp>
        <p:nvSpPr>
          <p:cNvPr id="5123" name="Rectangle 3"/>
          <p:cNvSpPr>
            <a:spLocks noChangeArrowheads="1"/>
          </p:cNvSpPr>
          <p:nvPr>
            <p:ph type="body" sz="half" idx="1"/>
          </p:nvPr>
        </p:nvSpPr>
        <p:spPr>
          <a:xfrm>
            <a:off x="1371600" y="1981200"/>
            <a:ext cx="6096000" cy="4343400"/>
          </a:xfrm>
          <a:noFill/>
          <a:ln/>
        </p:spPr>
        <p:txBody>
          <a:bodyPr lIns="92075" tIns="46038" rIns="92075" bIns="46038"/>
          <a:lstStyle/>
          <a:p>
            <a:pPr marL="457200" indent="-457200"/>
            <a:r>
              <a:rPr lang="en-US" b="1"/>
              <a:t>What is a strategy?</a:t>
            </a:r>
          </a:p>
          <a:p>
            <a:pPr marL="838200" lvl="1" indent="-381000">
              <a:spcBef>
                <a:spcPct val="50000"/>
              </a:spcBef>
            </a:pPr>
            <a:r>
              <a:rPr lang="en-US"/>
              <a:t>A strategy is a plan of action intended to create a solution to a specific problem.</a:t>
            </a:r>
          </a:p>
        </p:txBody>
      </p:sp>
      <p:sp>
        <p:nvSpPr>
          <p:cNvPr id="5209" name="Text Box 89"/>
          <p:cNvSpPr txBox="1">
            <a:spLocks noChangeArrowheads="1"/>
          </p:cNvSpPr>
          <p:nvPr/>
        </p:nvSpPr>
        <p:spPr bwMode="auto">
          <a:xfrm>
            <a:off x="0" y="6400800"/>
            <a:ext cx="1166813" cy="457200"/>
          </a:xfrm>
          <a:prstGeom prst="rect">
            <a:avLst/>
          </a:prstGeom>
          <a:noFill/>
          <a:ln w="12700" cap="sq">
            <a:noFill/>
            <a:miter lim="800000"/>
            <a:headEnd type="none" w="sm" len="sm"/>
            <a:tailEnd type="none" w="sm" len="sm"/>
          </a:ln>
          <a:effectLst/>
        </p:spPr>
        <p:txBody>
          <a:bodyPr>
            <a:spAutoFit/>
          </a:bodyPr>
          <a:lstStyle/>
          <a:p>
            <a:pPr eaLnBrk="1" hangingPunct="1"/>
            <a:r>
              <a:rPr lang="en-US" sz="1200" b="1">
                <a:solidFill>
                  <a:schemeClr val="bg1"/>
                </a:solidFill>
                <a:latin typeface="Arial" charset="0"/>
              </a:rPr>
              <a:t>Objective 1</a:t>
            </a:r>
          </a:p>
          <a:p>
            <a:pPr eaLnBrk="1" hangingPunct="1"/>
            <a:r>
              <a:rPr lang="en-US" sz="1200" b="1">
                <a:solidFill>
                  <a:schemeClr val="bg1"/>
                </a:solidFill>
                <a:latin typeface="Arial" charset="0"/>
              </a:rPr>
              <a:t>MS 52 TM A1 </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p:cNvSpPr>
            <a:spLocks noChangeArrowheads="1"/>
          </p:cNvSpPr>
          <p:nvPr>
            <p:ph type="title"/>
          </p:nvPr>
        </p:nvSpPr>
        <p:spPr>
          <a:noFill/>
          <a:ln/>
        </p:spPr>
        <p:txBody>
          <a:bodyPr lIns="92075" tIns="46038" rIns="92075" bIns="46038"/>
          <a:lstStyle/>
          <a:p>
            <a:pPr algn="ctr"/>
            <a:r>
              <a:rPr lang="en-US"/>
              <a:t>Benefits of Meeting New People</a:t>
            </a:r>
          </a:p>
        </p:txBody>
      </p:sp>
      <p:sp>
        <p:nvSpPr>
          <p:cNvPr id="114691" name="Rectangle 3"/>
          <p:cNvSpPr>
            <a:spLocks noChangeArrowheads="1"/>
          </p:cNvSpPr>
          <p:nvPr>
            <p:ph type="body" sz="half" idx="1"/>
          </p:nvPr>
        </p:nvSpPr>
        <p:spPr>
          <a:xfrm>
            <a:off x="1143000" y="1981200"/>
            <a:ext cx="7543800" cy="4343400"/>
          </a:xfrm>
          <a:noFill/>
          <a:ln/>
        </p:spPr>
        <p:txBody>
          <a:bodyPr lIns="92075" tIns="46038" rIns="92075" bIns="46038"/>
          <a:lstStyle/>
          <a:p>
            <a:pPr marL="457200" indent="-457200">
              <a:lnSpc>
                <a:spcPct val="90000"/>
              </a:lnSpc>
              <a:buFont typeface="Wingdings" pitchFamily="2" charset="2"/>
              <a:buNone/>
            </a:pPr>
            <a:r>
              <a:rPr lang="en-US" sz="2800" i="1"/>
              <a:t>  </a:t>
            </a:r>
            <a:r>
              <a:rPr lang="en-US" sz="2800"/>
              <a:t>A. Ability to gain new contacts or resources </a:t>
            </a:r>
          </a:p>
          <a:p>
            <a:pPr marL="457200" indent="-457200">
              <a:lnSpc>
                <a:spcPct val="90000"/>
              </a:lnSpc>
              <a:buFont typeface="Wingdings" pitchFamily="2" charset="2"/>
              <a:buNone/>
            </a:pPr>
            <a:endParaRPr lang="en-US" sz="2800"/>
          </a:p>
          <a:p>
            <a:pPr marL="457200" indent="-457200">
              <a:lnSpc>
                <a:spcPct val="90000"/>
              </a:lnSpc>
              <a:buFont typeface="Wingdings" pitchFamily="2" charset="2"/>
              <a:buNone/>
            </a:pPr>
            <a:r>
              <a:rPr lang="en-US" sz="2800"/>
              <a:t>  B. Ability to feel accepted by a person or group</a:t>
            </a:r>
          </a:p>
          <a:p>
            <a:pPr marL="457200" indent="-457200">
              <a:lnSpc>
                <a:spcPct val="90000"/>
              </a:lnSpc>
              <a:buFont typeface="Wingdings" pitchFamily="2" charset="2"/>
              <a:buNone/>
            </a:pPr>
            <a:endParaRPr lang="en-US" sz="2800"/>
          </a:p>
          <a:p>
            <a:pPr marL="457200" indent="-457200">
              <a:lnSpc>
                <a:spcPct val="90000"/>
              </a:lnSpc>
              <a:buFont typeface="Wingdings" pitchFamily="2" charset="2"/>
              <a:buNone/>
            </a:pPr>
            <a:r>
              <a:rPr lang="en-US" sz="2800"/>
              <a:t>   C. Gain skills or knowledge</a:t>
            </a:r>
          </a:p>
          <a:p>
            <a:pPr marL="457200" indent="-457200">
              <a:lnSpc>
                <a:spcPct val="90000"/>
              </a:lnSpc>
              <a:buFont typeface="Wingdings" pitchFamily="2" charset="2"/>
              <a:buNone/>
            </a:pPr>
            <a:r>
              <a:rPr lang="en-US" sz="2800"/>
              <a:t>	</a:t>
            </a:r>
          </a:p>
          <a:p>
            <a:pPr marL="457200" indent="-457200">
              <a:lnSpc>
                <a:spcPct val="90000"/>
              </a:lnSpc>
              <a:buFont typeface="Wingdings" pitchFamily="2" charset="2"/>
              <a:buNone/>
            </a:pPr>
            <a:r>
              <a:rPr lang="en-US" sz="2800"/>
              <a:t>   D. Develop friendships or business associates </a:t>
            </a:r>
          </a:p>
        </p:txBody>
      </p:sp>
      <p:sp>
        <p:nvSpPr>
          <p:cNvPr id="114692" name="Text Box 4"/>
          <p:cNvSpPr txBox="1">
            <a:spLocks noChangeArrowheads="1"/>
          </p:cNvSpPr>
          <p:nvPr/>
        </p:nvSpPr>
        <p:spPr bwMode="auto">
          <a:xfrm>
            <a:off x="0" y="6400800"/>
            <a:ext cx="1166813" cy="457200"/>
          </a:xfrm>
          <a:prstGeom prst="rect">
            <a:avLst/>
          </a:prstGeom>
          <a:noFill/>
          <a:ln w="12700" cap="sq">
            <a:noFill/>
            <a:miter lim="800000"/>
            <a:headEnd type="none" w="sm" len="sm"/>
            <a:tailEnd type="none" w="sm" len="sm"/>
          </a:ln>
          <a:effectLst/>
        </p:spPr>
        <p:txBody>
          <a:bodyPr>
            <a:spAutoFit/>
          </a:bodyPr>
          <a:lstStyle/>
          <a:p>
            <a:pPr eaLnBrk="1" hangingPunct="1"/>
            <a:r>
              <a:rPr lang="en-US" sz="1200" b="1">
                <a:solidFill>
                  <a:schemeClr val="bg1"/>
                </a:solidFill>
                <a:latin typeface="Arial" charset="0"/>
              </a:rPr>
              <a:t>Objective 1</a:t>
            </a:r>
          </a:p>
          <a:p>
            <a:pPr eaLnBrk="1" hangingPunct="1"/>
            <a:r>
              <a:rPr lang="en-US" sz="1200" b="1">
                <a:solidFill>
                  <a:schemeClr val="bg1"/>
                </a:solidFill>
                <a:latin typeface="Arial" charset="0"/>
              </a:rPr>
              <a:t>MS 52</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ChangeArrowheads="1"/>
          </p:cNvSpPr>
          <p:nvPr>
            <p:ph type="title"/>
          </p:nvPr>
        </p:nvSpPr>
        <p:spPr>
          <a:xfrm>
            <a:off x="1350963" y="0"/>
            <a:ext cx="7793037" cy="1462088"/>
          </a:xfrm>
          <a:noFill/>
          <a:ln/>
        </p:spPr>
        <p:txBody>
          <a:bodyPr lIns="92075" tIns="46038" rIns="92075" bIns="46038"/>
          <a:lstStyle/>
          <a:p>
            <a:r>
              <a:rPr lang="en-US"/>
              <a:t>Problem Solving Strategies</a:t>
            </a:r>
          </a:p>
        </p:txBody>
      </p:sp>
      <p:sp>
        <p:nvSpPr>
          <p:cNvPr id="83971" name="Rectangle 3"/>
          <p:cNvSpPr>
            <a:spLocks noChangeArrowheads="1"/>
          </p:cNvSpPr>
          <p:nvPr>
            <p:ph type="body" sz="half" idx="1"/>
          </p:nvPr>
        </p:nvSpPr>
        <p:spPr>
          <a:xfrm>
            <a:off x="990600" y="2743200"/>
            <a:ext cx="7772400" cy="4343400"/>
          </a:xfrm>
          <a:noFill/>
          <a:ln/>
        </p:spPr>
        <p:txBody>
          <a:bodyPr lIns="92075" tIns="46038" rIns="92075" bIns="46038"/>
          <a:lstStyle/>
          <a:p>
            <a:pPr marL="457200" indent="-457200">
              <a:lnSpc>
                <a:spcPct val="90000"/>
              </a:lnSpc>
              <a:spcBef>
                <a:spcPct val="50000"/>
              </a:spcBef>
              <a:buFont typeface="Wingdings" pitchFamily="2" charset="2"/>
              <a:buAutoNum type="arabicPeriod"/>
            </a:pPr>
            <a:r>
              <a:rPr lang="en-US" sz="2800" b="1">
                <a:solidFill>
                  <a:srgbClr val="FF0000"/>
                </a:solidFill>
              </a:rPr>
              <a:t>Define</a:t>
            </a:r>
            <a:r>
              <a:rPr lang="en-US" sz="2800"/>
              <a:t> the problem</a:t>
            </a:r>
            <a:br>
              <a:rPr lang="en-US" sz="2800"/>
            </a:br>
            <a:r>
              <a:rPr lang="en-US" sz="2800" i="1"/>
              <a:t>—what is the problem you want to solve?</a:t>
            </a:r>
          </a:p>
          <a:p>
            <a:pPr marL="457200" indent="-457200">
              <a:lnSpc>
                <a:spcPct val="90000"/>
              </a:lnSpc>
              <a:spcBef>
                <a:spcPct val="50000"/>
              </a:spcBef>
              <a:buFont typeface="Wingdings" pitchFamily="2" charset="2"/>
              <a:buAutoNum type="arabicPeriod"/>
            </a:pPr>
            <a:r>
              <a:rPr lang="en-US" sz="2800" b="1">
                <a:solidFill>
                  <a:srgbClr val="FF0000"/>
                </a:solidFill>
              </a:rPr>
              <a:t>Analyze</a:t>
            </a:r>
            <a:r>
              <a:rPr lang="en-US" sz="2800">
                <a:solidFill>
                  <a:srgbClr val="FF0000"/>
                </a:solidFill>
              </a:rPr>
              <a:t> </a:t>
            </a:r>
            <a:r>
              <a:rPr lang="en-US" sz="2800"/>
              <a:t>the problem</a:t>
            </a:r>
            <a:br>
              <a:rPr lang="en-US" sz="2800"/>
            </a:br>
            <a:r>
              <a:rPr lang="en-US" sz="2800" i="1"/>
              <a:t>—what makes this a problem?</a:t>
            </a:r>
            <a:r>
              <a:rPr lang="en-US" sz="2800"/>
              <a:t>  </a:t>
            </a:r>
          </a:p>
          <a:p>
            <a:pPr marL="457200" indent="-457200">
              <a:lnSpc>
                <a:spcPct val="90000"/>
              </a:lnSpc>
              <a:spcBef>
                <a:spcPct val="50000"/>
              </a:spcBef>
              <a:buFont typeface="Wingdings" pitchFamily="2" charset="2"/>
              <a:buAutoNum type="arabicPeriod"/>
            </a:pPr>
            <a:r>
              <a:rPr lang="en-US" sz="2800" b="1">
                <a:solidFill>
                  <a:srgbClr val="FF0000"/>
                </a:solidFill>
              </a:rPr>
              <a:t>Establish</a:t>
            </a:r>
            <a:r>
              <a:rPr lang="en-US" sz="2800"/>
              <a:t> criteria to evaluate solutions</a:t>
            </a:r>
            <a:br>
              <a:rPr lang="en-US" sz="2800"/>
            </a:br>
            <a:r>
              <a:rPr lang="en-US" sz="2800" i="1"/>
              <a:t>—how would I like to solve this problem?</a:t>
            </a:r>
          </a:p>
        </p:txBody>
      </p:sp>
      <p:sp>
        <p:nvSpPr>
          <p:cNvPr id="83972" name="Text Box 4"/>
          <p:cNvSpPr txBox="1">
            <a:spLocks noChangeArrowheads="1"/>
          </p:cNvSpPr>
          <p:nvPr/>
        </p:nvSpPr>
        <p:spPr bwMode="auto">
          <a:xfrm>
            <a:off x="228600" y="6248400"/>
            <a:ext cx="1166813" cy="457200"/>
          </a:xfrm>
          <a:prstGeom prst="rect">
            <a:avLst/>
          </a:prstGeom>
          <a:noFill/>
          <a:ln w="12700" cap="sq">
            <a:noFill/>
            <a:miter lim="800000"/>
            <a:headEnd type="none" w="sm" len="sm"/>
            <a:tailEnd type="none" w="sm" len="sm"/>
          </a:ln>
          <a:effectLst/>
        </p:spPr>
        <p:txBody>
          <a:bodyPr>
            <a:spAutoFit/>
          </a:bodyPr>
          <a:lstStyle/>
          <a:p>
            <a:pPr eaLnBrk="1" hangingPunct="1"/>
            <a:r>
              <a:rPr lang="en-US" sz="1200" b="1">
                <a:solidFill>
                  <a:schemeClr val="bg1"/>
                </a:solidFill>
                <a:latin typeface="Arial" charset="0"/>
              </a:rPr>
              <a:t>Objective 1</a:t>
            </a:r>
          </a:p>
          <a:p>
            <a:pPr eaLnBrk="1" hangingPunct="1"/>
            <a:r>
              <a:rPr lang="en-US" sz="1200" b="1">
                <a:solidFill>
                  <a:schemeClr val="bg1"/>
                </a:solidFill>
                <a:latin typeface="Arial" charset="0"/>
              </a:rPr>
              <a:t>MS 52 TM A2 </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p:cNvSpPr>
            <a:spLocks noChangeArrowheads="1"/>
          </p:cNvSpPr>
          <p:nvPr>
            <p:ph type="title"/>
          </p:nvPr>
        </p:nvSpPr>
        <p:spPr>
          <a:xfrm>
            <a:off x="1350963" y="0"/>
            <a:ext cx="7793037" cy="1462088"/>
          </a:xfrm>
          <a:noFill/>
          <a:ln/>
        </p:spPr>
        <p:txBody>
          <a:bodyPr lIns="92075" tIns="46038" rIns="92075" bIns="46038"/>
          <a:lstStyle/>
          <a:p>
            <a:r>
              <a:rPr lang="en-US"/>
              <a:t>Problem Solving Strategies</a:t>
            </a:r>
          </a:p>
        </p:txBody>
      </p:sp>
      <p:sp>
        <p:nvSpPr>
          <p:cNvPr id="116739" name="Rectangle 3"/>
          <p:cNvSpPr>
            <a:spLocks noChangeArrowheads="1"/>
          </p:cNvSpPr>
          <p:nvPr>
            <p:ph type="body" sz="half" idx="1"/>
          </p:nvPr>
        </p:nvSpPr>
        <p:spPr>
          <a:xfrm>
            <a:off x="990600" y="2286000"/>
            <a:ext cx="7772400" cy="4267200"/>
          </a:xfrm>
          <a:noFill/>
          <a:ln/>
        </p:spPr>
        <p:txBody>
          <a:bodyPr lIns="92075" tIns="46038" rIns="92075" bIns="46038"/>
          <a:lstStyle/>
          <a:p>
            <a:pPr marL="457200" indent="-457200">
              <a:lnSpc>
                <a:spcPct val="90000"/>
              </a:lnSpc>
              <a:spcBef>
                <a:spcPct val="50000"/>
              </a:spcBef>
              <a:buFont typeface="Wingdings" pitchFamily="2" charset="2"/>
              <a:buNone/>
            </a:pPr>
            <a:r>
              <a:rPr lang="en-US" sz="2800" b="1">
                <a:solidFill>
                  <a:srgbClr val="FF0000"/>
                </a:solidFill>
              </a:rPr>
              <a:t>4. Propose</a:t>
            </a:r>
            <a:r>
              <a:rPr lang="en-US" sz="2800"/>
              <a:t> solutions</a:t>
            </a:r>
            <a:br>
              <a:rPr lang="en-US" sz="2800"/>
            </a:br>
            <a:r>
              <a:rPr lang="en-US" sz="2800" i="1"/>
              <a:t>—what are the possible solutions?</a:t>
            </a:r>
          </a:p>
          <a:p>
            <a:pPr marL="457200" indent="-457200">
              <a:lnSpc>
                <a:spcPct val="90000"/>
              </a:lnSpc>
              <a:spcBef>
                <a:spcPct val="50000"/>
              </a:spcBef>
              <a:buFont typeface="Wingdings" pitchFamily="2" charset="2"/>
              <a:buNone/>
            </a:pPr>
            <a:endParaRPr lang="en-US" sz="2800" i="1"/>
          </a:p>
          <a:p>
            <a:pPr marL="457200" indent="-457200">
              <a:lnSpc>
                <a:spcPct val="90000"/>
              </a:lnSpc>
              <a:spcBef>
                <a:spcPct val="50000"/>
              </a:spcBef>
              <a:buFont typeface="Wingdings" pitchFamily="2" charset="2"/>
              <a:buNone/>
            </a:pPr>
            <a:r>
              <a:rPr lang="en-US" sz="2800" b="1">
                <a:solidFill>
                  <a:srgbClr val="FF0000"/>
                </a:solidFill>
              </a:rPr>
              <a:t>5. Take actions</a:t>
            </a:r>
            <a:r>
              <a:rPr lang="en-US" sz="2800">
                <a:solidFill>
                  <a:srgbClr val="FF0000"/>
                </a:solidFill>
              </a:rPr>
              <a:t/>
            </a:r>
            <a:br>
              <a:rPr lang="en-US" sz="2800">
                <a:solidFill>
                  <a:srgbClr val="FF0000"/>
                </a:solidFill>
              </a:rPr>
            </a:br>
            <a:r>
              <a:rPr lang="en-US" sz="2800" i="1"/>
              <a:t>—what would be the best way to act on the solution</a:t>
            </a:r>
            <a:r>
              <a:rPr lang="en-US" sz="2400" i="1"/>
              <a:t> I decided upon?</a:t>
            </a:r>
          </a:p>
        </p:txBody>
      </p:sp>
      <p:sp>
        <p:nvSpPr>
          <p:cNvPr id="116740" name="Text Box 4"/>
          <p:cNvSpPr txBox="1">
            <a:spLocks noChangeArrowheads="1"/>
          </p:cNvSpPr>
          <p:nvPr/>
        </p:nvSpPr>
        <p:spPr bwMode="auto">
          <a:xfrm>
            <a:off x="228600" y="6248400"/>
            <a:ext cx="1166813" cy="457200"/>
          </a:xfrm>
          <a:prstGeom prst="rect">
            <a:avLst/>
          </a:prstGeom>
          <a:noFill/>
          <a:ln w="12700" cap="sq">
            <a:noFill/>
            <a:miter lim="800000"/>
            <a:headEnd type="none" w="sm" len="sm"/>
            <a:tailEnd type="none" w="sm" len="sm"/>
          </a:ln>
          <a:effectLst/>
        </p:spPr>
        <p:txBody>
          <a:bodyPr>
            <a:spAutoFit/>
          </a:bodyPr>
          <a:lstStyle/>
          <a:p>
            <a:pPr eaLnBrk="1" hangingPunct="1"/>
            <a:r>
              <a:rPr lang="en-US" sz="1200" b="1">
                <a:solidFill>
                  <a:schemeClr val="bg1"/>
                </a:solidFill>
                <a:latin typeface="Arial" charset="0"/>
              </a:rPr>
              <a:t>Objective 1</a:t>
            </a:r>
          </a:p>
          <a:p>
            <a:pPr eaLnBrk="1" hangingPunct="1"/>
            <a:r>
              <a:rPr lang="en-US" sz="1200" b="1">
                <a:solidFill>
                  <a:schemeClr val="bg1"/>
                </a:solidFill>
                <a:latin typeface="Arial" charset="0"/>
              </a:rPr>
              <a:t>MS 52 TM A2 </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ChangeArrowheads="1"/>
          </p:cNvSpPr>
          <p:nvPr>
            <p:ph type="title"/>
          </p:nvPr>
        </p:nvSpPr>
        <p:spPr>
          <a:noFill/>
          <a:ln/>
        </p:spPr>
        <p:txBody>
          <a:bodyPr lIns="92075" tIns="46038" rIns="92075" bIns="46038"/>
          <a:lstStyle/>
          <a:p>
            <a:r>
              <a:rPr lang="en-US"/>
              <a:t>Scenario</a:t>
            </a:r>
          </a:p>
        </p:txBody>
      </p:sp>
      <p:sp>
        <p:nvSpPr>
          <p:cNvPr id="66563" name="Rectangle 3"/>
          <p:cNvSpPr>
            <a:spLocks noChangeArrowheads="1"/>
          </p:cNvSpPr>
          <p:nvPr>
            <p:ph type="body" sz="half" idx="1"/>
          </p:nvPr>
        </p:nvSpPr>
        <p:spPr>
          <a:xfrm>
            <a:off x="838200" y="2133600"/>
            <a:ext cx="8001000" cy="4724400"/>
          </a:xfrm>
          <a:noFill/>
          <a:ln/>
        </p:spPr>
        <p:txBody>
          <a:bodyPr lIns="92075" tIns="46038" rIns="92075" bIns="46038"/>
          <a:lstStyle/>
          <a:p>
            <a:pPr marL="457200" indent="-457200">
              <a:buFont typeface="Wingdings" pitchFamily="2" charset="2"/>
              <a:buNone/>
            </a:pPr>
            <a:r>
              <a:rPr lang="en-US" sz="2400"/>
              <a:t>	You have been asked to solve a problem between Jon and Paul, who have been best friends for many years. They do everything together, and spend a lot of time at each other’s houses. Jon was at Paul’s house recently, and they were playing video games all afternoon. When it was time for Jon to go home, he asked Paul if he could borrow the game and return it to him the next day at school. </a:t>
            </a:r>
            <a:endParaRPr lang="en-US" sz="2400" b="1"/>
          </a:p>
        </p:txBody>
      </p:sp>
      <p:sp>
        <p:nvSpPr>
          <p:cNvPr id="66567" name="Text Box 7"/>
          <p:cNvSpPr txBox="1">
            <a:spLocks noChangeArrowheads="1"/>
          </p:cNvSpPr>
          <p:nvPr/>
        </p:nvSpPr>
        <p:spPr bwMode="auto">
          <a:xfrm>
            <a:off x="228600" y="6172200"/>
            <a:ext cx="1166813" cy="457200"/>
          </a:xfrm>
          <a:prstGeom prst="rect">
            <a:avLst/>
          </a:prstGeom>
          <a:noFill/>
          <a:ln w="12700" cap="sq">
            <a:noFill/>
            <a:miter lim="800000"/>
            <a:headEnd type="none" w="sm" len="sm"/>
            <a:tailEnd type="none" w="sm" len="sm"/>
          </a:ln>
          <a:effectLst/>
        </p:spPr>
        <p:txBody>
          <a:bodyPr>
            <a:spAutoFit/>
          </a:bodyPr>
          <a:lstStyle/>
          <a:p>
            <a:pPr eaLnBrk="1" hangingPunct="1"/>
            <a:r>
              <a:rPr lang="en-US" sz="1200" b="1">
                <a:solidFill>
                  <a:schemeClr val="bg1"/>
                </a:solidFill>
                <a:latin typeface="Arial" charset="0"/>
              </a:rPr>
              <a:t>Objective 2</a:t>
            </a:r>
          </a:p>
          <a:p>
            <a:pPr eaLnBrk="1" hangingPunct="1"/>
            <a:r>
              <a:rPr lang="en-US" sz="1200" b="1">
                <a:solidFill>
                  <a:schemeClr val="bg1"/>
                </a:solidFill>
                <a:latin typeface="Arial" charset="0"/>
              </a:rPr>
              <a:t>MS 52 TM B1 </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p:cNvSpPr>
            <a:spLocks noChangeArrowheads="1"/>
          </p:cNvSpPr>
          <p:nvPr>
            <p:ph type="title"/>
          </p:nvPr>
        </p:nvSpPr>
        <p:spPr>
          <a:noFill/>
          <a:ln/>
        </p:spPr>
        <p:txBody>
          <a:bodyPr lIns="92075" tIns="46038" rIns="92075" bIns="46038"/>
          <a:lstStyle/>
          <a:p>
            <a:r>
              <a:rPr lang="en-US"/>
              <a:t>Scenario</a:t>
            </a:r>
          </a:p>
        </p:txBody>
      </p:sp>
      <p:sp>
        <p:nvSpPr>
          <p:cNvPr id="118787" name="Rectangle 3"/>
          <p:cNvSpPr>
            <a:spLocks noChangeArrowheads="1"/>
          </p:cNvSpPr>
          <p:nvPr>
            <p:ph type="body" sz="half" idx="1"/>
          </p:nvPr>
        </p:nvSpPr>
        <p:spPr>
          <a:xfrm>
            <a:off x="838200" y="1905000"/>
            <a:ext cx="7848600" cy="4648200"/>
          </a:xfrm>
          <a:noFill/>
          <a:ln/>
        </p:spPr>
        <p:txBody>
          <a:bodyPr lIns="92075" tIns="46038" rIns="92075" bIns="46038"/>
          <a:lstStyle/>
          <a:p>
            <a:pPr marL="457200" indent="-457200">
              <a:buFont typeface="Wingdings" pitchFamily="2" charset="2"/>
              <a:buNone/>
            </a:pPr>
            <a:r>
              <a:rPr lang="en-US" sz="2400"/>
              <a:t>	Paul agreed, and Jon took the game home and played with it all evening. When he was getting ready to go to bed, he pulled out the game and placed it next to his bag to take to school the next day. Jon woke up late and was in a hurry. He forgot about the video game he had placed next to his bag. By accident, he stepped on the game and broke it. When Paul saw Jon at school, he asked for the game. Jon told him how he broke it. Paul got mad and stormed off.  </a:t>
            </a:r>
            <a:endParaRPr lang="en-US" sz="2400" b="1"/>
          </a:p>
        </p:txBody>
      </p:sp>
      <p:sp>
        <p:nvSpPr>
          <p:cNvPr id="118788" name="Text Box 4"/>
          <p:cNvSpPr txBox="1">
            <a:spLocks noChangeArrowheads="1"/>
          </p:cNvSpPr>
          <p:nvPr/>
        </p:nvSpPr>
        <p:spPr bwMode="auto">
          <a:xfrm>
            <a:off x="228600" y="6172200"/>
            <a:ext cx="1166813" cy="457200"/>
          </a:xfrm>
          <a:prstGeom prst="rect">
            <a:avLst/>
          </a:prstGeom>
          <a:noFill/>
          <a:ln w="12700" cap="sq">
            <a:noFill/>
            <a:miter lim="800000"/>
            <a:headEnd type="none" w="sm" len="sm"/>
            <a:tailEnd type="none" w="sm" len="sm"/>
          </a:ln>
          <a:effectLst/>
        </p:spPr>
        <p:txBody>
          <a:bodyPr>
            <a:spAutoFit/>
          </a:bodyPr>
          <a:lstStyle/>
          <a:p>
            <a:pPr eaLnBrk="1" hangingPunct="1"/>
            <a:r>
              <a:rPr lang="en-US" sz="1200" b="1">
                <a:solidFill>
                  <a:schemeClr val="bg1"/>
                </a:solidFill>
                <a:latin typeface="Arial" charset="0"/>
              </a:rPr>
              <a:t>Objective 2</a:t>
            </a:r>
          </a:p>
          <a:p>
            <a:pPr eaLnBrk="1" hangingPunct="1"/>
            <a:r>
              <a:rPr lang="en-US" sz="1200" b="1">
                <a:solidFill>
                  <a:schemeClr val="bg1"/>
                </a:solidFill>
                <a:latin typeface="Arial" charset="0"/>
              </a:rPr>
              <a:t>MS 52 TM B1 </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ChangeArrowheads="1"/>
          </p:cNvSpPr>
          <p:nvPr>
            <p:ph type="title"/>
          </p:nvPr>
        </p:nvSpPr>
        <p:spPr>
          <a:noFill/>
          <a:ln/>
        </p:spPr>
        <p:txBody>
          <a:bodyPr lIns="92075" tIns="46038" rIns="92075" bIns="46038"/>
          <a:lstStyle/>
          <a:p>
            <a:r>
              <a:rPr lang="en-US"/>
              <a:t>Scenario Solving</a:t>
            </a:r>
          </a:p>
        </p:txBody>
      </p:sp>
      <p:sp>
        <p:nvSpPr>
          <p:cNvPr id="86019" name="Rectangle 3"/>
          <p:cNvSpPr>
            <a:spLocks noChangeArrowheads="1"/>
          </p:cNvSpPr>
          <p:nvPr>
            <p:ph type="body" sz="half" idx="1"/>
          </p:nvPr>
        </p:nvSpPr>
        <p:spPr>
          <a:xfrm>
            <a:off x="1524000" y="1981200"/>
            <a:ext cx="7086600" cy="4419600"/>
          </a:xfrm>
          <a:noFill/>
          <a:ln/>
        </p:spPr>
        <p:txBody>
          <a:bodyPr lIns="92075" tIns="46038" rIns="92075" bIns="46038"/>
          <a:lstStyle/>
          <a:p>
            <a:pPr marL="457200" indent="-457200">
              <a:spcBef>
                <a:spcPct val="100000"/>
              </a:spcBef>
            </a:pPr>
            <a:r>
              <a:rPr lang="en-US" sz="2800" b="1"/>
              <a:t>Define the problem: </a:t>
            </a:r>
          </a:p>
          <a:p>
            <a:pPr marL="457200" indent="-457200">
              <a:spcBef>
                <a:spcPct val="100000"/>
              </a:spcBef>
            </a:pPr>
            <a:r>
              <a:rPr lang="en-US" sz="2800" b="1"/>
              <a:t>Analyze the problem:</a:t>
            </a:r>
          </a:p>
          <a:p>
            <a:pPr marL="457200" indent="-457200">
              <a:spcBef>
                <a:spcPct val="100000"/>
              </a:spcBef>
            </a:pPr>
            <a:r>
              <a:rPr lang="en-US" sz="2800" b="1"/>
              <a:t>Establish criteria to evaluate solutions:</a:t>
            </a:r>
          </a:p>
          <a:p>
            <a:pPr marL="457200" indent="-457200">
              <a:spcBef>
                <a:spcPct val="100000"/>
              </a:spcBef>
            </a:pPr>
            <a:r>
              <a:rPr lang="en-US" sz="2800" b="1"/>
              <a:t>Propose solutions:</a:t>
            </a:r>
          </a:p>
          <a:p>
            <a:pPr marL="457200" indent="-457200">
              <a:spcBef>
                <a:spcPct val="100000"/>
              </a:spcBef>
            </a:pPr>
            <a:r>
              <a:rPr lang="en-US" sz="2800" b="1"/>
              <a:t>Take action</a:t>
            </a:r>
            <a:r>
              <a:rPr lang="en-US" sz="2800"/>
              <a:t>:</a:t>
            </a:r>
          </a:p>
        </p:txBody>
      </p:sp>
      <p:sp>
        <p:nvSpPr>
          <p:cNvPr id="86020" name="Text Box 4"/>
          <p:cNvSpPr txBox="1">
            <a:spLocks noChangeArrowheads="1"/>
          </p:cNvSpPr>
          <p:nvPr/>
        </p:nvSpPr>
        <p:spPr bwMode="auto">
          <a:xfrm>
            <a:off x="228600" y="6324600"/>
            <a:ext cx="1166813" cy="457200"/>
          </a:xfrm>
          <a:prstGeom prst="rect">
            <a:avLst/>
          </a:prstGeom>
          <a:noFill/>
          <a:ln w="12700" cap="sq">
            <a:noFill/>
            <a:miter lim="800000"/>
            <a:headEnd type="none" w="sm" len="sm"/>
            <a:tailEnd type="none" w="sm" len="sm"/>
          </a:ln>
          <a:effectLst/>
        </p:spPr>
        <p:txBody>
          <a:bodyPr>
            <a:spAutoFit/>
          </a:bodyPr>
          <a:lstStyle/>
          <a:p>
            <a:pPr eaLnBrk="1" hangingPunct="1"/>
            <a:r>
              <a:rPr lang="en-US" sz="1200" b="1">
                <a:solidFill>
                  <a:schemeClr val="bg1"/>
                </a:solidFill>
                <a:latin typeface="Arial" charset="0"/>
              </a:rPr>
              <a:t>Objective 2</a:t>
            </a:r>
          </a:p>
          <a:p>
            <a:pPr eaLnBrk="1" hangingPunct="1"/>
            <a:r>
              <a:rPr lang="en-US" sz="1200" b="1">
                <a:solidFill>
                  <a:schemeClr val="bg1"/>
                </a:solidFill>
                <a:latin typeface="Arial" charset="0"/>
              </a:rPr>
              <a:t>MS 52 TM B1 </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67590" name="Text Box 6"/>
          <p:cNvSpPr txBox="1">
            <a:spLocks noChangeArrowheads="1"/>
          </p:cNvSpPr>
          <p:nvPr/>
        </p:nvSpPr>
        <p:spPr bwMode="auto">
          <a:xfrm>
            <a:off x="0" y="6400800"/>
            <a:ext cx="1166813" cy="457200"/>
          </a:xfrm>
          <a:prstGeom prst="rect">
            <a:avLst/>
          </a:prstGeom>
          <a:noFill/>
          <a:ln w="12700" cap="sq">
            <a:noFill/>
            <a:miter lim="800000"/>
            <a:headEnd type="none" w="sm" len="sm"/>
            <a:tailEnd type="none" w="sm" len="sm"/>
          </a:ln>
          <a:effectLst/>
        </p:spPr>
        <p:txBody>
          <a:bodyPr>
            <a:spAutoFit/>
          </a:bodyPr>
          <a:lstStyle/>
          <a:p>
            <a:pPr eaLnBrk="1" hangingPunct="1"/>
            <a:r>
              <a:rPr lang="en-US" sz="1200" b="1">
                <a:solidFill>
                  <a:schemeClr val="bg1"/>
                </a:solidFill>
                <a:latin typeface="Arial" charset="0"/>
              </a:rPr>
              <a:t>Objective 2</a:t>
            </a:r>
          </a:p>
          <a:p>
            <a:pPr eaLnBrk="1" hangingPunct="1"/>
            <a:r>
              <a:rPr lang="en-US" sz="1200" b="1">
                <a:solidFill>
                  <a:schemeClr val="bg1"/>
                </a:solidFill>
                <a:latin typeface="Arial" charset="0"/>
              </a:rPr>
              <a:t>MS 52 TM C1 </a:t>
            </a:r>
          </a:p>
        </p:txBody>
      </p:sp>
      <p:graphicFrame>
        <p:nvGraphicFramePr>
          <p:cNvPr id="68554" name="Group 970"/>
          <p:cNvGraphicFramePr>
            <a:graphicFrameLocks noGrp="1"/>
          </p:cNvGraphicFramePr>
          <p:nvPr>
            <p:ph sz="half" idx="2"/>
          </p:nvPr>
        </p:nvGraphicFramePr>
        <p:xfrm>
          <a:off x="1676400" y="762000"/>
          <a:ext cx="7162800" cy="5695950"/>
        </p:xfrm>
        <a:graphic>
          <a:graphicData uri="http://schemas.openxmlformats.org/drawingml/2006/table">
            <a:tbl>
              <a:tblPr/>
              <a:tblGrid>
                <a:gridCol w="650875"/>
                <a:gridCol w="654050"/>
                <a:gridCol w="649288"/>
                <a:gridCol w="650875"/>
                <a:gridCol w="650875"/>
                <a:gridCol w="650875"/>
                <a:gridCol w="650875"/>
                <a:gridCol w="650875"/>
                <a:gridCol w="649287"/>
                <a:gridCol w="654050"/>
                <a:gridCol w="650875"/>
              </a:tblGrid>
              <a:tr h="249238">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sz="1400" b="0" i="0" u="none" strike="noStrike" cap="none" normalizeH="0" baseline="0" smtClean="0">
                          <a:ln>
                            <a:noFill/>
                          </a:ln>
                          <a:solidFill>
                            <a:srgbClr val="FF0000"/>
                          </a:solidFill>
                          <a:effectLst/>
                          <a:latin typeface="Times New Roman" pitchFamily="18" charset="0"/>
                          <a:cs typeface="Times New Roman" pitchFamily="18" charset="0"/>
                        </a:rPr>
                        <a:t>A</a:t>
                      </a:r>
                      <a:endParaRPr kumimoji="1" lang="en-US" sz="2800" b="0" i="0" u="none" strike="noStrike" cap="none" normalizeH="0" baseline="0" smtClean="0">
                        <a:ln>
                          <a:noFill/>
                        </a:ln>
                        <a:solidFill>
                          <a:srgbClr val="FF0000"/>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sz="1400" b="0" i="0" u="none" strike="noStrike" cap="none" normalizeH="0" baseline="0" smtClean="0">
                          <a:ln>
                            <a:noFill/>
                          </a:ln>
                          <a:solidFill>
                            <a:srgbClr val="FF0000"/>
                          </a:solidFill>
                          <a:effectLst/>
                          <a:latin typeface="Times New Roman" pitchFamily="18" charset="0"/>
                          <a:cs typeface="Times New Roman" pitchFamily="18" charset="0"/>
                        </a:rPr>
                        <a:t>B</a:t>
                      </a:r>
                      <a:endParaRPr kumimoji="1" lang="en-US" sz="2800" b="0" i="0" u="none" strike="noStrike" cap="none" normalizeH="0" baseline="0" smtClean="0">
                        <a:ln>
                          <a:noFill/>
                        </a:ln>
                        <a:solidFill>
                          <a:srgbClr val="FF0000"/>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sz="1400" b="0" i="0" u="none" strike="noStrike" cap="none" normalizeH="0" baseline="0" smtClean="0">
                          <a:ln>
                            <a:noFill/>
                          </a:ln>
                          <a:solidFill>
                            <a:srgbClr val="FF0000"/>
                          </a:solidFill>
                          <a:effectLst/>
                          <a:latin typeface="Times New Roman" pitchFamily="18" charset="0"/>
                          <a:cs typeface="Times New Roman" pitchFamily="18" charset="0"/>
                        </a:rPr>
                        <a:t>C</a:t>
                      </a:r>
                      <a:endParaRPr kumimoji="1" lang="en-US" sz="2800" b="0" i="0" u="none" strike="noStrike" cap="none" normalizeH="0" baseline="0" smtClean="0">
                        <a:ln>
                          <a:noFill/>
                        </a:ln>
                        <a:solidFill>
                          <a:srgbClr val="FF0000"/>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sz="1400" b="0" i="0" u="none" strike="noStrike" cap="none" normalizeH="0" baseline="0" smtClean="0">
                          <a:ln>
                            <a:noFill/>
                          </a:ln>
                          <a:solidFill>
                            <a:srgbClr val="FF0000"/>
                          </a:solidFill>
                          <a:effectLst/>
                          <a:latin typeface="Times New Roman" pitchFamily="18" charset="0"/>
                          <a:cs typeface="Times New Roman" pitchFamily="18" charset="0"/>
                        </a:rPr>
                        <a:t>D</a:t>
                      </a:r>
                      <a:endParaRPr kumimoji="1" lang="en-US" sz="2800" b="0" i="0" u="none" strike="noStrike" cap="none" normalizeH="0" baseline="0" smtClean="0">
                        <a:ln>
                          <a:noFill/>
                        </a:ln>
                        <a:solidFill>
                          <a:srgbClr val="FF0000"/>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sz="1400" b="0" i="0" u="none" strike="noStrike" cap="none" normalizeH="0" baseline="0" smtClean="0">
                          <a:ln>
                            <a:noFill/>
                          </a:ln>
                          <a:solidFill>
                            <a:srgbClr val="FF0000"/>
                          </a:solidFill>
                          <a:effectLst/>
                          <a:latin typeface="Times New Roman" pitchFamily="18" charset="0"/>
                          <a:cs typeface="Times New Roman" pitchFamily="18" charset="0"/>
                        </a:rPr>
                        <a:t>E</a:t>
                      </a:r>
                      <a:endParaRPr kumimoji="1" lang="en-US" sz="2800" b="0" i="0" u="none" strike="noStrike" cap="none" normalizeH="0" baseline="0" smtClean="0">
                        <a:ln>
                          <a:noFill/>
                        </a:ln>
                        <a:solidFill>
                          <a:srgbClr val="FF0000"/>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sz="1400" b="0" i="0" u="none" strike="noStrike" cap="none" normalizeH="0" baseline="0" smtClean="0">
                          <a:ln>
                            <a:noFill/>
                          </a:ln>
                          <a:solidFill>
                            <a:srgbClr val="FF0000"/>
                          </a:solidFill>
                          <a:effectLst/>
                          <a:latin typeface="Times New Roman" pitchFamily="18" charset="0"/>
                          <a:cs typeface="Times New Roman" pitchFamily="18" charset="0"/>
                        </a:rPr>
                        <a:t>F</a:t>
                      </a:r>
                      <a:endParaRPr kumimoji="1" lang="en-US" sz="2800" b="0" i="0" u="none" strike="noStrike" cap="none" normalizeH="0" baseline="0" smtClean="0">
                        <a:ln>
                          <a:noFill/>
                        </a:ln>
                        <a:solidFill>
                          <a:srgbClr val="FF0000"/>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sz="1400" b="0" i="0" u="none" strike="noStrike" cap="none" normalizeH="0" baseline="0" smtClean="0">
                          <a:ln>
                            <a:noFill/>
                          </a:ln>
                          <a:solidFill>
                            <a:srgbClr val="FF0000"/>
                          </a:solidFill>
                          <a:effectLst/>
                          <a:latin typeface="Times New Roman" pitchFamily="18" charset="0"/>
                          <a:cs typeface="Times New Roman" pitchFamily="18" charset="0"/>
                        </a:rPr>
                        <a:t>G</a:t>
                      </a:r>
                      <a:endParaRPr kumimoji="1" lang="en-US" sz="2800" b="0" i="0" u="none" strike="noStrike" cap="none" normalizeH="0" baseline="0" smtClean="0">
                        <a:ln>
                          <a:noFill/>
                        </a:ln>
                        <a:solidFill>
                          <a:srgbClr val="FF0000"/>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sz="1400" b="0" i="0" u="none" strike="noStrike" cap="none" normalizeH="0" baseline="0" smtClean="0">
                          <a:ln>
                            <a:noFill/>
                          </a:ln>
                          <a:solidFill>
                            <a:srgbClr val="FF0000"/>
                          </a:solidFill>
                          <a:effectLst/>
                          <a:latin typeface="Times New Roman" pitchFamily="18" charset="0"/>
                          <a:cs typeface="Times New Roman" pitchFamily="18" charset="0"/>
                        </a:rPr>
                        <a:t>H</a:t>
                      </a:r>
                      <a:endParaRPr kumimoji="1" lang="en-US" sz="2800" b="0" i="0" u="none" strike="noStrike" cap="none" normalizeH="0" baseline="0" smtClean="0">
                        <a:ln>
                          <a:noFill/>
                        </a:ln>
                        <a:solidFill>
                          <a:srgbClr val="FF0000"/>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sz="1400" b="0" i="0" u="none" strike="noStrike" cap="none" normalizeH="0" baseline="0" smtClean="0">
                          <a:ln>
                            <a:noFill/>
                          </a:ln>
                          <a:solidFill>
                            <a:srgbClr val="FF0000"/>
                          </a:solidFill>
                          <a:effectLst/>
                          <a:latin typeface="Times New Roman" pitchFamily="18" charset="0"/>
                          <a:cs typeface="Times New Roman" pitchFamily="18" charset="0"/>
                        </a:rPr>
                        <a:t>I</a:t>
                      </a:r>
                      <a:endParaRPr kumimoji="1" lang="en-US" sz="2800" b="0" i="0" u="none" strike="noStrike" cap="none" normalizeH="0" baseline="0" smtClean="0">
                        <a:ln>
                          <a:noFill/>
                        </a:ln>
                        <a:solidFill>
                          <a:srgbClr val="FF0000"/>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sz="1400" b="0" i="0" u="none" strike="noStrike" cap="none" normalizeH="0" baseline="0" smtClean="0">
                          <a:ln>
                            <a:noFill/>
                          </a:ln>
                          <a:solidFill>
                            <a:srgbClr val="FF0000"/>
                          </a:solidFill>
                          <a:effectLst/>
                          <a:latin typeface="Times New Roman" pitchFamily="18" charset="0"/>
                          <a:cs typeface="Times New Roman" pitchFamily="18" charset="0"/>
                        </a:rPr>
                        <a:t>J</a:t>
                      </a:r>
                      <a:endParaRPr kumimoji="1" lang="en-US" sz="2800" b="0" i="0" u="none" strike="noStrike" cap="none" normalizeH="0" baseline="0" smtClean="0">
                        <a:ln>
                          <a:noFill/>
                        </a:ln>
                        <a:solidFill>
                          <a:srgbClr val="FF0000"/>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r>
              <a:tr h="24923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sz="1400" b="0" i="0" u="none" strike="noStrike" cap="none" normalizeH="0" baseline="0" smtClean="0">
                          <a:ln>
                            <a:noFill/>
                          </a:ln>
                          <a:solidFill>
                            <a:srgbClr val="FF0000"/>
                          </a:solidFill>
                          <a:effectLst/>
                          <a:latin typeface="Times New Roman" pitchFamily="18" charset="0"/>
                          <a:cs typeface="Times New Roman" pitchFamily="18" charset="0"/>
                        </a:rPr>
                        <a:t>1</a:t>
                      </a:r>
                      <a:endParaRPr kumimoji="1" lang="en-US" sz="2800" b="0" i="0" u="none" strike="noStrike" cap="none" normalizeH="0" baseline="0" smtClean="0">
                        <a:ln>
                          <a:noFill/>
                        </a:ln>
                        <a:solidFill>
                          <a:srgbClr val="FF0000"/>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r>
              <a:tr h="24923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sz="1400" b="0" i="0" u="none" strike="noStrike" cap="none" normalizeH="0" baseline="0" smtClean="0">
                          <a:ln>
                            <a:noFill/>
                          </a:ln>
                          <a:solidFill>
                            <a:srgbClr val="FF0000"/>
                          </a:solidFill>
                          <a:effectLst/>
                          <a:latin typeface="Times New Roman" pitchFamily="18" charset="0"/>
                          <a:cs typeface="Times New Roman" pitchFamily="18" charset="0"/>
                        </a:rPr>
                        <a:t> 2</a:t>
                      </a:r>
                      <a:endParaRPr kumimoji="1" lang="en-US" sz="2800" b="0" i="0" u="none" strike="noStrike" cap="none" normalizeH="0" baseline="0" smtClean="0">
                        <a:ln>
                          <a:noFill/>
                        </a:ln>
                        <a:solidFill>
                          <a:srgbClr val="FF0000"/>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r>
              <a:tr h="24923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sz="1400" b="0" i="0" u="none" strike="noStrike" cap="none" normalizeH="0" baseline="0" smtClean="0">
                          <a:ln>
                            <a:noFill/>
                          </a:ln>
                          <a:solidFill>
                            <a:srgbClr val="FF0000"/>
                          </a:solidFill>
                          <a:effectLst/>
                          <a:latin typeface="Times New Roman" pitchFamily="18" charset="0"/>
                          <a:cs typeface="Times New Roman" pitchFamily="18" charset="0"/>
                        </a:rPr>
                        <a:t>3</a:t>
                      </a:r>
                      <a:endParaRPr kumimoji="1" lang="en-US" sz="2800" b="0" i="0" u="none" strike="noStrike" cap="none" normalizeH="0" baseline="0" smtClean="0">
                        <a:ln>
                          <a:noFill/>
                        </a:ln>
                        <a:solidFill>
                          <a:srgbClr val="FF0000"/>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r>
              <a:tr h="52070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sz="1400" b="0" i="0" u="none" strike="noStrike" cap="none" normalizeH="0" baseline="0" smtClean="0">
                          <a:ln>
                            <a:noFill/>
                          </a:ln>
                          <a:solidFill>
                            <a:srgbClr val="FF0000"/>
                          </a:solidFill>
                          <a:effectLst/>
                          <a:latin typeface="Times New Roman" pitchFamily="18" charset="0"/>
                          <a:cs typeface="Times New Roman" pitchFamily="18" charset="0"/>
                        </a:rPr>
                        <a:t>4</a:t>
                      </a:r>
                      <a:endParaRPr kumimoji="1" lang="en-US" sz="2800" b="0" i="0" u="none" strike="noStrike" cap="none" normalizeH="0" baseline="0" smtClean="0">
                        <a:ln>
                          <a:noFill/>
                        </a:ln>
                        <a:solidFill>
                          <a:srgbClr val="FF0000"/>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r>
              <a:tr h="24923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sz="1400" b="0" i="0" u="none" strike="noStrike" cap="none" normalizeH="0" baseline="0" smtClean="0">
                          <a:ln>
                            <a:noFill/>
                          </a:ln>
                          <a:solidFill>
                            <a:srgbClr val="FF0000"/>
                          </a:solidFill>
                          <a:effectLst/>
                          <a:latin typeface="Times New Roman" pitchFamily="18" charset="0"/>
                          <a:cs typeface="Times New Roman" pitchFamily="18" charset="0"/>
                        </a:rPr>
                        <a:t>5</a:t>
                      </a:r>
                      <a:endParaRPr kumimoji="1" lang="en-US" sz="2800" b="0" i="0" u="none" strike="noStrike" cap="none" normalizeH="0" baseline="0" smtClean="0">
                        <a:ln>
                          <a:noFill/>
                        </a:ln>
                        <a:solidFill>
                          <a:srgbClr val="FF0000"/>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r>
              <a:tr h="24923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sz="1400" b="0" i="0" u="none" strike="noStrike" cap="none" normalizeH="0" baseline="0" smtClean="0">
                          <a:ln>
                            <a:noFill/>
                          </a:ln>
                          <a:solidFill>
                            <a:srgbClr val="FF0000"/>
                          </a:solidFill>
                          <a:effectLst/>
                          <a:latin typeface="Times New Roman" pitchFamily="18" charset="0"/>
                          <a:cs typeface="Times New Roman" pitchFamily="18" charset="0"/>
                        </a:rPr>
                        <a:t>6</a:t>
                      </a:r>
                      <a:endParaRPr kumimoji="1" lang="en-US" sz="2800" b="0" i="0" u="none" strike="noStrike" cap="none" normalizeH="0" baseline="0" smtClean="0">
                        <a:ln>
                          <a:noFill/>
                        </a:ln>
                        <a:solidFill>
                          <a:srgbClr val="FF0000"/>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r>
              <a:tr h="24923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sz="1400" b="0" i="0" u="none" strike="noStrike" cap="none" normalizeH="0" baseline="0" smtClean="0">
                          <a:ln>
                            <a:noFill/>
                          </a:ln>
                          <a:solidFill>
                            <a:srgbClr val="FF0000"/>
                          </a:solidFill>
                          <a:effectLst/>
                          <a:latin typeface="Times New Roman" pitchFamily="18" charset="0"/>
                          <a:cs typeface="Times New Roman" pitchFamily="18" charset="0"/>
                        </a:rPr>
                        <a:t>7</a:t>
                      </a:r>
                      <a:endParaRPr kumimoji="1" lang="en-US" sz="2800" b="0" i="0" u="none" strike="noStrike" cap="none" normalizeH="0" baseline="0" smtClean="0">
                        <a:ln>
                          <a:noFill/>
                        </a:ln>
                        <a:solidFill>
                          <a:srgbClr val="FF0000"/>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r>
              <a:tr h="24923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sz="1400" b="0" i="0" u="none" strike="noStrike" cap="none" normalizeH="0" baseline="0" smtClean="0">
                          <a:ln>
                            <a:noFill/>
                          </a:ln>
                          <a:solidFill>
                            <a:srgbClr val="FF0000"/>
                          </a:solidFill>
                          <a:effectLst/>
                          <a:latin typeface="Times New Roman" pitchFamily="18" charset="0"/>
                          <a:cs typeface="Times New Roman" pitchFamily="18" charset="0"/>
                        </a:rPr>
                        <a:t>8</a:t>
                      </a:r>
                      <a:endParaRPr kumimoji="1" lang="en-US" sz="2800" b="0" i="0" u="none" strike="noStrike" cap="none" normalizeH="0" baseline="0" smtClean="0">
                        <a:ln>
                          <a:noFill/>
                        </a:ln>
                        <a:solidFill>
                          <a:srgbClr val="FF0000"/>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r>
              <a:tr h="24923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sz="1400" b="0" i="0" u="none" strike="noStrike" cap="none" normalizeH="0" baseline="0" smtClean="0">
                          <a:ln>
                            <a:noFill/>
                          </a:ln>
                          <a:solidFill>
                            <a:srgbClr val="FF0000"/>
                          </a:solidFill>
                          <a:effectLst/>
                          <a:latin typeface="Times New Roman" pitchFamily="18" charset="0"/>
                          <a:cs typeface="Times New Roman" pitchFamily="18" charset="0"/>
                        </a:rPr>
                        <a:t>9</a:t>
                      </a:r>
                      <a:endParaRPr kumimoji="1" lang="en-US" sz="2800" b="0" i="0" u="none" strike="noStrike" cap="none" normalizeH="0" baseline="0" smtClean="0">
                        <a:ln>
                          <a:noFill/>
                        </a:ln>
                        <a:solidFill>
                          <a:srgbClr val="FF0000"/>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r>
              <a:tr h="263525">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sz="1400" b="0" i="0" u="none" strike="noStrike" cap="none" normalizeH="0" baseline="0" smtClean="0">
                          <a:ln>
                            <a:noFill/>
                          </a:ln>
                          <a:solidFill>
                            <a:srgbClr val="FF0000"/>
                          </a:solidFill>
                          <a:effectLst/>
                          <a:latin typeface="Times New Roman" pitchFamily="18" charset="0"/>
                          <a:cs typeface="Times New Roman" pitchFamily="18" charset="0"/>
                        </a:rPr>
                        <a:t>10</a:t>
                      </a:r>
                      <a:endParaRPr kumimoji="1" lang="en-US" sz="2800" b="0" i="0" u="none" strike="noStrike" cap="none" normalizeH="0" baseline="0" smtClean="0">
                        <a:ln>
                          <a:noFill/>
                        </a:ln>
                        <a:solidFill>
                          <a:srgbClr val="FF0000"/>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r>
            </a:tbl>
          </a:graphicData>
        </a:graphic>
      </p:graphicFrame>
      <p:sp>
        <p:nvSpPr>
          <p:cNvPr id="68548" name="Text Box 964"/>
          <p:cNvSpPr txBox="1">
            <a:spLocks noChangeArrowheads="1"/>
          </p:cNvSpPr>
          <p:nvPr/>
        </p:nvSpPr>
        <p:spPr bwMode="auto">
          <a:xfrm>
            <a:off x="1752600" y="304800"/>
            <a:ext cx="2149475" cy="396875"/>
          </a:xfrm>
          <a:prstGeom prst="rect">
            <a:avLst/>
          </a:prstGeom>
          <a:noFill/>
          <a:ln w="12700" cap="sq">
            <a:noFill/>
            <a:miter lim="800000"/>
            <a:headEnd type="none" w="sm" len="sm"/>
            <a:tailEnd type="none" w="sm" len="sm"/>
          </a:ln>
          <a:effectLst/>
        </p:spPr>
        <p:txBody>
          <a:bodyPr>
            <a:spAutoFit/>
          </a:bodyPr>
          <a:lstStyle/>
          <a:p>
            <a:r>
              <a:rPr lang="en-US" sz="2000" b="1">
                <a:solidFill>
                  <a:srgbClr val="FF0000"/>
                </a:solidFill>
                <a:latin typeface="Verdana" pitchFamily="34" charset="0"/>
              </a:rPr>
              <a:t>Ocean</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585BF1E7EC2C041B26EC0D94B031A2B" ma:contentTypeVersion="8" ma:contentTypeDescription="Create a new document." ma:contentTypeScope="" ma:versionID="d2ff85afcd0bd1787a940054d8ddfd48">
  <xsd:schema xmlns:xsd="http://www.w3.org/2001/XMLSchema" xmlns:xs="http://www.w3.org/2001/XMLSchema" xmlns:p="http://schemas.microsoft.com/office/2006/metadata/properties" xmlns:ns2="7d75d6f9-8bd4-4602-97a0-53722360a9f2" targetNamespace="http://schemas.microsoft.com/office/2006/metadata/properties" ma:root="true" ma:fieldsID="7794668b00080dc134d5101d02f02a42" ns2:_="">
    <xsd:import namespace="7d75d6f9-8bd4-4602-97a0-53722360a9f2"/>
    <xsd:element name="properties">
      <xsd:complexType>
        <xsd:sequence>
          <xsd:element name="documentManagement">
            <xsd:complexType>
              <xsd:all>
                <xsd:element ref="ns2:FromServer" minOccurs="0"/>
                <xsd:element ref="ns2:Department" minOccurs="0"/>
                <xsd:element ref="ns2:DocumentID" minOccurs="0"/>
                <xsd:element ref="ns2:Comments" minOccurs="0"/>
                <xsd:element ref="ns2:QFMSP_x0020_source_x0020_nam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d75d6f9-8bd4-4602-97a0-53722360a9f2" elementFormDefault="qualified">
    <xsd:import namespace="http://schemas.microsoft.com/office/2006/documentManagement/types"/>
    <xsd:import namespace="http://schemas.microsoft.com/office/infopath/2007/PartnerControls"/>
    <xsd:element name="FromServer" ma:index="8" nillable="true" ma:displayName="FromServer" ma:default="" ma:internalName="FromServer">
      <xsd:simpleType>
        <xsd:restriction base="dms:Text"/>
      </xsd:simpleType>
    </xsd:element>
    <xsd:element name="Department" ma:index="9" nillable="true" ma:displayName="Department" ma:default="(No department)" ma:internalName="Department">
      <xsd:simpleType>
        <xsd:restriction base="dms:Text"/>
      </xsd:simpleType>
    </xsd:element>
    <xsd:element name="DocumentID" ma:index="10" nillable="true" ma:displayName="DocumentID" ma:default="" ma:internalName="DocumentID">
      <xsd:simpleType>
        <xsd:restriction base="dms:Text"/>
      </xsd:simpleType>
    </xsd:element>
    <xsd:element name="Comments" ma:index="12" nillable="true" ma:displayName="Comments" ma:default="" ma:internalName="Comments">
      <xsd:simpleType>
        <xsd:restriction base="dms:Text"/>
      </xsd:simpleType>
    </xsd:element>
    <xsd:element name="QFMSP_x0020_source_x0020_name" ma:index="13" nillable="true" ma:displayName="QFMSP source name" ma:description="Quest File Migrator original source name." ma:hidden="true" ma:internalName="QFMSP_x0020_source_x0020_nam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ma:index="11"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documentManagement>
    <QFMSP_x0020_source_x0020_name xmlns="7d75d6f9-8bd4-4602-97a0-53722360a9f2" xsi:nil="true"/>
    <Comments xmlns="7d75d6f9-8bd4-4602-97a0-53722360a9f2" xsi:nil="true"/>
    <FromServer xmlns="7d75d6f9-8bd4-4602-97a0-53722360a9f2" xsi:nil="true"/>
    <Department xmlns="7d75d6f9-8bd4-4602-97a0-53722360a9f2">(No department)</Department>
    <DocumentID xmlns="7d75d6f9-8bd4-4602-97a0-53722360a9f2" xsi:nil="true"/>
  </documentManagement>
</p:properties>
</file>

<file path=customXml/itemProps1.xml><?xml version="1.0" encoding="utf-8"?>
<ds:datastoreItem xmlns:ds="http://schemas.openxmlformats.org/officeDocument/2006/customXml" ds:itemID="{12F17B87-9468-4D2B-8947-04B1A9FE1055}"/>
</file>

<file path=customXml/itemProps2.xml><?xml version="1.0" encoding="utf-8"?>
<ds:datastoreItem xmlns:ds="http://schemas.openxmlformats.org/officeDocument/2006/customXml" ds:itemID="{0BF3D7D4-16CA-466F-92EA-B0CDDE7EA26B}"/>
</file>

<file path=customXml/itemProps3.xml><?xml version="1.0" encoding="utf-8"?>
<ds:datastoreItem xmlns:ds="http://schemas.openxmlformats.org/officeDocument/2006/customXml" ds:itemID="{046DEA0E-94C9-4149-92AA-02926C8CBC8B}"/>
</file>

<file path=docProps/app.xml><?xml version="1.0" encoding="utf-8"?>
<Properties xmlns="http://schemas.openxmlformats.org/officeDocument/2006/extended-properties" xmlns:vt="http://schemas.openxmlformats.org/officeDocument/2006/docPropsVTypes">
  <Template>Blends</Template>
  <TotalTime>35</TotalTime>
  <Words>446</Words>
  <Application>Microsoft PowerPoint</Application>
  <PresentationFormat>On-screen Show (4:3)</PresentationFormat>
  <Paragraphs>101</Paragraphs>
  <Slides>11</Slides>
  <Notes>11</Notes>
  <HiddenSlides>0</HiddenSlides>
  <MMClips>0</MMClips>
  <ScaleCrop>false</ScaleCrop>
  <HeadingPairs>
    <vt:vector size="6" baseType="variant">
      <vt:variant>
        <vt:lpstr>Fonts Used</vt:lpstr>
      </vt:variant>
      <vt:variant>
        <vt:i4>6</vt:i4>
      </vt:variant>
      <vt:variant>
        <vt:lpstr>Design Template</vt:lpstr>
      </vt:variant>
      <vt:variant>
        <vt:i4>1</vt:i4>
      </vt:variant>
      <vt:variant>
        <vt:lpstr>Slide Titles</vt:lpstr>
      </vt:variant>
      <vt:variant>
        <vt:i4>11</vt:i4>
      </vt:variant>
    </vt:vector>
  </HeadingPairs>
  <TitlesOfParts>
    <vt:vector size="18" baseType="lpstr">
      <vt:lpstr>Times New Roman</vt:lpstr>
      <vt:lpstr>Tahoma</vt:lpstr>
      <vt:lpstr>Wingdings</vt:lpstr>
      <vt:lpstr>Brush Script MT</vt:lpstr>
      <vt:lpstr>Arial</vt:lpstr>
      <vt:lpstr>Verdana</vt:lpstr>
      <vt:lpstr>Blends</vt:lpstr>
      <vt:lpstr>Developing Solutions and Strategies</vt:lpstr>
      <vt:lpstr>Problem Solving Strategies</vt:lpstr>
      <vt:lpstr>Benefits of Meeting New People</vt:lpstr>
      <vt:lpstr>Problem Solving Strategies</vt:lpstr>
      <vt:lpstr>Problem Solving Strategies</vt:lpstr>
      <vt:lpstr>Scenario</vt:lpstr>
      <vt:lpstr>Scenario</vt:lpstr>
      <vt:lpstr>Scenario Solving</vt:lpstr>
      <vt:lpstr>Slide 9</vt:lpstr>
      <vt:lpstr>key</vt:lpstr>
      <vt:lpstr>Slide 11</vt:lpstr>
    </vt:vector>
  </TitlesOfParts>
  <Company>Centre Pointe Education, Inc.</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Mark Reardon</dc:creator>
  <cp:lastModifiedBy>kblankenship</cp:lastModifiedBy>
  <cp:revision>6</cp:revision>
  <cp:lastPrinted>1601-01-01T00:00:00Z</cp:lastPrinted>
  <dcterms:created xsi:type="dcterms:W3CDTF">2004-01-23T23:28:18Z</dcterms:created>
  <dcterms:modified xsi:type="dcterms:W3CDTF">2008-02-06T20:08:05Z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2</vt:i4>
  </property>
  <property fmtid="{D5CDD505-2E9C-101B-9397-08002B2CF9AE}" pid="3" name="LCID">
    <vt:i4>1033</vt:i4>
  </property>
  <property fmtid="{D5CDD505-2E9C-101B-9397-08002B2CF9AE}" pid="4" name="ContentTypeId">
    <vt:lpwstr>0x0101003585BF1E7EC2C041B26EC0D94B031A2B</vt:lpwstr>
  </property>
</Properties>
</file>