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60" r:id="rId4"/>
    <p:sldId id="259" r:id="rId5"/>
    <p:sldId id="261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 varScale="1">
        <p:scale>
          <a:sx n="109" d="100"/>
          <a:sy n="109" d="100"/>
        </p:scale>
        <p:origin x="-30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18F27CE5-7848-4A84-A280-274DFEBD8D5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E7248BE-FA80-4B31-9B10-3E14023049E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A6C5E9-BA94-4A67-8E92-5F4FE0676991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9E4F1B-20B3-4C11-84FE-E6AE2EE1D50D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A28A1E-01CA-4364-91CC-76272400DB1E}" type="slidenum">
              <a:rPr lang="en-US"/>
              <a:pPr/>
              <a:t>3</a:t>
            </a:fld>
            <a:endParaRPr lang="en-US"/>
          </a:p>
        </p:txBody>
      </p:sp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EED2B3-68E9-427F-BF8C-79D5344DA3E6}" type="slidenum">
              <a:rPr lang="en-US"/>
              <a:pPr/>
              <a:t>4</a:t>
            </a:fld>
            <a:endParaRPr lang="en-US"/>
          </a:p>
        </p:txBody>
      </p:sp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3C465E-D64B-494D-83AC-21BA1BCFE1B9}" type="slidenum">
              <a:rPr lang="en-US"/>
              <a:pPr/>
              <a:t>5</a:t>
            </a:fld>
            <a:endParaRPr lang="en-US"/>
          </a:p>
        </p:txBody>
      </p:sp>
      <p:sp>
        <p:nvSpPr>
          <p:cNvPr id="76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Applying Critical Thinking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How do I begin to grow?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pic>
        <p:nvPicPr>
          <p:cNvPr id="5210" name="Picture 90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5307013" y="1676400"/>
            <a:ext cx="3008312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1447800" y="247650"/>
            <a:ext cx="7772400" cy="104775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FF00"/>
                </a:solidFill>
              </a:rPr>
              <a:t>Developing a Critical Thinking Strategy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76400" y="1752600"/>
            <a:ext cx="6858000" cy="44958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Become a lifelong </a:t>
            </a:r>
            <a:r>
              <a:rPr lang="en-US" sz="2800" b="1">
                <a:solidFill>
                  <a:srgbClr val="FFFF00"/>
                </a:solidFill>
              </a:rPr>
              <a:t>learner</a:t>
            </a:r>
            <a:r>
              <a:rPr lang="en-US" sz="280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US" sz="2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n-US" sz="280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n-US" sz="280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Keep an </a:t>
            </a:r>
            <a:r>
              <a:rPr lang="en-US" sz="2800" b="1">
                <a:solidFill>
                  <a:srgbClr val="FFFF00"/>
                </a:solidFill>
              </a:rPr>
              <a:t>open mind</a:t>
            </a:r>
            <a:r>
              <a:rPr lang="en-US" sz="280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US" sz="2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US" sz="28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sz="2800" b="1">
                <a:solidFill>
                  <a:srgbClr val="FFFF00"/>
                </a:solidFill>
              </a:rPr>
              <a:t>Read</a:t>
            </a:r>
            <a:r>
              <a:rPr lang="en-US" sz="2800">
                <a:solidFill>
                  <a:srgbClr val="FF0000"/>
                </a:solidFill>
              </a:rPr>
              <a:t> books, magazines, newspapers, and Internet articles.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25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5307013" y="1676400"/>
            <a:ext cx="3008312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1" name="Rectangle 3"/>
          <p:cNvSpPr>
            <a:spLocks noChangeArrowheads="1"/>
          </p:cNvSpPr>
          <p:nvPr>
            <p:ph type="title"/>
          </p:nvPr>
        </p:nvSpPr>
        <p:spPr>
          <a:xfrm>
            <a:off x="1447800" y="247650"/>
            <a:ext cx="7772400" cy="104775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FF00"/>
                </a:solidFill>
              </a:rPr>
              <a:t>Developing a Critical Thinking Strategy</a:t>
            </a:r>
          </a:p>
        </p:txBody>
      </p:sp>
      <p:sp>
        <p:nvSpPr>
          <p:cNvPr id="73732" name="Rectangle 4"/>
          <p:cNvSpPr>
            <a:spLocks noChangeArrowheads="1"/>
          </p:cNvSpPr>
          <p:nvPr>
            <p:ph type="body" sz="half" idx="1"/>
          </p:nvPr>
        </p:nvSpPr>
        <p:spPr>
          <a:xfrm>
            <a:off x="1828800" y="1600200"/>
            <a:ext cx="6705600" cy="4800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Become a lifelong </a:t>
            </a:r>
            <a:r>
              <a:rPr lang="en-US" sz="2800" b="1">
                <a:solidFill>
                  <a:srgbClr val="FFFF00"/>
                </a:solidFill>
              </a:rPr>
              <a:t>learner</a:t>
            </a:r>
            <a:r>
              <a:rPr lang="en-US" sz="2800">
                <a:solidFill>
                  <a:srgbClr val="FFFF00"/>
                </a:solidFill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Keep an </a:t>
            </a:r>
            <a:r>
              <a:rPr lang="en-US" sz="2800" b="1">
                <a:solidFill>
                  <a:srgbClr val="FFFF00"/>
                </a:solidFill>
              </a:rPr>
              <a:t>open mind</a:t>
            </a:r>
            <a:r>
              <a:rPr lang="en-US" sz="2800">
                <a:solidFill>
                  <a:srgbClr val="FFFF00"/>
                </a:solidFill>
              </a:rPr>
              <a:t>.</a:t>
            </a:r>
          </a:p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sz="2800" b="1">
                <a:solidFill>
                  <a:srgbClr val="FFFF00"/>
                </a:solidFill>
              </a:rPr>
              <a:t>Read</a:t>
            </a:r>
            <a:r>
              <a:rPr lang="en-US" sz="2800">
                <a:solidFill>
                  <a:srgbClr val="FF0000"/>
                </a:solidFill>
              </a:rPr>
              <a:t> books, magazines, newspapers, and Internet articles.</a:t>
            </a:r>
          </a:p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sz="2800" b="1">
                <a:solidFill>
                  <a:srgbClr val="FFFF00"/>
                </a:solidFill>
              </a:rPr>
              <a:t>Watch</a:t>
            </a:r>
            <a:r>
              <a:rPr lang="en-US" sz="2800">
                <a:solidFill>
                  <a:srgbClr val="FF0000"/>
                </a:solidFill>
              </a:rPr>
              <a:t> television and </a:t>
            </a:r>
            <a:r>
              <a:rPr lang="en-US" sz="2800" b="1">
                <a:solidFill>
                  <a:srgbClr val="FFFF00"/>
                </a:solidFill>
              </a:rPr>
              <a:t>listen</a:t>
            </a:r>
            <a:r>
              <a:rPr lang="en-US" sz="2800">
                <a:solidFill>
                  <a:srgbClr val="FF0000"/>
                </a:solidFill>
              </a:rPr>
              <a:t> to the radio, especially the news.</a:t>
            </a:r>
          </a:p>
          <a:p>
            <a:pPr>
              <a:spcBef>
                <a:spcPct val="50000"/>
              </a:spcBef>
              <a:buClr>
                <a:srgbClr val="FF0000"/>
              </a:buClr>
            </a:pPr>
            <a:r>
              <a:rPr lang="en-US" sz="2800" b="1">
                <a:solidFill>
                  <a:srgbClr val="FFFF00"/>
                </a:solidFill>
              </a:rPr>
              <a:t>Talk to experts</a:t>
            </a:r>
            <a:r>
              <a:rPr lang="en-US" sz="2800">
                <a:solidFill>
                  <a:srgbClr val="FF0000"/>
                </a:solidFill>
              </a:rPr>
              <a:t> in fields of interest.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Keep a </a:t>
            </a:r>
            <a:r>
              <a:rPr lang="en-US" sz="2800" b="1">
                <a:solidFill>
                  <a:srgbClr val="FFFF00"/>
                </a:solidFill>
              </a:rPr>
              <a:t>journal</a:t>
            </a:r>
            <a:r>
              <a:rPr lang="en-US" sz="2800">
                <a:solidFill>
                  <a:srgbClr val="FF0000"/>
                </a:solidFill>
              </a:rPr>
              <a:t> of observations.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25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37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37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 build="p" bldLvl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pic>
        <p:nvPicPr>
          <p:cNvPr id="68615" name="Picture 7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7162800" y="2667000"/>
            <a:ext cx="144780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2" name="Rectangle 4"/>
          <p:cNvSpPr>
            <a:spLocks noChangeArrowheads="1"/>
          </p:cNvSpPr>
          <p:nvPr>
            <p:ph type="body" sz="half" idx="1"/>
          </p:nvPr>
        </p:nvSpPr>
        <p:spPr>
          <a:xfrm>
            <a:off x="1600200" y="2057400"/>
            <a:ext cx="5638800" cy="45720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Locate</a:t>
            </a:r>
            <a:r>
              <a:rPr lang="en-US" sz="2800">
                <a:solidFill>
                  <a:srgbClr val="FF0000"/>
                </a:solidFill>
              </a:rPr>
              <a:t> the main point or problem.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Scan</a:t>
            </a:r>
            <a:r>
              <a:rPr lang="en-US" sz="2800">
                <a:solidFill>
                  <a:srgbClr val="FF0000"/>
                </a:solidFill>
              </a:rPr>
              <a:t> reading material for a topic sentence or summary.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Look</a:t>
            </a:r>
            <a:r>
              <a:rPr lang="en-US" sz="2800">
                <a:solidFill>
                  <a:srgbClr val="FF0000"/>
                </a:solidFill>
              </a:rPr>
              <a:t> for the focus of the discussion.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68611" name="Rectangle 3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3600" b="1">
                <a:solidFill>
                  <a:srgbClr val="FFFF00"/>
                </a:solidFill>
              </a:rPr>
              <a:t>Developing a Critical Thinking Strategy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8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8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 uiExpand="1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6934200" y="3657600"/>
            <a:ext cx="190500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0" name="Rectangle 4"/>
          <p:cNvSpPr>
            <a:spLocks noChangeArrowheads="1"/>
          </p:cNvSpPr>
          <p:nvPr>
            <p:ph type="body" sz="half" idx="1"/>
          </p:nvPr>
        </p:nvSpPr>
        <p:spPr>
          <a:xfrm>
            <a:off x="1600200" y="1600200"/>
            <a:ext cx="5638800" cy="50292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Question</a:t>
            </a:r>
            <a:r>
              <a:rPr lang="en-US" sz="2800">
                <a:solidFill>
                  <a:srgbClr val="FF0000"/>
                </a:solidFill>
              </a:rPr>
              <a:t> the statements.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Understand</a:t>
            </a:r>
            <a:r>
              <a:rPr lang="en-US" sz="2800">
                <a:solidFill>
                  <a:srgbClr val="FF0000"/>
                </a:solidFill>
              </a:rPr>
              <a:t> the reason behind the argument.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Evaluate</a:t>
            </a:r>
            <a:r>
              <a:rPr lang="en-US" sz="2800">
                <a:solidFill>
                  <a:srgbClr val="FF0000"/>
                </a:solidFill>
              </a:rPr>
              <a:t> the evidence.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Test</a:t>
            </a:r>
            <a:r>
              <a:rPr lang="en-US" sz="2800">
                <a:solidFill>
                  <a:srgbClr val="FF0000"/>
                </a:solidFill>
              </a:rPr>
              <a:t> the statements with reason, previous knowledge, and research.</a:t>
            </a:r>
          </a:p>
        </p:txBody>
      </p:sp>
      <p:sp>
        <p:nvSpPr>
          <p:cNvPr id="75781" name="Rectangle 5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3600" b="1">
                <a:solidFill>
                  <a:srgbClr val="FFFF00"/>
                </a:solidFill>
              </a:rPr>
              <a:t>Developing a Critical Thinking Strategy</a:t>
            </a:r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5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5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0" grpId="0" build="p" bldLvl="3"/>
    </p:bld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21D29E-D5CE-40C8-9D61-0472A2E37B48}"/>
</file>

<file path=customXml/itemProps2.xml><?xml version="1.0" encoding="utf-8"?>
<ds:datastoreItem xmlns:ds="http://schemas.openxmlformats.org/officeDocument/2006/customXml" ds:itemID="{166EA78E-DA61-4D04-AA40-03396DD68C35}"/>
</file>

<file path=customXml/itemProps3.xml><?xml version="1.0" encoding="utf-8"?>
<ds:datastoreItem xmlns:ds="http://schemas.openxmlformats.org/officeDocument/2006/customXml" ds:itemID="{D29ED876-ADE9-4EF7-B2B6-A60046CB143B}"/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53</TotalTime>
  <Words>155</Words>
  <Application>Microsoft PowerPoint</Application>
  <PresentationFormat>On-screen Show (4:3)</PresentationFormat>
  <Paragraphs>38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Times New Roman</vt:lpstr>
      <vt:lpstr>Arial</vt:lpstr>
      <vt:lpstr>Lucida Calligraphy</vt:lpstr>
      <vt:lpstr>LK Template</vt:lpstr>
      <vt:lpstr>Applying Critical Thinking</vt:lpstr>
      <vt:lpstr>Developing a Critical Thinking Strategy</vt:lpstr>
      <vt:lpstr>Developing a Critical Thinking Strategy</vt:lpstr>
      <vt:lpstr>Developing a Critical Thinking Strategy</vt:lpstr>
      <vt:lpstr>Developing a Critical Thinking Strategy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4</cp:revision>
  <cp:lastPrinted>1601-01-01T00:00:00Z</cp:lastPrinted>
  <dcterms:created xsi:type="dcterms:W3CDTF">2003-12-02T04:25:20Z</dcterms:created>
  <dcterms:modified xsi:type="dcterms:W3CDTF">2008-01-01T20:41:27Z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