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1" r:id="rId2"/>
    <p:sldId id="257" r:id="rId3"/>
    <p:sldId id="262" r:id="rId4"/>
    <p:sldId id="263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26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BAA0032F-CDD7-474F-A2BB-F35FC070ED5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0508D0B-9226-44C1-9849-06D7287B281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7413CA-B80B-462D-9A33-6D1A206E1474}" type="slidenum">
              <a:rPr lang="en-US"/>
              <a:pPr/>
              <a:t>1</a:t>
            </a:fld>
            <a:endParaRPr lang="en-US"/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916BB-BE17-4B28-9078-975B3491A7EA}" type="slidenum">
              <a:rPr lang="en-US"/>
              <a:pPr/>
              <a:t>2</a:t>
            </a:fld>
            <a:endParaRPr lang="en-US"/>
          </a:p>
        </p:txBody>
      </p:sp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7C6AAC-B72C-4690-9386-D71D427EB05E}" type="slidenum">
              <a:rPr lang="en-US"/>
              <a:pPr/>
              <a:t>3</a:t>
            </a:fld>
            <a:endParaRPr lang="en-US"/>
          </a:p>
        </p:txBody>
      </p:sp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73444A-813B-4B26-A770-8FFD2B9C9D46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1066800" y="2895600"/>
            <a:ext cx="72390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066800" y="1295400"/>
            <a:ext cx="72390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ChangeArrowheads="1"/>
          </p:cNvSpPr>
          <p:nvPr>
            <p:ph type="ctrTitle"/>
          </p:nvPr>
        </p:nvSpPr>
        <p:spPr>
          <a:xfrm>
            <a:off x="1219200" y="533400"/>
            <a:ext cx="7924800" cy="2209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How Do You Find Opportunities for Discovery in Organizations? 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subTitle" idx="1"/>
          </p:nvPr>
        </p:nvSpPr>
        <p:spPr>
          <a:xfrm>
            <a:off x="2514600" y="3352800"/>
            <a:ext cx="54102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Opportunities in the FFA</a:t>
            </a:r>
            <a:endParaRPr lang="en-US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-762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FFA: An Integral Component of Agricultural Education</a:t>
            </a:r>
            <a:r>
              <a:rPr lang="en-US" sz="1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524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1676400" y="457200"/>
            <a:ext cx="6934200" cy="838200"/>
          </a:xfrm>
          <a:noFill/>
          <a:ln/>
        </p:spPr>
        <p:txBody>
          <a:bodyPr/>
          <a:lstStyle/>
          <a:p>
            <a:r>
              <a:rPr lang="en-US" sz="5400">
                <a:cs typeface="Times New Roman" pitchFamily="18" charset="0"/>
              </a:rPr>
              <a:t>Discovery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213" name="Rectangle 9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2133600"/>
            <a:ext cx="7620000" cy="2209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2800"/>
              <a:t>	A need people have to learn about new experiences, places, people, etc.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xfrm>
            <a:off x="1676400" y="457200"/>
            <a:ext cx="6934200" cy="8382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Opportunities for Discovery 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00200" y="1600200"/>
            <a:ext cx="6400800" cy="48006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sz="2800">
                <a:cs typeface="Times New Roman" pitchFamily="18" charset="0"/>
              </a:rPr>
              <a:t>Leadership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800">
                <a:cs typeface="Times New Roman" pitchFamily="18" charset="0"/>
              </a:rPr>
              <a:t>New places and people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800">
                <a:cs typeface="Times New Roman" pitchFamily="18" charset="0"/>
              </a:rPr>
              <a:t>Power of knowledge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800">
                <a:cs typeface="Times New Roman" pitchFamily="18" charset="0"/>
              </a:rPr>
              <a:t>Value of service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800">
                <a:cs typeface="Times New Roman" pitchFamily="18" charset="0"/>
              </a:rPr>
              <a:t>Value of diversity 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120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6802" name="Rectangle 2"/>
          <p:cNvSpPr>
            <a:spLocks noChangeArrowheads="1"/>
          </p:cNvSpPr>
          <p:nvPr>
            <p:ph type="title"/>
          </p:nvPr>
        </p:nvSpPr>
        <p:spPr>
          <a:xfrm>
            <a:off x="1295400" y="152400"/>
            <a:ext cx="7848600" cy="1066800"/>
          </a:xfrm>
          <a:noFill/>
          <a:ln/>
        </p:spPr>
        <p:txBody>
          <a:bodyPr/>
          <a:lstStyle/>
          <a:p>
            <a:r>
              <a:rPr lang="en-US" sz="2400">
                <a:cs typeface="Times New Roman" pitchFamily="18" charset="0"/>
              </a:rPr>
              <a:t>Diversity       New Places &amp; People      Power of Knowledge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       Value of Service                   Discovery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0" y="6248400"/>
            <a:ext cx="114935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chemeClr val="bg1"/>
              </a:solidFill>
              <a:latin typeface="Arial" charset="0"/>
            </a:endParaRP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120 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Assess </a:t>
            </a: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620000" cy="48768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/>
              <a:t>	_______ 1. A great way to discover how different people live, work, and perceive the world</a:t>
            </a:r>
            <a:br>
              <a:rPr lang="en-US" sz="2400"/>
            </a:br>
            <a:endParaRPr lang="en-US" sz="24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/>
              <a:t>	_______ 2. Discovery by helping others</a:t>
            </a:r>
            <a:br>
              <a:rPr lang="en-US" sz="2400"/>
            </a:br>
            <a:endParaRPr lang="en-US" sz="24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/>
              <a:t>	_______ 3. Provides technical and interpersonal exploration</a:t>
            </a:r>
            <a:br>
              <a:rPr lang="en-US" sz="2400"/>
            </a:br>
            <a:endParaRPr lang="en-US" sz="24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/>
              <a:t>	_______ 4. A need people have to learn about new experiences, places, people, etc.</a:t>
            </a:r>
            <a:br>
              <a:rPr lang="en-US" sz="2400"/>
            </a:br>
            <a:endParaRPr lang="en-US" sz="24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/>
              <a:t>	_______ 5. Understanding, appreciating, and celebrating the differences between people is a strength of great leaders and organizations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1EB89F-FCEB-4EDC-94A0-443D4F517681}"/>
</file>

<file path=customXml/itemProps2.xml><?xml version="1.0" encoding="utf-8"?>
<ds:datastoreItem xmlns:ds="http://schemas.openxmlformats.org/officeDocument/2006/customXml" ds:itemID="{4AC0A6ED-46B3-423F-84F6-108B537E2E07}"/>
</file>

<file path=customXml/itemProps3.xml><?xml version="1.0" encoding="utf-8"?>
<ds:datastoreItem xmlns:ds="http://schemas.openxmlformats.org/officeDocument/2006/customXml" ds:itemID="{B47D0C75-BE94-4EE0-98AB-1F10363A2E8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130</Words>
  <Application>Microsoft PowerPoint</Application>
  <PresentationFormat>On-screen Show (4:3)</PresentationFormat>
  <Paragraphs>24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Times New Roman</vt:lpstr>
      <vt:lpstr>Arial</vt:lpstr>
      <vt:lpstr>Lucida Calligraphy</vt:lpstr>
      <vt:lpstr>LK Template</vt:lpstr>
      <vt:lpstr>How Do You Find Opportunities for Discovery in Organizations? </vt:lpstr>
      <vt:lpstr>Discovery </vt:lpstr>
      <vt:lpstr>Opportunities for Discovery </vt:lpstr>
      <vt:lpstr>Diversity       New Places &amp; People      Power of Knowledge        Value of Service                   Discovery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16</cp:revision>
  <cp:lastPrinted>1601-01-01T00:00:00Z</cp:lastPrinted>
  <dcterms:created xsi:type="dcterms:W3CDTF">2003-11-25T06:13:37Z</dcterms:created>
  <dcterms:modified xsi:type="dcterms:W3CDTF">2008-01-08T20:00:16Z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