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4FC27-A7D5-7D98-AB9C-607CF057C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575D9-156C-44C2-2099-730533389F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38AE1-4395-F70B-846E-E9101C047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258B4-23C9-CF03-E947-0C012B123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3FD4D-B464-5CD7-9A1D-3B5D7032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375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CED6D-C100-A2C0-7DAC-CD6A04EE9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6F07A7-67AD-BE1D-F045-0602E2FB5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B1158-602D-B391-79B8-02CF6816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CAE74-631C-70C1-49FC-970974C90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38BB2-4C1F-BA30-EB2C-B57E0A294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9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B8CFF5-C2EC-88CA-B84B-5AE8554C6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DC9210-FB86-38AE-BF3E-2F884991C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A44D6-3FC8-C67D-5737-F62C8931A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C2E34-F258-75A5-00D7-AB91F8660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4E70E-E13D-C860-D601-27BA395E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4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17821-CB80-56EB-49EA-7B05B2FC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DC4C8-33B3-1000-5396-F37512A2F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0525A-D2C3-BD20-EBEA-47ACBC227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BEB92-38D7-C0ED-31AE-679FDAB6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FCE71-A55E-5691-7310-3D887540D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92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BE4E1-2E20-0BD9-FC8C-736B16CFB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A754CD-09DB-FE3F-169E-C788F1106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5D20D-38B4-A11C-B991-334A776F6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ED450-4E27-B3C4-6F3E-445153F22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6E333-40EB-ADB1-0667-9B3C9D980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15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65BF8-9BDD-F6AB-2D53-7A724818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5DDBC-1FD1-D393-B056-2E70C8FAA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4A9FFA-686C-DDC6-2BD0-C7478777B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93DAC-6F99-2B49-36CC-373DBFB07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E5C8A-6C78-F94A-4DAD-DBC0B5569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C8431-5175-18A5-6B23-47904E34A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7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80F8D-85C9-BD02-BCE8-16B8C456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CF8A5-08F6-ED8F-BDC4-85D7D9766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6F50EF-2034-25C9-3060-9998F6A79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99A37B-26B5-61FA-9B5E-5370C4EA5C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EC5FF9-DAEE-A318-EE9D-17539199B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08E47-9692-D11F-14A6-DBDE6F3DD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E21E4E-FAA6-C453-4FF7-04773992E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C58642-9990-D814-E749-4BC227380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04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CF47C-5791-EA29-8C91-68D40CD02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0A433B-CAE7-B527-50A9-40958C437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54A92D-5077-738F-EA12-51D55278E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03E7D-852A-9CD3-29BB-563E8C9FF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35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8F98AB-DE88-47DD-F804-0E94B6A58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80CF09-1BB8-F52C-3D9C-0D8D72F64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E6508-7D29-45B6-DC97-291AE4C1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6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D0EEC-A912-9A49-0DF2-46811F5AB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5EF49-1055-9C83-7F37-0C3E7B128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B65973-8632-C561-ED9D-54575727D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12062-9E21-35F9-45A2-2059572DD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91F9E-8917-4EC0-C575-0EFDE9455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56053-A97F-7521-AB79-6C8E3EE8E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1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F1E15-2536-C462-B9A0-526E423CE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BB3396-9F23-59B9-DCDF-38BDBA51E4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70639A-9601-3766-FA00-95140BB43D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09BAB4-6D33-1C4D-4775-496753513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322CF-7CE3-157B-29FF-29DEE2F59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9D2E6D-6ED0-FAAB-910F-04870216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65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FA5CF6-D580-09C0-3194-26610FCC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3E7EB1-3781-14A3-7D29-E397AF2A2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4A5DC-077F-8091-FFFE-F133E172B2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ADE5A6-2AE5-47CD-B784-F6F25F989AE5}" type="datetimeFigureOut">
              <a:rPr lang="en-US" smtClean="0"/>
              <a:t>11/17/2024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99FDC-D8C8-AB0F-8474-84807419F3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F54B3-0D3F-8B18-71D8-407BAD1D3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1677B7-CA56-4FA9-AA42-E5E704887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F6BD4-DBDD-21DE-98F7-3D9841AEF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2103" y="939877"/>
            <a:ext cx="9507794" cy="1179717"/>
          </a:xfrm>
        </p:spPr>
        <p:txBody>
          <a:bodyPr/>
          <a:lstStyle/>
          <a:p>
            <a:r>
              <a:rPr lang="en-US" dirty="0"/>
              <a:t>Playing Cards to Print and Cut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D6CFE-3EA3-E3A6-8CBE-DBACCA70B7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19594"/>
            <a:ext cx="9144000" cy="517678"/>
          </a:xfrm>
        </p:spPr>
        <p:txBody>
          <a:bodyPr/>
          <a:lstStyle/>
          <a:p>
            <a:r>
              <a:rPr lang="en-US" dirty="0"/>
              <a:t>Entering the Sales World Lesson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6C7576F-E392-0B10-57DA-3950BB981961}"/>
              </a:ext>
            </a:extLst>
          </p:cNvPr>
          <p:cNvGrpSpPr/>
          <p:nvPr/>
        </p:nvGrpSpPr>
        <p:grpSpPr>
          <a:xfrm>
            <a:off x="3633019" y="3001065"/>
            <a:ext cx="4925961" cy="2672148"/>
            <a:chOff x="3423853" y="3050226"/>
            <a:chExt cx="4925961" cy="2672148"/>
          </a:xfrm>
        </p:grpSpPr>
        <p:pic>
          <p:nvPicPr>
            <p:cNvPr id="5" name="Picture 4" descr="A logo with a black background&#10;&#10;Description automatically generated">
              <a:extLst>
                <a:ext uri="{FF2B5EF4-FFF2-40B4-BE49-F238E27FC236}">
                  <a16:creationId xmlns:a16="http://schemas.microsoft.com/office/drawing/2014/main" id="{5CD971F3-5372-7763-4FE1-F49A0AB7E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3853" y="3050227"/>
              <a:ext cx="2672147" cy="2672147"/>
            </a:xfrm>
            <a:prstGeom prst="rect">
              <a:avLst/>
            </a:prstGeom>
          </p:spPr>
        </p:pic>
        <p:pic>
          <p:nvPicPr>
            <p:cNvPr id="7" name="Picture 6" descr="A logo of a agricultural education&#10;&#10;Description automatically generated with medium confidence">
              <a:extLst>
                <a:ext uri="{FF2B5EF4-FFF2-40B4-BE49-F238E27FC236}">
                  <a16:creationId xmlns:a16="http://schemas.microsoft.com/office/drawing/2014/main" id="{AC9F9576-3923-93A1-83F9-479F765BF8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3316" y="3050226"/>
              <a:ext cx="2096498" cy="26721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3472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4FB924-C682-9BB6-A846-ADDBF4D7844D}"/>
              </a:ext>
            </a:extLst>
          </p:cNvPr>
          <p:cNvSpPr/>
          <p:nvPr/>
        </p:nvSpPr>
        <p:spPr>
          <a:xfrm>
            <a:off x="334297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FE23D-B0A7-D863-FED1-6885CDA04428}"/>
              </a:ext>
            </a:extLst>
          </p:cNvPr>
          <p:cNvSpPr txBox="1"/>
          <p:nvPr/>
        </p:nvSpPr>
        <p:spPr>
          <a:xfrm>
            <a:off x="1027471" y="1289758"/>
            <a:ext cx="4100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Smartphone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A8F466-377B-8825-AD8D-FF8A32F73970}"/>
              </a:ext>
            </a:extLst>
          </p:cNvPr>
          <p:cNvSpPr/>
          <p:nvPr/>
        </p:nvSpPr>
        <p:spPr>
          <a:xfrm>
            <a:off x="6371305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AA2912-9A97-FE02-BC9A-A67F2CBF8E3D}"/>
              </a:ext>
            </a:extLst>
          </p:cNvPr>
          <p:cNvSpPr txBox="1"/>
          <p:nvPr/>
        </p:nvSpPr>
        <p:spPr>
          <a:xfrm>
            <a:off x="7064479" y="905037"/>
            <a:ext cx="41000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Reusable Water Bottle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6BD13C-2EC5-6347-8913-D21A0B287458}"/>
              </a:ext>
            </a:extLst>
          </p:cNvPr>
          <p:cNvSpPr/>
          <p:nvPr/>
        </p:nvSpPr>
        <p:spPr>
          <a:xfrm>
            <a:off x="334297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AEE17-CCFA-FBB9-E333-00FE5B9C6954}"/>
              </a:ext>
            </a:extLst>
          </p:cNvPr>
          <p:cNvSpPr txBox="1"/>
          <p:nvPr/>
        </p:nvSpPr>
        <p:spPr>
          <a:xfrm>
            <a:off x="1027471" y="4706468"/>
            <a:ext cx="4100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Backpack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A3ABE8-B9A3-3ABB-1233-DCF77A8CD5F4}"/>
              </a:ext>
            </a:extLst>
          </p:cNvPr>
          <p:cNvSpPr/>
          <p:nvPr/>
        </p:nvSpPr>
        <p:spPr>
          <a:xfrm>
            <a:off x="6366386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B777EA-CAA7-636B-4EFD-CFC0D60BDAC2}"/>
              </a:ext>
            </a:extLst>
          </p:cNvPr>
          <p:cNvSpPr txBox="1"/>
          <p:nvPr/>
        </p:nvSpPr>
        <p:spPr>
          <a:xfrm>
            <a:off x="7064479" y="4321747"/>
            <a:ext cx="41000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Bluetooth Speaker</a:t>
            </a:r>
          </a:p>
        </p:txBody>
      </p:sp>
    </p:spTree>
    <p:extLst>
      <p:ext uri="{BB962C8B-B14F-4D97-AF65-F5344CB8AC3E}">
        <p14:creationId xmlns:p14="http://schemas.microsoft.com/office/powerpoint/2010/main" val="62751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4FB924-C682-9BB6-A846-ADDBF4D7844D}"/>
              </a:ext>
            </a:extLst>
          </p:cNvPr>
          <p:cNvSpPr/>
          <p:nvPr/>
        </p:nvSpPr>
        <p:spPr>
          <a:xfrm>
            <a:off x="334297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FE23D-B0A7-D863-FED1-6885CDA04428}"/>
              </a:ext>
            </a:extLst>
          </p:cNvPr>
          <p:cNvSpPr txBox="1"/>
          <p:nvPr/>
        </p:nvSpPr>
        <p:spPr>
          <a:xfrm>
            <a:off x="1027471" y="1289758"/>
            <a:ext cx="4100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Sunglasses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A8F466-377B-8825-AD8D-FF8A32F73970}"/>
              </a:ext>
            </a:extLst>
          </p:cNvPr>
          <p:cNvSpPr/>
          <p:nvPr/>
        </p:nvSpPr>
        <p:spPr>
          <a:xfrm>
            <a:off x="6371305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AA2912-9A97-FE02-BC9A-A67F2CBF8E3D}"/>
              </a:ext>
            </a:extLst>
          </p:cNvPr>
          <p:cNvSpPr txBox="1"/>
          <p:nvPr/>
        </p:nvSpPr>
        <p:spPr>
          <a:xfrm>
            <a:off x="7064479" y="1289758"/>
            <a:ext cx="4100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Yoga Mat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6BD13C-2EC5-6347-8913-D21A0B287458}"/>
              </a:ext>
            </a:extLst>
          </p:cNvPr>
          <p:cNvSpPr/>
          <p:nvPr/>
        </p:nvSpPr>
        <p:spPr>
          <a:xfrm>
            <a:off x="334297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AEE17-CCFA-FBB9-E333-00FE5B9C6954}"/>
              </a:ext>
            </a:extLst>
          </p:cNvPr>
          <p:cNvSpPr txBox="1"/>
          <p:nvPr/>
        </p:nvSpPr>
        <p:spPr>
          <a:xfrm>
            <a:off x="1027471" y="4706468"/>
            <a:ext cx="4100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Running Shoes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A3ABE8-B9A3-3ABB-1233-DCF77A8CD5F4}"/>
              </a:ext>
            </a:extLst>
          </p:cNvPr>
          <p:cNvSpPr/>
          <p:nvPr/>
        </p:nvSpPr>
        <p:spPr>
          <a:xfrm>
            <a:off x="6366386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B777EA-CAA7-636B-4EFD-CFC0D60BDAC2}"/>
              </a:ext>
            </a:extLst>
          </p:cNvPr>
          <p:cNvSpPr txBox="1"/>
          <p:nvPr/>
        </p:nvSpPr>
        <p:spPr>
          <a:xfrm>
            <a:off x="7064479" y="4706468"/>
            <a:ext cx="4100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Electric Bike</a:t>
            </a:r>
          </a:p>
        </p:txBody>
      </p:sp>
    </p:spTree>
    <p:extLst>
      <p:ext uri="{BB962C8B-B14F-4D97-AF65-F5344CB8AC3E}">
        <p14:creationId xmlns:p14="http://schemas.microsoft.com/office/powerpoint/2010/main" val="427260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4FB924-C682-9BB6-A846-ADDBF4D7844D}"/>
              </a:ext>
            </a:extLst>
          </p:cNvPr>
          <p:cNvSpPr/>
          <p:nvPr/>
        </p:nvSpPr>
        <p:spPr>
          <a:xfrm>
            <a:off x="334297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FE23D-B0A7-D863-FED1-6885CDA04428}"/>
              </a:ext>
            </a:extLst>
          </p:cNvPr>
          <p:cNvSpPr txBox="1"/>
          <p:nvPr/>
        </p:nvSpPr>
        <p:spPr>
          <a:xfrm>
            <a:off x="1027471" y="905037"/>
            <a:ext cx="41000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Nonstick Frying Pan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A8F466-377B-8825-AD8D-FF8A32F73970}"/>
              </a:ext>
            </a:extLst>
          </p:cNvPr>
          <p:cNvSpPr/>
          <p:nvPr/>
        </p:nvSpPr>
        <p:spPr>
          <a:xfrm>
            <a:off x="6371305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AA2912-9A97-FE02-BC9A-A67F2CBF8E3D}"/>
              </a:ext>
            </a:extLst>
          </p:cNvPr>
          <p:cNvSpPr txBox="1"/>
          <p:nvPr/>
        </p:nvSpPr>
        <p:spPr>
          <a:xfrm>
            <a:off x="7064479" y="1289758"/>
            <a:ext cx="4100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Dark Chocolate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6BD13C-2EC5-6347-8913-D21A0B287458}"/>
              </a:ext>
            </a:extLst>
          </p:cNvPr>
          <p:cNvSpPr/>
          <p:nvPr/>
        </p:nvSpPr>
        <p:spPr>
          <a:xfrm>
            <a:off x="334297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AEE17-CCFA-FBB9-E333-00FE5B9C6954}"/>
              </a:ext>
            </a:extLst>
          </p:cNvPr>
          <p:cNvSpPr txBox="1"/>
          <p:nvPr/>
        </p:nvSpPr>
        <p:spPr>
          <a:xfrm>
            <a:off x="1027471" y="4706468"/>
            <a:ext cx="4100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Travel Mug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A3ABE8-B9A3-3ABB-1233-DCF77A8CD5F4}"/>
              </a:ext>
            </a:extLst>
          </p:cNvPr>
          <p:cNvSpPr/>
          <p:nvPr/>
        </p:nvSpPr>
        <p:spPr>
          <a:xfrm>
            <a:off x="6366386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B777EA-CAA7-636B-4EFD-CFC0D60BDAC2}"/>
              </a:ext>
            </a:extLst>
          </p:cNvPr>
          <p:cNvSpPr txBox="1"/>
          <p:nvPr/>
        </p:nvSpPr>
        <p:spPr>
          <a:xfrm>
            <a:off x="7069397" y="3937026"/>
            <a:ext cx="410005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nton" panose="00000500000000000000" pitchFamily="2" charset="0"/>
              </a:rPr>
              <a:t>Noise-Canceling Headphones</a:t>
            </a:r>
          </a:p>
        </p:txBody>
      </p:sp>
    </p:spTree>
    <p:extLst>
      <p:ext uri="{BB962C8B-B14F-4D97-AF65-F5344CB8AC3E}">
        <p14:creationId xmlns:p14="http://schemas.microsoft.com/office/powerpoint/2010/main" val="2991417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4FB924-C682-9BB6-A846-ADDBF4D7844D}"/>
              </a:ext>
            </a:extLst>
          </p:cNvPr>
          <p:cNvSpPr/>
          <p:nvPr/>
        </p:nvSpPr>
        <p:spPr>
          <a:xfrm>
            <a:off x="334297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FE23D-B0A7-D863-FED1-6885CDA04428}"/>
              </a:ext>
            </a:extLst>
          </p:cNvPr>
          <p:cNvSpPr txBox="1"/>
          <p:nvPr/>
        </p:nvSpPr>
        <p:spPr>
          <a:xfrm>
            <a:off x="1027471" y="981981"/>
            <a:ext cx="4100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Volunteer/Activist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Passionate about social causes, interested in ethical and sustainable products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A8F466-377B-8825-AD8D-FF8A32F73970}"/>
              </a:ext>
            </a:extLst>
          </p:cNvPr>
          <p:cNvSpPr/>
          <p:nvPr/>
        </p:nvSpPr>
        <p:spPr>
          <a:xfrm>
            <a:off x="6371305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6BD13C-2EC5-6347-8913-D21A0B287458}"/>
              </a:ext>
            </a:extLst>
          </p:cNvPr>
          <p:cNvSpPr/>
          <p:nvPr/>
        </p:nvSpPr>
        <p:spPr>
          <a:xfrm>
            <a:off x="334297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A3ABE8-B9A3-3ABB-1233-DCF77A8CD5F4}"/>
              </a:ext>
            </a:extLst>
          </p:cNvPr>
          <p:cNvSpPr/>
          <p:nvPr/>
        </p:nvSpPr>
        <p:spPr>
          <a:xfrm>
            <a:off x="6366386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99F607-9B43-6DE6-C811-BBBD73D1812B}"/>
              </a:ext>
            </a:extLst>
          </p:cNvPr>
          <p:cNvSpPr txBox="1"/>
          <p:nvPr/>
        </p:nvSpPr>
        <p:spPr>
          <a:xfrm>
            <a:off x="7059560" y="1135869"/>
            <a:ext cx="41000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Food Lover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Enjoys cooking and exploring new restaurants and recipes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0BC279-543A-9BA2-853B-2BE67F4AC4AB}"/>
              </a:ext>
            </a:extLst>
          </p:cNvPr>
          <p:cNvSpPr txBox="1"/>
          <p:nvPr/>
        </p:nvSpPr>
        <p:spPr>
          <a:xfrm>
            <a:off x="1027471" y="4398691"/>
            <a:ext cx="4100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Entrepreneur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Busy building a business, looking for efficient and cost-effective solutions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13D6B2-F8D6-2391-8D8A-80E10BAD03AD}"/>
              </a:ext>
            </a:extLst>
          </p:cNvPr>
          <p:cNvSpPr txBox="1"/>
          <p:nvPr/>
        </p:nvSpPr>
        <p:spPr>
          <a:xfrm>
            <a:off x="7059560" y="4552579"/>
            <a:ext cx="41000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Athlete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Focused on fitness, training and healthy living</a:t>
            </a:r>
          </a:p>
        </p:txBody>
      </p:sp>
    </p:spTree>
    <p:extLst>
      <p:ext uri="{BB962C8B-B14F-4D97-AF65-F5344CB8AC3E}">
        <p14:creationId xmlns:p14="http://schemas.microsoft.com/office/powerpoint/2010/main" val="4091690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4FB924-C682-9BB6-A846-ADDBF4D7844D}"/>
              </a:ext>
            </a:extLst>
          </p:cNvPr>
          <p:cNvSpPr/>
          <p:nvPr/>
        </p:nvSpPr>
        <p:spPr>
          <a:xfrm>
            <a:off x="334297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FE23D-B0A7-D863-FED1-6885CDA04428}"/>
              </a:ext>
            </a:extLst>
          </p:cNvPr>
          <p:cNvSpPr txBox="1"/>
          <p:nvPr/>
        </p:nvSpPr>
        <p:spPr>
          <a:xfrm>
            <a:off x="1027470" y="981981"/>
            <a:ext cx="4100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New Homeowner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Recently moved into their first home and needs useful, functional products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A8F466-377B-8825-AD8D-FF8A32F73970}"/>
              </a:ext>
            </a:extLst>
          </p:cNvPr>
          <p:cNvSpPr/>
          <p:nvPr/>
        </p:nvSpPr>
        <p:spPr>
          <a:xfrm>
            <a:off x="6371305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6BD13C-2EC5-6347-8913-D21A0B287458}"/>
              </a:ext>
            </a:extLst>
          </p:cNvPr>
          <p:cNvSpPr/>
          <p:nvPr/>
        </p:nvSpPr>
        <p:spPr>
          <a:xfrm>
            <a:off x="334297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A3ABE8-B9A3-3ABB-1233-DCF77A8CD5F4}"/>
              </a:ext>
            </a:extLst>
          </p:cNvPr>
          <p:cNvSpPr/>
          <p:nvPr/>
        </p:nvSpPr>
        <p:spPr>
          <a:xfrm>
            <a:off x="6366386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99F607-9B43-6DE6-C811-BBBD73D1812B}"/>
              </a:ext>
            </a:extLst>
          </p:cNvPr>
          <p:cNvSpPr txBox="1"/>
          <p:nvPr/>
        </p:nvSpPr>
        <p:spPr>
          <a:xfrm>
            <a:off x="7059560" y="981981"/>
            <a:ext cx="4100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High School Student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Focused on school, friends and activities with a limited disposable income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0BC279-543A-9BA2-853B-2BE67F4AC4AB}"/>
              </a:ext>
            </a:extLst>
          </p:cNvPr>
          <p:cNvSpPr txBox="1"/>
          <p:nvPr/>
        </p:nvSpPr>
        <p:spPr>
          <a:xfrm>
            <a:off x="1027471" y="4398691"/>
            <a:ext cx="4100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Stay-At-Home Parent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Managing a household, interested in practical and family-friendly products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13D6B2-F8D6-2391-8D8A-80E10BAD03AD}"/>
              </a:ext>
            </a:extLst>
          </p:cNvPr>
          <p:cNvSpPr txBox="1"/>
          <p:nvPr/>
        </p:nvSpPr>
        <p:spPr>
          <a:xfrm>
            <a:off x="7059560" y="4398691"/>
            <a:ext cx="4100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Retiree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Someone with more free time, focused on enjoying life and comfort</a:t>
            </a:r>
          </a:p>
        </p:txBody>
      </p:sp>
    </p:spTree>
    <p:extLst>
      <p:ext uri="{BB962C8B-B14F-4D97-AF65-F5344CB8AC3E}">
        <p14:creationId xmlns:p14="http://schemas.microsoft.com/office/powerpoint/2010/main" val="349745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4FB924-C682-9BB6-A846-ADDBF4D7844D}"/>
              </a:ext>
            </a:extLst>
          </p:cNvPr>
          <p:cNvSpPr/>
          <p:nvPr/>
        </p:nvSpPr>
        <p:spPr>
          <a:xfrm>
            <a:off x="334297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7FE23D-B0A7-D863-FED1-6885CDA04428}"/>
              </a:ext>
            </a:extLst>
          </p:cNvPr>
          <p:cNvSpPr txBox="1"/>
          <p:nvPr/>
        </p:nvSpPr>
        <p:spPr>
          <a:xfrm>
            <a:off x="1027471" y="981980"/>
            <a:ext cx="4100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Busy Professional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Always on the go and appreciates practical, time-saving items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A8F466-377B-8825-AD8D-FF8A32F73970}"/>
              </a:ext>
            </a:extLst>
          </p:cNvPr>
          <p:cNvSpPr/>
          <p:nvPr/>
        </p:nvSpPr>
        <p:spPr>
          <a:xfrm>
            <a:off x="6371305" y="24580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6BD13C-2EC5-6347-8913-D21A0B287458}"/>
              </a:ext>
            </a:extLst>
          </p:cNvPr>
          <p:cNvSpPr/>
          <p:nvPr/>
        </p:nvSpPr>
        <p:spPr>
          <a:xfrm>
            <a:off x="334297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A3ABE8-B9A3-3ABB-1233-DCF77A8CD5F4}"/>
              </a:ext>
            </a:extLst>
          </p:cNvPr>
          <p:cNvSpPr/>
          <p:nvPr/>
        </p:nvSpPr>
        <p:spPr>
          <a:xfrm>
            <a:off x="6366386" y="3662516"/>
            <a:ext cx="5486400" cy="2949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99F607-9B43-6DE6-C811-BBBD73D1812B}"/>
              </a:ext>
            </a:extLst>
          </p:cNvPr>
          <p:cNvSpPr txBox="1"/>
          <p:nvPr/>
        </p:nvSpPr>
        <p:spPr>
          <a:xfrm>
            <a:off x="7059559" y="1135868"/>
            <a:ext cx="41000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Gift Shopper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Searching for thoughtful and unique presents for others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0BC279-543A-9BA2-853B-2BE67F4AC4AB}"/>
              </a:ext>
            </a:extLst>
          </p:cNvPr>
          <p:cNvSpPr txBox="1"/>
          <p:nvPr/>
        </p:nvSpPr>
        <p:spPr>
          <a:xfrm>
            <a:off x="1027471" y="4552579"/>
            <a:ext cx="41000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New Parent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Looking for safe, high-quality products for the family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13D6B2-F8D6-2391-8D8A-80E10BAD03AD}"/>
              </a:ext>
            </a:extLst>
          </p:cNvPr>
          <p:cNvSpPr txBox="1"/>
          <p:nvPr/>
        </p:nvSpPr>
        <p:spPr>
          <a:xfrm>
            <a:off x="7059560" y="4398691"/>
            <a:ext cx="41000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nton" panose="00000500000000000000" pitchFamily="2" charset="0"/>
              </a:rPr>
              <a:t>College Student</a:t>
            </a:r>
          </a:p>
          <a:p>
            <a:pPr algn="ctr"/>
            <a:r>
              <a:rPr lang="en-US" sz="2000" dirty="0">
                <a:latin typeface="Montserrat" panose="00000500000000000000" pitchFamily="2" charset="0"/>
              </a:rPr>
              <a:t>Living in a small space with limited budget but open to convenient solutions</a:t>
            </a:r>
          </a:p>
        </p:txBody>
      </p:sp>
    </p:spTree>
    <p:extLst>
      <p:ext uri="{BB962C8B-B14F-4D97-AF65-F5344CB8AC3E}">
        <p14:creationId xmlns:p14="http://schemas.microsoft.com/office/powerpoint/2010/main" val="1596600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181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Anton</vt:lpstr>
      <vt:lpstr>Aptos</vt:lpstr>
      <vt:lpstr>Aptos Display</vt:lpstr>
      <vt:lpstr>Arial</vt:lpstr>
      <vt:lpstr>Montserrat</vt:lpstr>
      <vt:lpstr>Office Theme</vt:lpstr>
      <vt:lpstr>Playing Cards to Print and Cut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Davis, Amber</dc:creator>
  <cp:lastModifiedBy>Haley Hampton</cp:lastModifiedBy>
  <cp:revision>2</cp:revision>
  <dcterms:created xsi:type="dcterms:W3CDTF">2024-10-01T14:13:21Z</dcterms:created>
  <dcterms:modified xsi:type="dcterms:W3CDTF">2024-11-18T03:56:30Z</dcterms:modified>
</cp:coreProperties>
</file>