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5" r:id="rId5"/>
    <p:sldId id="276" r:id="rId6"/>
    <p:sldId id="277" r:id="rId7"/>
    <p:sldId id="279" r:id="rId8"/>
    <p:sldId id="281" r:id="rId9"/>
    <p:sldId id="284" r:id="rId10"/>
    <p:sldId id="288" r:id="rId11"/>
    <p:sldId id="283" r:id="rId12"/>
    <p:sldId id="278" r:id="rId13"/>
    <p:sldId id="294" r:id="rId14"/>
    <p:sldId id="293" r:id="rId15"/>
    <p:sldId id="295" r:id="rId16"/>
    <p:sldId id="291" r:id="rId17"/>
    <p:sldId id="290" r:id="rId18"/>
    <p:sldId id="285" r:id="rId19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67" autoAdjust="0"/>
    <p:restoredTop sz="94660"/>
  </p:normalViewPr>
  <p:slideViewPr>
    <p:cSldViewPr>
      <p:cViewPr varScale="1">
        <p:scale>
          <a:sx n="99" d="100"/>
          <a:sy n="99" d="100"/>
        </p:scale>
        <p:origin x="321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5CECD9-E21B-478C-8AB7-E31C049F2347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1703E594-47CC-48CE-A9AA-E41C2DF682E7}">
      <dgm:prSet phldrT="[Text]"/>
      <dgm:spPr>
        <a:ln w="57150">
          <a:solidFill>
            <a:srgbClr val="0070C0"/>
          </a:solidFill>
        </a:ln>
      </dgm:spPr>
      <dgm:t>
        <a:bodyPr/>
        <a:lstStyle/>
        <a:p>
          <a:r>
            <a:rPr lang="en-US" dirty="0" smtClean="0"/>
            <a:t>Investigate</a:t>
          </a:r>
          <a:endParaRPr lang="en-US" dirty="0"/>
        </a:p>
      </dgm:t>
    </dgm:pt>
    <dgm:pt modelId="{86A5AD62-9849-4816-9408-3F7BFEDE9885}" type="parTrans" cxnId="{92BA8048-2AD4-4DBA-9639-87DD644D342B}">
      <dgm:prSet/>
      <dgm:spPr/>
      <dgm:t>
        <a:bodyPr/>
        <a:lstStyle/>
        <a:p>
          <a:endParaRPr lang="en-US"/>
        </a:p>
      </dgm:t>
    </dgm:pt>
    <dgm:pt modelId="{A715F580-6779-451E-9331-C72C95B2D568}" type="sibTrans" cxnId="{92BA8048-2AD4-4DBA-9639-87DD644D342B}">
      <dgm:prSet/>
      <dgm:spPr/>
      <dgm:t>
        <a:bodyPr/>
        <a:lstStyle/>
        <a:p>
          <a:endParaRPr lang="en-US"/>
        </a:p>
      </dgm:t>
    </dgm:pt>
    <dgm:pt modelId="{48EA8157-A041-4901-82C2-00F2FB77A43E}">
      <dgm:prSet phldrT="[Text]"/>
      <dgm:spPr>
        <a:ln w="57150">
          <a:solidFill>
            <a:srgbClr val="0070C0"/>
          </a:solidFill>
        </a:ln>
      </dgm:spPr>
      <dgm:t>
        <a:bodyPr/>
        <a:lstStyle/>
        <a:p>
          <a:r>
            <a:rPr lang="en-US" dirty="0" smtClean="0"/>
            <a:t>Plan</a:t>
          </a:r>
          <a:endParaRPr lang="en-US" dirty="0"/>
        </a:p>
      </dgm:t>
    </dgm:pt>
    <dgm:pt modelId="{03D98073-991D-4133-AA58-EF8CBD75E46F}" type="parTrans" cxnId="{71A20561-2FE6-4CEF-B4E2-D900382348B4}">
      <dgm:prSet/>
      <dgm:spPr/>
      <dgm:t>
        <a:bodyPr/>
        <a:lstStyle/>
        <a:p>
          <a:endParaRPr lang="en-US"/>
        </a:p>
      </dgm:t>
    </dgm:pt>
    <dgm:pt modelId="{3B8E9AAC-D940-4EEE-8D95-3CA6D78CEB3B}" type="sibTrans" cxnId="{71A20561-2FE6-4CEF-B4E2-D900382348B4}">
      <dgm:prSet/>
      <dgm:spPr/>
      <dgm:t>
        <a:bodyPr/>
        <a:lstStyle/>
        <a:p>
          <a:endParaRPr lang="en-US"/>
        </a:p>
      </dgm:t>
    </dgm:pt>
    <dgm:pt modelId="{6545C9F5-C20B-4C99-9781-51C3BB651BA0}">
      <dgm:prSet phldrT="[Text]"/>
      <dgm:spPr>
        <a:ln w="57150">
          <a:solidFill>
            <a:srgbClr val="0070C0"/>
          </a:solidFill>
        </a:ln>
      </dgm:spPr>
      <dgm:t>
        <a:bodyPr/>
        <a:lstStyle/>
        <a:p>
          <a:r>
            <a:rPr lang="en-US" dirty="0" smtClean="0"/>
            <a:t>Coordinate</a:t>
          </a:r>
          <a:endParaRPr lang="en-US" dirty="0"/>
        </a:p>
      </dgm:t>
    </dgm:pt>
    <dgm:pt modelId="{244097C2-E953-49EE-9550-E703F7D8592C}" type="parTrans" cxnId="{41E4A647-A622-4256-A96B-F35B3753F34F}">
      <dgm:prSet/>
      <dgm:spPr/>
      <dgm:t>
        <a:bodyPr/>
        <a:lstStyle/>
        <a:p>
          <a:endParaRPr lang="en-US"/>
        </a:p>
      </dgm:t>
    </dgm:pt>
    <dgm:pt modelId="{C7DA85C0-011A-43D1-98AD-4F64C7D83772}" type="sibTrans" cxnId="{41E4A647-A622-4256-A96B-F35B3753F34F}">
      <dgm:prSet/>
      <dgm:spPr/>
      <dgm:t>
        <a:bodyPr/>
        <a:lstStyle/>
        <a:p>
          <a:endParaRPr lang="en-US"/>
        </a:p>
      </dgm:t>
    </dgm:pt>
    <dgm:pt modelId="{6F13D8A6-0BE1-49BC-AE61-A9881FAEE87E}">
      <dgm:prSet phldrT="[Text]"/>
      <dgm:spPr/>
      <dgm:t>
        <a:bodyPr/>
        <a:lstStyle/>
        <a:p>
          <a:endParaRPr lang="en-US" dirty="0"/>
        </a:p>
      </dgm:t>
    </dgm:pt>
    <dgm:pt modelId="{E97C6365-D0AD-4AAC-B99E-540E174176CD}" type="parTrans" cxnId="{2EBED850-1D5C-4CCB-9F2E-14DF3DC42A4B}">
      <dgm:prSet/>
      <dgm:spPr/>
      <dgm:t>
        <a:bodyPr/>
        <a:lstStyle/>
        <a:p>
          <a:endParaRPr lang="en-US"/>
        </a:p>
      </dgm:t>
    </dgm:pt>
    <dgm:pt modelId="{ED90C863-5D18-4FE1-9DE8-11909BBBCBE6}" type="sibTrans" cxnId="{2EBED850-1D5C-4CCB-9F2E-14DF3DC42A4B}">
      <dgm:prSet/>
      <dgm:spPr/>
      <dgm:t>
        <a:bodyPr/>
        <a:lstStyle/>
        <a:p>
          <a:endParaRPr lang="en-US"/>
        </a:p>
      </dgm:t>
    </dgm:pt>
    <dgm:pt modelId="{9F60A54F-2845-474F-A7FC-0F9D04C8990C}">
      <dgm:prSet phldrT="[Text]"/>
      <dgm:spPr>
        <a:ln w="57150">
          <a:solidFill>
            <a:srgbClr val="0070C0"/>
          </a:solidFill>
        </a:ln>
      </dgm:spPr>
      <dgm:t>
        <a:bodyPr/>
        <a:lstStyle/>
        <a:p>
          <a:r>
            <a:rPr lang="en-US" dirty="0" smtClean="0"/>
            <a:t>Program Improvement</a:t>
          </a:r>
          <a:endParaRPr lang="en-US" dirty="0"/>
        </a:p>
      </dgm:t>
    </dgm:pt>
    <dgm:pt modelId="{D899E33F-97EE-492F-80EF-D479D15ABE61}" type="parTrans" cxnId="{5A32EF47-1508-40A3-882D-99701805BCB5}">
      <dgm:prSet/>
      <dgm:spPr/>
      <dgm:t>
        <a:bodyPr/>
        <a:lstStyle/>
        <a:p>
          <a:endParaRPr lang="en-US"/>
        </a:p>
      </dgm:t>
    </dgm:pt>
    <dgm:pt modelId="{6F603E43-5CA7-44A0-AE25-C923812E54C4}" type="sibTrans" cxnId="{5A32EF47-1508-40A3-882D-99701805BCB5}">
      <dgm:prSet/>
      <dgm:spPr/>
      <dgm:t>
        <a:bodyPr/>
        <a:lstStyle/>
        <a:p>
          <a:endParaRPr lang="en-US"/>
        </a:p>
      </dgm:t>
    </dgm:pt>
    <dgm:pt modelId="{012B078E-D499-48C7-AE6D-F229026C9D66}">
      <dgm:prSet phldrT="[Text]"/>
      <dgm:spPr>
        <a:ln w="57150">
          <a:solidFill>
            <a:srgbClr val="0070C0"/>
          </a:solidFill>
        </a:ln>
      </dgm:spPr>
      <dgm:t>
        <a:bodyPr/>
        <a:lstStyle/>
        <a:p>
          <a:r>
            <a:rPr lang="en-US" dirty="0" smtClean="0"/>
            <a:t>Keep Records</a:t>
          </a:r>
          <a:endParaRPr lang="en-US" dirty="0"/>
        </a:p>
      </dgm:t>
    </dgm:pt>
    <dgm:pt modelId="{72F97515-4F6A-4355-B5B8-E0F538655405}" type="parTrans" cxnId="{59A47D3A-0390-4A9B-AF22-532A852B5448}">
      <dgm:prSet/>
      <dgm:spPr/>
      <dgm:t>
        <a:bodyPr/>
        <a:lstStyle/>
        <a:p>
          <a:endParaRPr lang="en-US"/>
        </a:p>
      </dgm:t>
    </dgm:pt>
    <dgm:pt modelId="{88614D56-6446-4BC7-BE0C-6D7EDF35849C}" type="sibTrans" cxnId="{59A47D3A-0390-4A9B-AF22-532A852B5448}">
      <dgm:prSet/>
      <dgm:spPr/>
      <dgm:t>
        <a:bodyPr/>
        <a:lstStyle/>
        <a:p>
          <a:endParaRPr lang="en-US"/>
        </a:p>
      </dgm:t>
    </dgm:pt>
    <dgm:pt modelId="{3E9B5563-79BE-4371-9743-3296ECF26E26}" type="pres">
      <dgm:prSet presAssocID="{6B5CECD9-E21B-478C-8AB7-E31C049F234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57C7FAE-1B03-4550-8E8B-45D340147AF5}" type="pres">
      <dgm:prSet presAssocID="{6B5CECD9-E21B-478C-8AB7-E31C049F2347}" presName="dummyMaxCanvas" presStyleCnt="0">
        <dgm:presLayoutVars/>
      </dgm:prSet>
      <dgm:spPr/>
    </dgm:pt>
    <dgm:pt modelId="{76DF5735-D898-4597-8DE9-26781DBC76B4}" type="pres">
      <dgm:prSet presAssocID="{6B5CECD9-E21B-478C-8AB7-E31C049F2347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008DA-5413-49CB-8CDA-73BBF9F03872}" type="pres">
      <dgm:prSet presAssocID="{6B5CECD9-E21B-478C-8AB7-E31C049F234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B994C7-C66E-4576-9518-B28DE58DFBFD}" type="pres">
      <dgm:prSet presAssocID="{6B5CECD9-E21B-478C-8AB7-E31C049F234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7F82A-0544-4A2E-84AC-8749B0697AB8}" type="pres">
      <dgm:prSet presAssocID="{6B5CECD9-E21B-478C-8AB7-E31C049F234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100E4D-75CB-4BC5-A5A9-7660A0C9C297}" type="pres">
      <dgm:prSet presAssocID="{6B5CECD9-E21B-478C-8AB7-E31C049F234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C27C91-509F-41AF-ADE5-1FEE8D5C0B40}" type="pres">
      <dgm:prSet presAssocID="{6B5CECD9-E21B-478C-8AB7-E31C049F234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15FF94-F1C0-40CA-B698-A26469796DD1}" type="pres">
      <dgm:prSet presAssocID="{6B5CECD9-E21B-478C-8AB7-E31C049F234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0A067-FFB9-4F65-BFBF-D4119B4A908F}" type="pres">
      <dgm:prSet presAssocID="{6B5CECD9-E21B-478C-8AB7-E31C049F234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42D0FE-AA92-4C51-8B9B-8AFD032C2774}" type="pres">
      <dgm:prSet presAssocID="{6B5CECD9-E21B-478C-8AB7-E31C049F234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808C94-22CC-41E0-B631-B65AFFD69CE3}" type="pres">
      <dgm:prSet presAssocID="{6B5CECD9-E21B-478C-8AB7-E31C049F234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993FA3-F10A-4D89-BB27-C96DA3D1D0E4}" type="pres">
      <dgm:prSet presAssocID="{6B5CECD9-E21B-478C-8AB7-E31C049F234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129AA-E439-4C0E-9E89-843D0F0DD295}" type="pres">
      <dgm:prSet presAssocID="{6B5CECD9-E21B-478C-8AB7-E31C049F234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32F37-81CD-46B2-8020-9CE4FE8D4E50}" type="pres">
      <dgm:prSet presAssocID="{6B5CECD9-E21B-478C-8AB7-E31C049F234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586D6-5015-4748-9414-49F48B433D42}" type="pres">
      <dgm:prSet presAssocID="{6B5CECD9-E21B-478C-8AB7-E31C049F234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E4A647-A622-4256-A96B-F35B3753F34F}" srcId="{6B5CECD9-E21B-478C-8AB7-E31C049F2347}" destId="{6545C9F5-C20B-4C99-9781-51C3BB651BA0}" srcOrd="2" destOrd="0" parTransId="{244097C2-E953-49EE-9550-E703F7D8592C}" sibTransId="{C7DA85C0-011A-43D1-98AD-4F64C7D83772}"/>
    <dgm:cxn modelId="{71A20561-2FE6-4CEF-B4E2-D900382348B4}" srcId="{6B5CECD9-E21B-478C-8AB7-E31C049F2347}" destId="{48EA8157-A041-4901-82C2-00F2FB77A43E}" srcOrd="1" destOrd="0" parTransId="{03D98073-991D-4133-AA58-EF8CBD75E46F}" sibTransId="{3B8E9AAC-D940-4EEE-8D95-3CA6D78CEB3B}"/>
    <dgm:cxn modelId="{24997B8C-BF85-456A-B473-05CD237591E1}" type="presOf" srcId="{6545C9F5-C20B-4C99-9781-51C3BB651BA0}" destId="{BAB994C7-C66E-4576-9518-B28DE58DFBFD}" srcOrd="0" destOrd="0" presId="urn:microsoft.com/office/officeart/2005/8/layout/vProcess5"/>
    <dgm:cxn modelId="{4D9C9B08-0E9C-4C34-931B-F8A3FB985091}" type="presOf" srcId="{6545C9F5-C20B-4C99-9781-51C3BB651BA0}" destId="{C66129AA-E439-4C0E-9E89-843D0F0DD295}" srcOrd="1" destOrd="0" presId="urn:microsoft.com/office/officeart/2005/8/layout/vProcess5"/>
    <dgm:cxn modelId="{59A47D3A-0390-4A9B-AF22-532A852B5448}" srcId="{6B5CECD9-E21B-478C-8AB7-E31C049F2347}" destId="{012B078E-D499-48C7-AE6D-F229026C9D66}" srcOrd="3" destOrd="0" parTransId="{72F97515-4F6A-4355-B5B8-E0F538655405}" sibTransId="{88614D56-6446-4BC7-BE0C-6D7EDF35849C}"/>
    <dgm:cxn modelId="{9515F5C0-2667-4C3D-96D8-0C86C8E00970}" type="presOf" srcId="{48EA8157-A041-4901-82C2-00F2FB77A43E}" destId="{0A8008DA-5413-49CB-8CDA-73BBF9F03872}" srcOrd="0" destOrd="0" presId="urn:microsoft.com/office/officeart/2005/8/layout/vProcess5"/>
    <dgm:cxn modelId="{30294F85-95A5-4F4B-9278-9F2BFEEAC40D}" type="presOf" srcId="{1703E594-47CC-48CE-A9AA-E41C2DF682E7}" destId="{76DF5735-D898-4597-8DE9-26781DBC76B4}" srcOrd="0" destOrd="0" presId="urn:microsoft.com/office/officeart/2005/8/layout/vProcess5"/>
    <dgm:cxn modelId="{E2391D6B-F5DE-4B6F-A468-530B666410BE}" type="presOf" srcId="{1703E594-47CC-48CE-A9AA-E41C2DF682E7}" destId="{57808C94-22CC-41E0-B631-B65AFFD69CE3}" srcOrd="1" destOrd="0" presId="urn:microsoft.com/office/officeart/2005/8/layout/vProcess5"/>
    <dgm:cxn modelId="{799E60F5-0C76-41F7-AAD7-1CB6BFE3F215}" type="presOf" srcId="{012B078E-D499-48C7-AE6D-F229026C9D66}" destId="{AC67F82A-0544-4A2E-84AC-8749B0697AB8}" srcOrd="0" destOrd="0" presId="urn:microsoft.com/office/officeart/2005/8/layout/vProcess5"/>
    <dgm:cxn modelId="{5A32EF47-1508-40A3-882D-99701805BCB5}" srcId="{6B5CECD9-E21B-478C-8AB7-E31C049F2347}" destId="{9F60A54F-2845-474F-A7FC-0F9D04C8990C}" srcOrd="4" destOrd="0" parTransId="{D899E33F-97EE-492F-80EF-D479D15ABE61}" sibTransId="{6F603E43-5CA7-44A0-AE25-C923812E54C4}"/>
    <dgm:cxn modelId="{31443520-B640-4706-8B0B-AADC10B1362B}" type="presOf" srcId="{9F60A54F-2845-474F-A7FC-0F9D04C8990C}" destId="{6F0586D6-5015-4748-9414-49F48B433D42}" srcOrd="1" destOrd="0" presId="urn:microsoft.com/office/officeart/2005/8/layout/vProcess5"/>
    <dgm:cxn modelId="{91887CA2-A506-4DA0-9B0A-DF40CD9C4337}" type="presOf" srcId="{C7DA85C0-011A-43D1-98AD-4F64C7D83772}" destId="{CE00A067-FFB9-4F65-BFBF-D4119B4A908F}" srcOrd="0" destOrd="0" presId="urn:microsoft.com/office/officeart/2005/8/layout/vProcess5"/>
    <dgm:cxn modelId="{1199AB44-879D-405F-96D7-07D9DFCBA365}" type="presOf" srcId="{A715F580-6779-451E-9331-C72C95B2D568}" destId="{C5C27C91-509F-41AF-ADE5-1FEE8D5C0B40}" srcOrd="0" destOrd="0" presId="urn:microsoft.com/office/officeart/2005/8/layout/vProcess5"/>
    <dgm:cxn modelId="{6612C912-486E-4E98-9A5D-153958896AC2}" type="presOf" srcId="{012B078E-D499-48C7-AE6D-F229026C9D66}" destId="{43C32F37-81CD-46B2-8020-9CE4FE8D4E50}" srcOrd="1" destOrd="0" presId="urn:microsoft.com/office/officeart/2005/8/layout/vProcess5"/>
    <dgm:cxn modelId="{08C8AB1C-13C9-4CC0-98F0-45F0F947CDBA}" type="presOf" srcId="{3B8E9AAC-D940-4EEE-8D95-3CA6D78CEB3B}" destId="{6F15FF94-F1C0-40CA-B698-A26469796DD1}" srcOrd="0" destOrd="0" presId="urn:microsoft.com/office/officeart/2005/8/layout/vProcess5"/>
    <dgm:cxn modelId="{7FDD671E-1020-4387-B71A-3DB74A165A0C}" type="presOf" srcId="{6B5CECD9-E21B-478C-8AB7-E31C049F2347}" destId="{3E9B5563-79BE-4371-9743-3296ECF26E26}" srcOrd="0" destOrd="0" presId="urn:microsoft.com/office/officeart/2005/8/layout/vProcess5"/>
    <dgm:cxn modelId="{92BA8048-2AD4-4DBA-9639-87DD644D342B}" srcId="{6B5CECD9-E21B-478C-8AB7-E31C049F2347}" destId="{1703E594-47CC-48CE-A9AA-E41C2DF682E7}" srcOrd="0" destOrd="0" parTransId="{86A5AD62-9849-4816-9408-3F7BFEDE9885}" sibTransId="{A715F580-6779-451E-9331-C72C95B2D568}"/>
    <dgm:cxn modelId="{2EBED850-1D5C-4CCB-9F2E-14DF3DC42A4B}" srcId="{6B5CECD9-E21B-478C-8AB7-E31C049F2347}" destId="{6F13D8A6-0BE1-49BC-AE61-A9881FAEE87E}" srcOrd="5" destOrd="0" parTransId="{E97C6365-D0AD-4AAC-B99E-540E174176CD}" sibTransId="{ED90C863-5D18-4FE1-9DE8-11909BBBCBE6}"/>
    <dgm:cxn modelId="{DFBA97DD-0E92-4ED9-BA97-6B04A6DBAA61}" type="presOf" srcId="{48EA8157-A041-4901-82C2-00F2FB77A43E}" destId="{1A993FA3-F10A-4D89-BB27-C96DA3D1D0E4}" srcOrd="1" destOrd="0" presId="urn:microsoft.com/office/officeart/2005/8/layout/vProcess5"/>
    <dgm:cxn modelId="{424FEDA7-199A-4ED4-A0F3-FF8C3307DECD}" type="presOf" srcId="{88614D56-6446-4BC7-BE0C-6D7EDF35849C}" destId="{CC42D0FE-AA92-4C51-8B9B-8AFD032C2774}" srcOrd="0" destOrd="0" presId="urn:microsoft.com/office/officeart/2005/8/layout/vProcess5"/>
    <dgm:cxn modelId="{1F04C79B-0479-4B69-8961-8682E6399143}" type="presOf" srcId="{9F60A54F-2845-474F-A7FC-0F9D04C8990C}" destId="{36100E4D-75CB-4BC5-A5A9-7660A0C9C297}" srcOrd="0" destOrd="0" presId="urn:microsoft.com/office/officeart/2005/8/layout/vProcess5"/>
    <dgm:cxn modelId="{D2722EF6-D455-48CC-BCA7-DEB685A96448}" type="presParOf" srcId="{3E9B5563-79BE-4371-9743-3296ECF26E26}" destId="{457C7FAE-1B03-4550-8E8B-45D340147AF5}" srcOrd="0" destOrd="0" presId="urn:microsoft.com/office/officeart/2005/8/layout/vProcess5"/>
    <dgm:cxn modelId="{34B9554B-109E-40E8-B0DF-1DE99F9D59EA}" type="presParOf" srcId="{3E9B5563-79BE-4371-9743-3296ECF26E26}" destId="{76DF5735-D898-4597-8DE9-26781DBC76B4}" srcOrd="1" destOrd="0" presId="urn:microsoft.com/office/officeart/2005/8/layout/vProcess5"/>
    <dgm:cxn modelId="{074B9C8F-2866-40A4-A4D0-6DDE3D411733}" type="presParOf" srcId="{3E9B5563-79BE-4371-9743-3296ECF26E26}" destId="{0A8008DA-5413-49CB-8CDA-73BBF9F03872}" srcOrd="2" destOrd="0" presId="urn:microsoft.com/office/officeart/2005/8/layout/vProcess5"/>
    <dgm:cxn modelId="{7C1C18F8-AA1B-499A-BF71-FAD27CF7DA14}" type="presParOf" srcId="{3E9B5563-79BE-4371-9743-3296ECF26E26}" destId="{BAB994C7-C66E-4576-9518-B28DE58DFBFD}" srcOrd="3" destOrd="0" presId="urn:microsoft.com/office/officeart/2005/8/layout/vProcess5"/>
    <dgm:cxn modelId="{33A88E98-8425-4642-97AF-B6F12CD431C7}" type="presParOf" srcId="{3E9B5563-79BE-4371-9743-3296ECF26E26}" destId="{AC67F82A-0544-4A2E-84AC-8749B0697AB8}" srcOrd="4" destOrd="0" presId="urn:microsoft.com/office/officeart/2005/8/layout/vProcess5"/>
    <dgm:cxn modelId="{2CE3DDF9-585C-4746-ACD1-DBFFE72CBE0E}" type="presParOf" srcId="{3E9B5563-79BE-4371-9743-3296ECF26E26}" destId="{36100E4D-75CB-4BC5-A5A9-7660A0C9C297}" srcOrd="5" destOrd="0" presId="urn:microsoft.com/office/officeart/2005/8/layout/vProcess5"/>
    <dgm:cxn modelId="{A5372CBB-0FCD-4049-B201-688A0D1318F0}" type="presParOf" srcId="{3E9B5563-79BE-4371-9743-3296ECF26E26}" destId="{C5C27C91-509F-41AF-ADE5-1FEE8D5C0B40}" srcOrd="6" destOrd="0" presId="urn:microsoft.com/office/officeart/2005/8/layout/vProcess5"/>
    <dgm:cxn modelId="{7306138A-95E9-4B4D-A193-4021C30F1EA3}" type="presParOf" srcId="{3E9B5563-79BE-4371-9743-3296ECF26E26}" destId="{6F15FF94-F1C0-40CA-B698-A26469796DD1}" srcOrd="7" destOrd="0" presId="urn:microsoft.com/office/officeart/2005/8/layout/vProcess5"/>
    <dgm:cxn modelId="{B4782CAA-7D27-4FBE-80E3-EBF0C6CE56F2}" type="presParOf" srcId="{3E9B5563-79BE-4371-9743-3296ECF26E26}" destId="{CE00A067-FFB9-4F65-BFBF-D4119B4A908F}" srcOrd="8" destOrd="0" presId="urn:microsoft.com/office/officeart/2005/8/layout/vProcess5"/>
    <dgm:cxn modelId="{5DCA3B97-60BD-478B-84FD-F9FF5DF8C0C0}" type="presParOf" srcId="{3E9B5563-79BE-4371-9743-3296ECF26E26}" destId="{CC42D0FE-AA92-4C51-8B9B-8AFD032C2774}" srcOrd="9" destOrd="0" presId="urn:microsoft.com/office/officeart/2005/8/layout/vProcess5"/>
    <dgm:cxn modelId="{ECEAF164-9E3C-4840-82B5-16C8C08D6286}" type="presParOf" srcId="{3E9B5563-79BE-4371-9743-3296ECF26E26}" destId="{57808C94-22CC-41E0-B631-B65AFFD69CE3}" srcOrd="10" destOrd="0" presId="urn:microsoft.com/office/officeart/2005/8/layout/vProcess5"/>
    <dgm:cxn modelId="{40169E7C-46C7-4365-B05C-430711D44894}" type="presParOf" srcId="{3E9B5563-79BE-4371-9743-3296ECF26E26}" destId="{1A993FA3-F10A-4D89-BB27-C96DA3D1D0E4}" srcOrd="11" destOrd="0" presId="urn:microsoft.com/office/officeart/2005/8/layout/vProcess5"/>
    <dgm:cxn modelId="{FBA31EBA-3550-4BAC-BF61-83CDF2B3C351}" type="presParOf" srcId="{3E9B5563-79BE-4371-9743-3296ECF26E26}" destId="{C66129AA-E439-4C0E-9E89-843D0F0DD295}" srcOrd="12" destOrd="0" presId="urn:microsoft.com/office/officeart/2005/8/layout/vProcess5"/>
    <dgm:cxn modelId="{57950ACB-7668-46A8-97AF-E21CD25E4C0C}" type="presParOf" srcId="{3E9B5563-79BE-4371-9743-3296ECF26E26}" destId="{43C32F37-81CD-46B2-8020-9CE4FE8D4E50}" srcOrd="13" destOrd="0" presId="urn:microsoft.com/office/officeart/2005/8/layout/vProcess5"/>
    <dgm:cxn modelId="{AB48689C-93B0-4EE5-8482-7C90D98CFE08}" type="presParOf" srcId="{3E9B5563-79BE-4371-9743-3296ECF26E26}" destId="{6F0586D6-5015-4748-9414-49F48B433D42}" srcOrd="14" destOrd="0" presId="urn:microsoft.com/office/officeart/2005/8/layout/vProcess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F5735-D898-4597-8DE9-26781DBC76B4}">
      <dsp:nvSpPr>
        <dsp:cNvPr id="0" name=""/>
        <dsp:cNvSpPr/>
      </dsp:nvSpPr>
      <dsp:spPr>
        <a:xfrm>
          <a:off x="0" y="0"/>
          <a:ext cx="4693920" cy="7315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Investigate</a:t>
          </a:r>
          <a:endParaRPr lang="en-US" sz="3000" kern="1200" dirty="0"/>
        </a:p>
      </dsp:txBody>
      <dsp:txXfrm>
        <a:off x="21425" y="21425"/>
        <a:ext cx="3818966" cy="688670"/>
      </dsp:txXfrm>
    </dsp:sp>
    <dsp:sp modelId="{0A8008DA-5413-49CB-8CDA-73BBF9F03872}">
      <dsp:nvSpPr>
        <dsp:cNvPr id="0" name=""/>
        <dsp:cNvSpPr/>
      </dsp:nvSpPr>
      <dsp:spPr>
        <a:xfrm>
          <a:off x="350520" y="833120"/>
          <a:ext cx="4693920" cy="7315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Plan</a:t>
          </a:r>
          <a:endParaRPr lang="en-US" sz="3000" kern="1200" dirty="0"/>
        </a:p>
      </dsp:txBody>
      <dsp:txXfrm>
        <a:off x="371945" y="854545"/>
        <a:ext cx="3825062" cy="688669"/>
      </dsp:txXfrm>
    </dsp:sp>
    <dsp:sp modelId="{BAB994C7-C66E-4576-9518-B28DE58DFBFD}">
      <dsp:nvSpPr>
        <dsp:cNvPr id="0" name=""/>
        <dsp:cNvSpPr/>
      </dsp:nvSpPr>
      <dsp:spPr>
        <a:xfrm>
          <a:off x="701039" y="1666240"/>
          <a:ext cx="4693920" cy="7315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Coordinate</a:t>
          </a:r>
          <a:endParaRPr lang="en-US" sz="3000" kern="1200" dirty="0"/>
        </a:p>
      </dsp:txBody>
      <dsp:txXfrm>
        <a:off x="722464" y="1687665"/>
        <a:ext cx="3825062" cy="688669"/>
      </dsp:txXfrm>
    </dsp:sp>
    <dsp:sp modelId="{AC67F82A-0544-4A2E-84AC-8749B0697AB8}">
      <dsp:nvSpPr>
        <dsp:cNvPr id="0" name=""/>
        <dsp:cNvSpPr/>
      </dsp:nvSpPr>
      <dsp:spPr>
        <a:xfrm>
          <a:off x="1051559" y="2499360"/>
          <a:ext cx="4693920" cy="7315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Keep Records</a:t>
          </a:r>
          <a:endParaRPr lang="en-US" sz="3000" kern="1200" dirty="0"/>
        </a:p>
      </dsp:txBody>
      <dsp:txXfrm>
        <a:off x="1072984" y="2520785"/>
        <a:ext cx="3825062" cy="688669"/>
      </dsp:txXfrm>
    </dsp:sp>
    <dsp:sp modelId="{36100E4D-75CB-4BC5-A5A9-7660A0C9C297}">
      <dsp:nvSpPr>
        <dsp:cNvPr id="0" name=""/>
        <dsp:cNvSpPr/>
      </dsp:nvSpPr>
      <dsp:spPr>
        <a:xfrm>
          <a:off x="1402079" y="3332480"/>
          <a:ext cx="4693920" cy="7315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Program Improvement</a:t>
          </a:r>
          <a:endParaRPr lang="en-US" sz="3000" kern="1200" dirty="0"/>
        </a:p>
      </dsp:txBody>
      <dsp:txXfrm>
        <a:off x="1423504" y="3353905"/>
        <a:ext cx="3825062" cy="688669"/>
      </dsp:txXfrm>
    </dsp:sp>
    <dsp:sp modelId="{C5C27C91-509F-41AF-ADE5-1FEE8D5C0B40}">
      <dsp:nvSpPr>
        <dsp:cNvPr id="0" name=""/>
        <dsp:cNvSpPr/>
      </dsp:nvSpPr>
      <dsp:spPr>
        <a:xfrm>
          <a:off x="4218432" y="53441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325417" y="534416"/>
        <a:ext cx="261518" cy="357805"/>
      </dsp:txXfrm>
    </dsp:sp>
    <dsp:sp modelId="{6F15FF94-F1C0-40CA-B698-A26469796DD1}">
      <dsp:nvSpPr>
        <dsp:cNvPr id="0" name=""/>
        <dsp:cNvSpPr/>
      </dsp:nvSpPr>
      <dsp:spPr>
        <a:xfrm>
          <a:off x="4568952" y="136753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675937" y="1367536"/>
        <a:ext cx="261518" cy="357805"/>
      </dsp:txXfrm>
    </dsp:sp>
    <dsp:sp modelId="{CE00A067-FFB9-4F65-BFBF-D4119B4A908F}">
      <dsp:nvSpPr>
        <dsp:cNvPr id="0" name=""/>
        <dsp:cNvSpPr/>
      </dsp:nvSpPr>
      <dsp:spPr>
        <a:xfrm>
          <a:off x="4919472" y="2188464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5026457" y="2188464"/>
        <a:ext cx="261518" cy="357805"/>
      </dsp:txXfrm>
    </dsp:sp>
    <dsp:sp modelId="{CC42D0FE-AA92-4C51-8B9B-8AFD032C2774}">
      <dsp:nvSpPr>
        <dsp:cNvPr id="0" name=""/>
        <dsp:cNvSpPr/>
      </dsp:nvSpPr>
      <dsp:spPr>
        <a:xfrm>
          <a:off x="5269992" y="3029712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5376977" y="3029712"/>
        <a:ext cx="261518" cy="357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71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7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0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1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8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1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4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6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9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81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7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9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Section6-Banner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2209800"/>
            <a:ext cx="906780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Get involved!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304800"/>
            <a:ext cx="1447800" cy="180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27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pPr algn="l"/>
            <a:r>
              <a:rPr lang="en-US" b="1" dirty="0"/>
              <a:t>Team Events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1034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Agricultural Communications</a:t>
            </a:r>
          </a:p>
          <a:p>
            <a:r>
              <a:rPr lang="en-US" dirty="0" smtClean="0"/>
              <a:t>Agricultural Issues Forum</a:t>
            </a:r>
          </a:p>
          <a:p>
            <a:r>
              <a:rPr lang="en-US" dirty="0" smtClean="0"/>
              <a:t>Agricultural Mechanics</a:t>
            </a:r>
          </a:p>
          <a:p>
            <a:r>
              <a:rPr lang="en-US" dirty="0" smtClean="0"/>
              <a:t>Agricultural Sales </a:t>
            </a:r>
          </a:p>
          <a:p>
            <a:r>
              <a:rPr lang="en-US" dirty="0" smtClean="0"/>
              <a:t>Agricultural Research</a:t>
            </a:r>
          </a:p>
          <a:p>
            <a:r>
              <a:rPr lang="en-US" dirty="0" smtClean="0"/>
              <a:t>Agronomy</a:t>
            </a:r>
          </a:p>
          <a:p>
            <a:r>
              <a:rPr lang="en-US" dirty="0" smtClean="0"/>
              <a:t>Dairy Cattle Evaluation</a:t>
            </a:r>
          </a:p>
          <a:p>
            <a:r>
              <a:rPr lang="en-US" dirty="0" smtClean="0"/>
              <a:t>Dairy Foods</a:t>
            </a:r>
          </a:p>
          <a:p>
            <a:r>
              <a:rPr lang="en-US" dirty="0" smtClean="0"/>
              <a:t>Environmental and Natural Resources</a:t>
            </a:r>
          </a:p>
          <a:p>
            <a:r>
              <a:rPr lang="en-US" dirty="0" smtClean="0"/>
              <a:t>Farm Business Management </a:t>
            </a:r>
          </a:p>
          <a:p>
            <a:r>
              <a:rPr lang="en-US" dirty="0" smtClean="0"/>
              <a:t>Floriculture</a:t>
            </a:r>
          </a:p>
          <a:p>
            <a:endParaRPr lang="en-US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4191000" y="20272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/>
              <a:t>Food Science and Technology</a:t>
            </a:r>
          </a:p>
          <a:p>
            <a:r>
              <a:rPr lang="en-US" sz="2200" dirty="0" smtClean="0"/>
              <a:t>Forestry</a:t>
            </a:r>
          </a:p>
          <a:p>
            <a:r>
              <a:rPr lang="en-US" sz="2200" dirty="0" smtClean="0"/>
              <a:t>Horse Evaluation </a:t>
            </a:r>
          </a:p>
          <a:p>
            <a:r>
              <a:rPr lang="en-US" sz="2200" dirty="0" smtClean="0"/>
              <a:t>Livestock Evaluation</a:t>
            </a:r>
          </a:p>
          <a:p>
            <a:r>
              <a:rPr lang="en-US" sz="2200" dirty="0" smtClean="0"/>
              <a:t>Marketing Plan</a:t>
            </a:r>
          </a:p>
          <a:p>
            <a:r>
              <a:rPr lang="en-US" sz="2200" dirty="0" smtClean="0"/>
              <a:t>Meats Evaluation and Technology</a:t>
            </a:r>
          </a:p>
          <a:p>
            <a:r>
              <a:rPr lang="en-US" sz="2200" dirty="0" smtClean="0"/>
              <a:t>Nursery/Landscape</a:t>
            </a:r>
          </a:p>
          <a:p>
            <a:r>
              <a:rPr lang="en-US" sz="2200" dirty="0" smtClean="0"/>
              <a:t>Parliamentary Procedure</a:t>
            </a:r>
          </a:p>
          <a:p>
            <a:r>
              <a:rPr lang="en-US" sz="2200" dirty="0" smtClean="0"/>
              <a:t>Poultry Evaluation</a:t>
            </a:r>
          </a:p>
          <a:p>
            <a:endParaRPr lang="en-US" sz="2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713" y="5777467"/>
            <a:ext cx="533400" cy="665322"/>
          </a:xfrm>
          <a:prstGeom prst="rect">
            <a:avLst/>
          </a:prstGeom>
        </p:spPr>
      </p:pic>
      <p:pic>
        <p:nvPicPr>
          <p:cNvPr id="2050" name="Picture 2" descr="\\ffanet.ffa.org@SSL\DavWWWRoot\projects\studenthandbook\publicdocuments\2011 Handbook Images\Pg 83 CDE_TEAM_MEAT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3512"/>
            <a:ext cx="2332129" cy="1665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3567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Individual Events and Activities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4648200" cy="4114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Individual Events</a:t>
            </a:r>
          </a:p>
          <a:p>
            <a:r>
              <a:rPr lang="en-US" dirty="0"/>
              <a:t>Creed Speaking</a:t>
            </a:r>
          </a:p>
          <a:p>
            <a:r>
              <a:rPr lang="en-US" dirty="0"/>
              <a:t>Extemporaneous Public Speaking</a:t>
            </a:r>
          </a:p>
          <a:p>
            <a:r>
              <a:rPr lang="en-US" dirty="0"/>
              <a:t>Job Interview</a:t>
            </a:r>
          </a:p>
          <a:p>
            <a:r>
              <a:rPr lang="en-US" dirty="0"/>
              <a:t>Prepared Public Speaking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Individual Activity</a:t>
            </a:r>
          </a:p>
          <a:p>
            <a:r>
              <a:rPr lang="en-US" dirty="0"/>
              <a:t>Dairy Cattle Handlers’ Activity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713" y="5777467"/>
            <a:ext cx="533400" cy="665322"/>
          </a:xfrm>
          <a:prstGeom prst="rect">
            <a:avLst/>
          </a:prstGeom>
        </p:spPr>
      </p:pic>
      <p:pic>
        <p:nvPicPr>
          <p:cNvPr id="3074" name="Picture 2" descr="\\ffanet.ffa.org@SSL\DavWWWRoot\projects\studenthandbook\publicdocuments\2011 Handbook Images\_MG_162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9" r="21428"/>
          <a:stretch/>
        </p:blipFill>
        <p:spPr bwMode="auto">
          <a:xfrm>
            <a:off x="5072743" y="2133600"/>
            <a:ext cx="2362200" cy="3174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5917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2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6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39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Supervised Agricultural Experience (SAE) Programs</a:t>
            </a:r>
            <a:endParaRPr lang="en-US" dirty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An SAE is a year-round program made up of projects or enterprises where you apply agricultural skills and knowledge learned in the classroom.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63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/>
          </a:bodyPr>
          <a:lstStyle/>
          <a:p>
            <a:r>
              <a:rPr lang="en-US" b="1" dirty="0"/>
              <a:t>Four types of </a:t>
            </a:r>
            <a:r>
              <a:rPr lang="en-US" b="1" dirty="0" smtClean="0"/>
              <a:t>SAEs</a:t>
            </a:r>
            <a:endParaRPr lang="en-US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US" dirty="0" smtClean="0"/>
              <a:t>1</a:t>
            </a:r>
            <a:r>
              <a:rPr lang="en-US" dirty="0"/>
              <a:t>. Entrepreneurship</a:t>
            </a:r>
          </a:p>
          <a:p>
            <a:pPr marL="400050" lvl="1" indent="0">
              <a:buNone/>
            </a:pPr>
            <a:r>
              <a:rPr lang="en-US" dirty="0"/>
              <a:t>2. Placement</a:t>
            </a:r>
          </a:p>
          <a:p>
            <a:pPr marL="400050" lvl="1" indent="0">
              <a:buNone/>
            </a:pPr>
            <a:r>
              <a:rPr lang="en-US" dirty="0"/>
              <a:t>3. </a:t>
            </a:r>
            <a:r>
              <a:rPr lang="en-US" dirty="0" err="1"/>
              <a:t>Agriscience</a:t>
            </a:r>
            <a:r>
              <a:rPr lang="en-US" dirty="0"/>
              <a:t> Research and Experimentation</a:t>
            </a:r>
          </a:p>
          <a:p>
            <a:pPr marL="400050" lvl="1" indent="0">
              <a:buNone/>
            </a:pPr>
            <a:r>
              <a:rPr lang="en-US" dirty="0"/>
              <a:t>4. Exploratory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76" y="5837078"/>
            <a:ext cx="533400" cy="665322"/>
          </a:xfrm>
          <a:prstGeom prst="rect">
            <a:avLst/>
          </a:prstGeom>
        </p:spPr>
      </p:pic>
      <p:pic>
        <p:nvPicPr>
          <p:cNvPr id="1026" name="Picture 2" descr="\\ffanet.ffa.org@SSL\DavWWWRoot\projects\studenthandbook\publicdocuments\2011 Handbook Images\Pg 74 ag_mechanic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810000"/>
            <a:ext cx="3352800" cy="2671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950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 smtClean="0"/>
              <a:t>Parts of an SAE Program</a:t>
            </a:r>
            <a:endParaRPr lang="en-US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79054320"/>
              </p:ext>
            </p:extLst>
          </p:nvPr>
        </p:nvGraphicFramePr>
        <p:xfrm>
          <a:off x="1524794" y="2133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76" y="58370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0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Parts of an SAE Program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As you start to design your own SAE program, think about these things and you’ll be well on your way to a great SAE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r>
              <a:rPr lang="en-US" b="1" dirty="0" smtClean="0"/>
              <a:t>1. Investigate</a:t>
            </a:r>
            <a:r>
              <a:rPr lang="en-US" b="1" dirty="0"/>
              <a:t>: </a:t>
            </a:r>
            <a:r>
              <a:rPr lang="en-US" dirty="0"/>
              <a:t>Explore possibilities and weigh the pros and cons of various SAE ideas</a:t>
            </a:r>
            <a:r>
              <a:rPr lang="en-US" dirty="0" smtClean="0"/>
              <a:t>.</a:t>
            </a:r>
          </a:p>
          <a:p>
            <a:pPr marL="400050" lvl="1" indent="0">
              <a:buNone/>
            </a:pPr>
            <a:endParaRPr lang="en-US" dirty="0"/>
          </a:p>
          <a:p>
            <a:pPr marL="400050" lvl="1" indent="0">
              <a:buNone/>
            </a:pPr>
            <a:r>
              <a:rPr lang="en-US" b="1" dirty="0" smtClean="0"/>
              <a:t>2. Plan</a:t>
            </a:r>
            <a:r>
              <a:rPr lang="en-US" b="1" dirty="0"/>
              <a:t>: </a:t>
            </a:r>
            <a:r>
              <a:rPr lang="en-US" dirty="0"/>
              <a:t>Decide what to do and how you will get it done. Set your goals high! Remember, you likely won’t accomplish everything in a day, a week or even a year.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76" y="58370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9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Parts of an SAE Program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pPr marL="400050" lvl="1" indent="0">
              <a:buNone/>
            </a:pPr>
            <a:r>
              <a:rPr lang="en-US" b="1" dirty="0" smtClean="0"/>
              <a:t>3. Coordinate</a:t>
            </a:r>
            <a:r>
              <a:rPr lang="en-US" b="1" dirty="0"/>
              <a:t>: </a:t>
            </a:r>
            <a:r>
              <a:rPr lang="en-US" dirty="0"/>
              <a:t>Communicate with your FFA advisor, supervisor/employer and parents to get your program in motion</a:t>
            </a:r>
            <a:r>
              <a:rPr lang="en-US" dirty="0" smtClean="0"/>
              <a:t>.</a:t>
            </a:r>
          </a:p>
          <a:p>
            <a:pPr marL="400050" lvl="1" indent="0">
              <a:buNone/>
            </a:pPr>
            <a:endParaRPr lang="en-US" dirty="0"/>
          </a:p>
          <a:p>
            <a:pPr marL="400050" lvl="1" indent="0">
              <a:buNone/>
            </a:pPr>
            <a:r>
              <a:rPr lang="en-US" b="1" dirty="0" smtClean="0"/>
              <a:t>4. Keep </a:t>
            </a:r>
            <a:r>
              <a:rPr lang="en-US" b="1" dirty="0"/>
              <a:t>Records: </a:t>
            </a:r>
            <a:r>
              <a:rPr lang="en-US" dirty="0"/>
              <a:t>Track your achievements over time.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76" y="58370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70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Parts of an SAE Program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lnSpcReduction="10000"/>
          </a:bodyPr>
          <a:lstStyle/>
          <a:p>
            <a:pPr marL="400050" lvl="1" indent="0">
              <a:buNone/>
            </a:pPr>
            <a:r>
              <a:rPr lang="en-US" b="1" dirty="0" smtClean="0"/>
              <a:t>5. Program </a:t>
            </a:r>
            <a:r>
              <a:rPr lang="en-US" b="1" dirty="0"/>
              <a:t>Improvement: </a:t>
            </a:r>
            <a:endParaRPr lang="en-US" b="1" dirty="0" smtClean="0"/>
          </a:p>
          <a:p>
            <a:pPr lvl="2"/>
            <a:r>
              <a:rPr lang="en-US" dirty="0" smtClean="0"/>
              <a:t>Improve </a:t>
            </a:r>
            <a:r>
              <a:rPr lang="en-US" dirty="0"/>
              <a:t>or update your business, worksite or community by making it more attractive, efficient or valuable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 </a:t>
            </a:r>
            <a:r>
              <a:rPr lang="en-US" dirty="0"/>
              <a:t>The National FFA Organization provides more than 45 proficiency awards to students who excel in their SAE programs. </a:t>
            </a:r>
            <a:endParaRPr lang="en-US" dirty="0" smtClean="0"/>
          </a:p>
          <a:p>
            <a:pPr lvl="3"/>
            <a:r>
              <a:rPr lang="en-US" dirty="0" smtClean="0"/>
              <a:t>Students </a:t>
            </a:r>
            <a:r>
              <a:rPr lang="en-US" dirty="0"/>
              <a:t>are recognized for their excellence and receive plaques, cash, scholarships for further education, and even international travel opportunities.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76" y="58370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72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dirty="0"/>
              <a:t>Career Development Events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6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/>
              <a:t>Career Development Events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Career development events, or CDEs, build on what you learn in your agricultural education classes and FFA. </a:t>
            </a:r>
          </a:p>
          <a:p>
            <a:endParaRPr lang="en-US" dirty="0"/>
          </a:p>
          <a:p>
            <a:r>
              <a:rPr lang="en-US" dirty="0"/>
              <a:t>They let you practice making decisions and experience both teamwork and competition. </a:t>
            </a:r>
          </a:p>
          <a:p>
            <a:endParaRPr lang="en-US" dirty="0"/>
          </a:p>
          <a:p>
            <a:r>
              <a:rPr lang="en-US" dirty="0"/>
              <a:t>CDEs provide opportunities to develop skills today that you can use in your future career.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426" y="5763179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5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2B13FD-AFE2-4ED1-B524-83D234E593A3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9E58EDF-231C-477C-9666-20BEC1529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8B381A-7A71-4C18-AE17-EDFC5C23DF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385</Words>
  <Application>Microsoft Office PowerPoint</Application>
  <PresentationFormat>On-screen Show (4:3)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Supervised Agricultural Experience (SAE) Programs</vt:lpstr>
      <vt:lpstr>Four types of SAEs</vt:lpstr>
      <vt:lpstr>Parts of an SAE Program</vt:lpstr>
      <vt:lpstr>Parts of an SAE Program</vt:lpstr>
      <vt:lpstr>Parts of an SAE Program</vt:lpstr>
      <vt:lpstr>Parts of an SAE Program</vt:lpstr>
      <vt:lpstr>Career Development Events</vt:lpstr>
      <vt:lpstr>Career Development Events</vt:lpstr>
      <vt:lpstr>Team Events</vt:lpstr>
      <vt:lpstr>Individual Events and Activities</vt:lpstr>
      <vt:lpstr>PowerPoint Presentation</vt:lpstr>
      <vt:lpstr>PowerPoint Presentation</vt:lpstr>
      <vt:lpstr>PowerPoint Presentation</vt:lpstr>
      <vt:lpstr>PowerPoint Presentation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kmumaw</dc:creator>
  <cp:lastModifiedBy>Weinrich, Ashli</cp:lastModifiedBy>
  <cp:revision>32</cp:revision>
  <dcterms:created xsi:type="dcterms:W3CDTF">2011-02-09T20:07:46Z</dcterms:created>
  <dcterms:modified xsi:type="dcterms:W3CDTF">2018-08-14T19:52:36Z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