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77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3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87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5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71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82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7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2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F9B25-0053-48B3-9148-9877FD2337A1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3A2E2-70C2-466A-BDD5-40D114D74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4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hyperlink" Target="https://www.ffa.org/programs/awards/Agri-Entrepreneurship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ffa.org/scholarship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fa.org/proficiency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fa.org/proficiency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4572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dirty="0" smtClean="0"/>
              <a:t> FFA Scholarships and Awards</a:t>
            </a:r>
            <a:endParaRPr lang="en-US" dirty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81505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7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Chapter Award </a:t>
            </a:r>
            <a:r>
              <a:rPr lang="en-US" dirty="0" smtClean="0"/>
              <a:t>Categories (cont.)</a:t>
            </a:r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Model of Innovation Awards – Presented to the 10 top-scoring Three-Star Gold finalists in each division. The top-rated middle school chapter is also recognized.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Model of Excellence Awards – The top ten chapters for each division are selected through an interview and judging process. A national winner is chosen from these finalists. A middle school chapter is also chosen.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 err="1"/>
              <a:t>Agriscience</a:t>
            </a:r>
            <a:r>
              <a:rPr lang="en-US" dirty="0"/>
              <a:t> Fair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4114800" cy="31242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Six Categories of </a:t>
            </a:r>
            <a:r>
              <a:rPr lang="en-US" dirty="0" err="1"/>
              <a:t>Agriscience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Animal Systems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Environmental Services/National Resource Systems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Food Products and Processing Systems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Plant Systems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Power, Structure and Technical Systems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Social Systems</a:t>
            </a:r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4935141"/>
            <a:ext cx="6096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/>
              <a:t>Agriscience</a:t>
            </a:r>
            <a:r>
              <a:rPr lang="en-US" sz="2400" u="sng" dirty="0"/>
              <a:t> Student Recognition Program</a:t>
            </a:r>
          </a:p>
          <a:p>
            <a:r>
              <a:rPr lang="en-US" dirty="0"/>
              <a:t>Based on the experiences gained through their research, FFA members who decide to pursue a career in agricultural sciences can receive significant college scholarships through this program.</a:t>
            </a:r>
          </a:p>
          <a:p>
            <a:endParaRPr lang="en-US" dirty="0"/>
          </a:p>
        </p:txBody>
      </p:sp>
      <p:pic>
        <p:nvPicPr>
          <p:cNvPr id="6146" name="Picture 2" descr="\\ffanet.ffa.org@SSL\DavWWWRoot\projects\studenthandbook\publicdocuments\2011 Handbook Images\_URG16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667000"/>
            <a:ext cx="3048000" cy="2033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23281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Agri</a:t>
            </a:r>
            <a:r>
              <a:rPr lang="en-US" dirty="0"/>
              <a:t>-Entrepreneurship Awards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3810000" cy="454025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If the idea of starting your own business and being your own boss appeal to you?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Agri</a:t>
            </a:r>
            <a:r>
              <a:rPr lang="en-US" dirty="0"/>
              <a:t>-Entrepreneurship Awards program can help you get a jump-start on creating the business of your future – and you could win $1,000 in the process.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Check it out </a:t>
            </a:r>
            <a:r>
              <a:rPr lang="en-US" dirty="0">
                <a:hlinkClick r:id="rId4"/>
              </a:rPr>
              <a:t>on ffa.org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pic>
        <p:nvPicPr>
          <p:cNvPr id="5122" name="Picture 2" descr="\\ffanet.ffa.org@SSL\DavWWWRoot\projects\studenthandbook\publicdocuments\2011 Handbook Images\SAE-FFA 09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2438400"/>
            <a:ext cx="32512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40410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36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National FFA Scholarships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The National FFA Organization and its supporters have more than $2 million in college scholarships.</a:t>
            </a:r>
          </a:p>
          <a:p>
            <a:endParaRPr lang="en-US" dirty="0"/>
          </a:p>
          <a:p>
            <a:r>
              <a:rPr lang="en-US" dirty="0"/>
              <a:t>Qualification requirements for the various scholarships are diverse; scholarships are given for a wide variety of experiences, career goals and higher education plans. 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FFA scholarship applications will be looked at in  their  entirety – including your community service, your FFA involvement, your leadership skills and your supervised agricultural experience program.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u="sng" dirty="0"/>
              <a:t>How to apply: </a:t>
            </a:r>
            <a:r>
              <a:rPr lang="en-US" dirty="0"/>
              <a:t>The online scholarship application is available each year on Nov. 15 at </a:t>
            </a:r>
            <a:r>
              <a:rPr lang="en-US" u="sng" dirty="0">
                <a:hlinkClick r:id="rId4"/>
              </a:rPr>
              <a:t>www.ffa.org/scholarships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46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Proficiencies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5402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Once your supervised agricultural experience program is up and running, what comes next?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Proficiencies can help you:</a:t>
            </a:r>
          </a:p>
          <a:p>
            <a:pPr lvl="1"/>
            <a:r>
              <a:rPr lang="en-US" dirty="0"/>
              <a:t> define the focus of your SAE</a:t>
            </a:r>
          </a:p>
          <a:p>
            <a:pPr lvl="1"/>
            <a:r>
              <a:rPr lang="en-US" dirty="0"/>
              <a:t> set goals for the future of your SAE</a:t>
            </a:r>
          </a:p>
          <a:p>
            <a:pPr lvl="1"/>
            <a:r>
              <a:rPr lang="en-US" dirty="0"/>
              <a:t>record your work toward accomplishing those goals.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By applying for an award in one or more of the current proficiency areas, you have the opportunity to earn recognition and possibly even cash!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       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95600" y="5582840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For the most up-to-date listing of proficiencies offered,  check out </a:t>
            </a:r>
            <a:r>
              <a:rPr lang="en-US" i="1" u="sng" dirty="0">
                <a:hlinkClick r:id="rId5"/>
              </a:rPr>
              <a:t>www.ffa.org/proficiency</a:t>
            </a:r>
            <a:r>
              <a:rPr lang="en-US" i="1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661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Placement vs. Entrepreneurship </a:t>
            </a:r>
            <a:br>
              <a:rPr lang="en-US" dirty="0"/>
            </a:br>
            <a:r>
              <a:rPr lang="en-US" dirty="0" smtClean="0"/>
              <a:t>Proficiencies</a:t>
            </a:r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3733800"/>
          </a:xfrm>
        </p:spPr>
        <p:txBody>
          <a:bodyPr>
            <a:normAutofit fontScale="77500" lnSpcReduction="20000"/>
          </a:bodyPr>
          <a:lstStyle/>
          <a:p>
            <a:r>
              <a:rPr lang="en-US" u="sng" dirty="0"/>
              <a:t>Placement proficiencies </a:t>
            </a:r>
            <a:r>
              <a:rPr lang="en-US" dirty="0"/>
              <a:t>are for members who work for an individual or business (for pay or as a volunteer) for their SAE. </a:t>
            </a:r>
          </a:p>
          <a:p>
            <a:r>
              <a:rPr lang="en-US" u="sng" dirty="0"/>
              <a:t>Entrepreneurship proficiencies </a:t>
            </a:r>
            <a:r>
              <a:rPr lang="en-US" dirty="0"/>
              <a:t>are for members who own and operate one or more agricultural production or agribusiness enterprises for their SAE.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Some proficiencies offer both placement and entrepreneurship options while others may offer just one option.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0" y="5598120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Visit </a:t>
            </a:r>
            <a:r>
              <a:rPr lang="en-US" i="1" u="sng" dirty="0">
                <a:hlinkClick r:id="rId5"/>
              </a:rPr>
              <a:t>www.ffa.org/proficiency</a:t>
            </a:r>
            <a:r>
              <a:rPr lang="en-US" i="1" dirty="0"/>
              <a:t> for the SAE alphabetical listing tool to see where your SAE fits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451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FFA Star Awards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794" y="1981200"/>
            <a:ext cx="3885406" cy="4114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FFA recognizes FFA members who rise to the top at each degree level. </a:t>
            </a:r>
          </a:p>
          <a:p>
            <a:endParaRPr lang="en-US" dirty="0"/>
          </a:p>
          <a:p>
            <a:r>
              <a:rPr lang="en-US" dirty="0"/>
              <a:t>These members have gone above and beyond in their attitude, chapter involvement, community service and supervised agricultural experience.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DSC_19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7400"/>
            <a:ext cx="2232422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24608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Star Awards at the Chapter Level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r>
              <a:rPr lang="en-US" dirty="0"/>
              <a:t>Star Discovery</a:t>
            </a:r>
          </a:p>
          <a:p>
            <a:r>
              <a:rPr lang="en-US" dirty="0" smtClean="0"/>
              <a:t>Star </a:t>
            </a:r>
            <a:r>
              <a:rPr lang="en-US" dirty="0" err="1"/>
              <a:t>Greenhand</a:t>
            </a:r>
            <a:endParaRPr lang="en-US" dirty="0"/>
          </a:p>
          <a:p>
            <a:r>
              <a:rPr lang="en-US" dirty="0"/>
              <a:t>Chapter Star Farmer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Scholarship_MG_02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28800"/>
            <a:ext cx="2483624" cy="372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096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r>
              <a:rPr lang="en-US" dirty="0"/>
              <a:t>Star Awards at the State Level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r>
              <a:rPr lang="en-US" dirty="0"/>
              <a:t>State Star Farmer</a:t>
            </a:r>
          </a:p>
          <a:p>
            <a:r>
              <a:rPr lang="en-US" dirty="0"/>
              <a:t>State Star in Agribusiness</a:t>
            </a:r>
          </a:p>
          <a:p>
            <a:r>
              <a:rPr lang="en-US" dirty="0"/>
              <a:t>State Star in Agricultural Placement</a:t>
            </a:r>
          </a:p>
          <a:p>
            <a:r>
              <a:rPr lang="en-US" dirty="0"/>
              <a:t>State Star in </a:t>
            </a:r>
            <a:r>
              <a:rPr lang="en-US" dirty="0" err="1"/>
              <a:t>Agriscience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8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Star Awards at the National Level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1"/>
            <a:ext cx="7086600" cy="2590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American Star Farmer</a:t>
            </a:r>
          </a:p>
          <a:p>
            <a:r>
              <a:rPr lang="en-US" dirty="0"/>
              <a:t>American Star in Agribusiness</a:t>
            </a:r>
          </a:p>
          <a:p>
            <a:r>
              <a:rPr lang="en-US" dirty="0"/>
              <a:t>American Star in Agricultural Placement</a:t>
            </a:r>
          </a:p>
          <a:p>
            <a:r>
              <a:rPr lang="en-US" dirty="0"/>
              <a:t>American Star in </a:t>
            </a:r>
            <a:r>
              <a:rPr lang="en-US" dirty="0" err="1"/>
              <a:t>Agriscience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  <p:pic>
        <p:nvPicPr>
          <p:cNvPr id="4098" name="Picture 2" descr="\\ffanet.ffa.org@SSL\DavWWWRoot\projects\studenthandbook\publicdocuments\2011 Handbook Images\Pg 101 IMG_226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9" t="22070" r="8757" b="16961"/>
          <a:stretch/>
        </p:blipFill>
        <p:spPr bwMode="auto">
          <a:xfrm>
            <a:off x="2286000" y="4385389"/>
            <a:ext cx="4572000" cy="2231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8582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Section6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Chapter Award Categories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54025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State Superior Chapter Award </a:t>
            </a:r>
            <a:r>
              <a:rPr lang="en-US" dirty="0">
                <a:sym typeface="Symbol"/>
              </a:rPr>
              <a:t></a:t>
            </a:r>
            <a:r>
              <a:rPr lang="en-US" dirty="0"/>
              <a:t> Earned by chapters that complete and document at least one activity related to each of the 15 quality standards.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State Gold, Silver and Bronze Awards </a:t>
            </a:r>
            <a:r>
              <a:rPr lang="en-US" dirty="0">
                <a:sym typeface="Symbol"/>
              </a:rPr>
              <a:t></a:t>
            </a:r>
            <a:r>
              <a:rPr lang="en-US" dirty="0"/>
              <a:t> Earned by chapters that supply additional information about three activities in each division. State judges score these activities to determine the exact award level.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National Gold Level Award – Chapters that receive the State Gold Award advance for national judging.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64" y="5856128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3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42AEEE-9B64-4ED5-AF64-7FD6F132E760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738BD4A-867A-4EEF-9866-0A5008A5DF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131795-F444-496F-8BB4-D2CAA8A098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575</Words>
  <Application>Microsoft Office PowerPoint</Application>
  <PresentationFormat>On-screen Show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Symbol</vt:lpstr>
      <vt:lpstr>Office Theme</vt:lpstr>
      <vt:lpstr> FFA Scholarships and Awards</vt:lpstr>
      <vt:lpstr>National FFA Scholarships</vt:lpstr>
      <vt:lpstr>Proficiencies</vt:lpstr>
      <vt:lpstr>Placement vs. Entrepreneurship  Proficiencies</vt:lpstr>
      <vt:lpstr>FFA Star Awards</vt:lpstr>
      <vt:lpstr>Star Awards at the Chapter Level</vt:lpstr>
      <vt:lpstr>Star Awards at the State Level</vt:lpstr>
      <vt:lpstr>Star Awards at the National Level</vt:lpstr>
      <vt:lpstr>National Chapter Award Categories</vt:lpstr>
      <vt:lpstr>National Chapter Award Categories (cont.)</vt:lpstr>
      <vt:lpstr>Agriscience Fair</vt:lpstr>
      <vt:lpstr>Agri-Entrepreneurship Awards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FFA Scholarships and Awards</dc:title>
  <dc:creator>kmumaw</dc:creator>
  <cp:lastModifiedBy>Weinrich, Ashli</cp:lastModifiedBy>
  <cp:revision>3</cp:revision>
  <dcterms:created xsi:type="dcterms:W3CDTF">2011-06-09T13:06:44Z</dcterms:created>
  <dcterms:modified xsi:type="dcterms:W3CDTF">2018-08-14T19:53:12Z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