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0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49" autoAdjust="0"/>
    <p:restoredTop sz="94683" autoAdjust="0"/>
  </p:normalViewPr>
  <p:slideViewPr>
    <p:cSldViewPr>
      <p:cViewPr>
        <p:scale>
          <a:sx n="100" d="100"/>
          <a:sy n="100" d="100"/>
        </p:scale>
        <p:origin x="-31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FBE02A9-A8A0-4D29-B368-F37337170F5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8D5C0B7-4B80-4AF4-9F15-5706CB0C7C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E2FD36-2774-49D3-92B9-8520F5C4C330}" type="slidenum">
              <a:rPr lang="en-US"/>
              <a:pPr/>
              <a:t>1</a:t>
            </a:fld>
            <a:endParaRPr lang="en-US"/>
          </a:p>
        </p:txBody>
      </p:sp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32C3EFF-8262-4FD7-AD76-AD421672047C}" type="slidenum">
              <a:rPr lang="en-US" sz="1200"/>
              <a:pPr algn="r" eaLnBrk="0" hangingPunct="0"/>
              <a:t>1</a:t>
            </a:fld>
            <a:endParaRPr lang="en-US" sz="1200"/>
          </a:p>
        </p:txBody>
      </p:sp>
      <p:sp>
        <p:nvSpPr>
          <p:cNvPr id="92163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05EEB1-5CFE-46C1-A16B-7D4E00966881}" type="slidenum">
              <a:rPr lang="en-US"/>
              <a:pPr/>
              <a:t>10</a:t>
            </a:fld>
            <a:endParaRPr 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27AF4A-B03F-43E2-8783-1B0E5FD0564C}" type="slidenum">
              <a:rPr lang="en-US"/>
              <a:pPr/>
              <a:t>11</a:t>
            </a:fld>
            <a:endParaRPr 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E6BAB7-2366-4D93-B3B7-08D352B6B44E}" type="slidenum">
              <a:rPr lang="en-US"/>
              <a:pPr/>
              <a:t>12</a:t>
            </a:fld>
            <a:endParaRPr 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BBC07F-8095-47A6-A5B6-6C7BE0494696}" type="slidenum">
              <a:rPr lang="en-US"/>
              <a:pPr/>
              <a:t>2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57929A-123D-43FE-B7BF-DCA2FD6D8847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B6C4B9-8D8D-4C55-8FDF-C8BB8F4C47B5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C7292-1AEC-4FF1-BD7C-8A755D11A150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9077B9-29CC-4D81-B269-B286784F3A35}" type="slidenum">
              <a:rPr lang="en-US"/>
              <a:pPr/>
              <a:t>6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2C42CD-7263-4503-BCFD-DC52B58D816C}" type="slidenum">
              <a:rPr lang="en-US"/>
              <a:pPr/>
              <a:t>7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37C76-7C06-4ABC-B469-79CDCC4F5BA8}" type="slidenum">
              <a:rPr lang="en-US"/>
              <a:pPr/>
              <a:t>8</a:t>
            </a:fld>
            <a:endParaRPr 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DA153B-913A-4C44-BEA8-4E41772713F0}" type="slidenum">
              <a:rPr lang="en-US"/>
              <a:pPr/>
              <a:t>9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667000" y="3276600"/>
            <a:ext cx="5867400" cy="1752600"/>
          </a:xfrm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n-US">
                <a:solidFill>
                  <a:srgbClr val="000000"/>
                </a:solidFill>
              </a:rPr>
              <a:t>What is my personal leadership style?</a:t>
            </a:r>
          </a:p>
          <a:p>
            <a:pPr marL="0" indent="0" algn="ctr">
              <a:buFontTx/>
              <a:buNone/>
            </a:pPr>
            <a:endParaRPr lang="en-US"/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9114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91142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91143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91144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</a:t>
            </a:r>
          </a:p>
        </p:txBody>
      </p:sp>
      <p:sp>
        <p:nvSpPr>
          <p:cNvPr id="91145" name="WordArt 10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6477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Leadership Styles</a:t>
            </a:r>
          </a:p>
        </p:txBody>
      </p:sp>
      <p:pic>
        <p:nvPicPr>
          <p:cNvPr id="91146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Social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752600"/>
            <a:ext cx="64008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truly cares for others and their welfare; always thinks about others needs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make decisions for themselves; can be offended easily when someone else is not being sympathetic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4758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475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752600"/>
            <a:ext cx="64770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great learners and thinkers; can make a decision without becoming emotionally attached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frustrated by others, especially if underachieving; doesn’t think of others when making a decision</a:t>
            </a:r>
            <a:r>
              <a:rPr lang="en-US" sz="2400"/>
              <a:t>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5782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578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Resource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905000"/>
            <a:ext cx="6553200" cy="4572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has a lot of common sense; saves money</a:t>
            </a:r>
            <a:r>
              <a:rPr lang="en-US" sz="2400"/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can be considered stingy/selfish; hard time seeing the purpose in knowledge or social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C5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6806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680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0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Leadership Styles Defined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2133600"/>
            <a:ext cx="5867400" cy="4267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Leadership styles are what </a:t>
            </a:r>
            <a:r>
              <a:rPr lang="en-US" sz="2800">
                <a:solidFill>
                  <a:srgbClr val="FF0000"/>
                </a:solidFill>
              </a:rPr>
              <a:t>leaders do</a:t>
            </a:r>
            <a:r>
              <a:rPr lang="en-US" sz="2800" b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How they act according to </a:t>
            </a:r>
            <a:r>
              <a:rPr lang="en-US" sz="2800">
                <a:solidFill>
                  <a:srgbClr val="FF0000"/>
                </a:solidFill>
              </a:rPr>
              <a:t>what they value</a:t>
            </a:r>
            <a:r>
              <a:rPr lang="en-US" sz="2800" b="0">
                <a:solidFill>
                  <a:srgbClr val="FF0000"/>
                </a:solidFill>
              </a:rPr>
              <a:t>.</a:t>
            </a:r>
            <a:r>
              <a:rPr lang="en-US" sz="28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A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5211" name="Rectangle 21"/>
          <p:cNvSpPr>
            <a:spLocks noChangeArrowheads="1"/>
          </p:cNvSpPr>
          <p:nvPr/>
        </p:nvSpPr>
        <p:spPr bwMode="auto">
          <a:xfrm>
            <a:off x="1524000" y="1371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5212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Power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524000"/>
            <a:ext cx="65532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Pursuit of power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Seeking influence and personal prestige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Control, authority, ultimate goal is position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May measure success monetarily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     Example</a:t>
            </a:r>
            <a:r>
              <a:rPr lang="en-US" sz="2800">
                <a:solidFill>
                  <a:srgbClr val="000000"/>
                </a:solidFill>
              </a:rPr>
              <a:t>: </a:t>
            </a:r>
            <a:r>
              <a:rPr lang="en-US" sz="2800" b="0">
                <a:solidFill>
                  <a:srgbClr val="000000"/>
                </a:solidFill>
              </a:rPr>
              <a:t>Donald Trump</a:t>
            </a:r>
            <a:r>
              <a:rPr lang="en-US" sz="2800" b="0"/>
              <a:t> 	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6569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657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Beauty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524000"/>
            <a:ext cx="65532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Seek beauty, symmetry, and harmony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Style is more important than practicality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Self-sufficient, individualistic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Must have “good” taste, appearance; elegance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b="0">
                <a:solidFill>
                  <a:srgbClr val="000000"/>
                </a:solidFill>
              </a:rPr>
              <a:t>        Example: Van Gogh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8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Social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05000" y="1600200"/>
            <a:ext cx="6858000" cy="4876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Attributes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Love of fellow beings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Humanitarian concern for welfare of others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Will not act for material gain without first considering others</a:t>
            </a:r>
          </a:p>
          <a:p>
            <a:pPr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The unsympathetic nature of other types is frightening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Example: Mother Teresa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9638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963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7065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600200"/>
            <a:ext cx="6553200" cy="4876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Value truth and knowledge above all thinking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Learning is important; knowledge is power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Value science, research, and theory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800" b="0">
                <a:solidFill>
                  <a:srgbClr val="000000"/>
                </a:solidFill>
              </a:rPr>
              <a:t>Detached and unemotional; frustrated at failure of others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2800" b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       Example: Einstein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0662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066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Resource</a:t>
            </a:r>
          </a:p>
        </p:txBody>
      </p:sp>
      <p:sp>
        <p:nvSpPr>
          <p:cNvPr id="7168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00200" y="1676400"/>
            <a:ext cx="67056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Attributes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Practicality, usefulness, efficiency and effectiveness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No use for knowledge that is not useable; make grades and get graded—not here to learn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May look stingy/selfish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400" b="0">
                <a:solidFill>
                  <a:srgbClr val="000000"/>
                </a:solidFill>
              </a:rPr>
              <a:t>Life is a struggle and must preserve resources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0">
                <a:solidFill>
                  <a:srgbClr val="000000"/>
                </a:solidFill>
              </a:rPr>
              <a:t>                  Example: Bill Gates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B5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1686" name="Rectangle 21"/>
          <p:cNvSpPr>
            <a:spLocks noChangeArrowheads="1"/>
          </p:cNvSpPr>
          <p:nvPr/>
        </p:nvSpPr>
        <p:spPr bwMode="auto">
          <a:xfrm>
            <a:off x="1524000" y="12192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16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Power</a:t>
            </a:r>
          </a:p>
        </p:txBody>
      </p:sp>
      <p:sp>
        <p:nvSpPr>
          <p:cNvPr id="727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752600"/>
            <a:ext cx="60960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clearly sees goals; respects authority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always consider others’ feelings; doesn’t always take into consideration the consequences of certain decisions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2710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271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Beauty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676400" y="1752600"/>
            <a:ext cx="67056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Strength</a:t>
            </a:r>
          </a:p>
          <a:p>
            <a:pPr lvl="1">
              <a:spcBef>
                <a:spcPct val="50000"/>
              </a:spcBef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truly appreciates beautiful things in life; can take care of themselves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spcBef>
                <a:spcPct val="50000"/>
              </a:spcBef>
              <a:buFontTx/>
              <a:buNone/>
            </a:pPr>
            <a:endParaRPr lang="en-US" sz="2400" b="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Challenge</a:t>
            </a:r>
            <a:endParaRPr lang="en-US" sz="2800" b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</a:rPr>
              <a:t>doesn’t always seek the input of others; reputation means too much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 TM C2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73734" name="Rectangle 21"/>
          <p:cNvSpPr>
            <a:spLocks noChangeArrowheads="1"/>
          </p:cNvSpPr>
          <p:nvPr/>
        </p:nvSpPr>
        <p:spPr bwMode="auto">
          <a:xfrm>
            <a:off x="1524000" y="1295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7373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C85370-BFD6-4E51-9150-275BF1D763D3}"/>
</file>

<file path=customXml/itemProps2.xml><?xml version="1.0" encoding="utf-8"?>
<ds:datastoreItem xmlns:ds="http://schemas.openxmlformats.org/officeDocument/2006/customXml" ds:itemID="{8BB53F88-3AA2-407F-9399-873AA4C4A8E5}"/>
</file>

<file path=customXml/itemProps3.xml><?xml version="1.0" encoding="utf-8"?>
<ds:datastoreItem xmlns:ds="http://schemas.openxmlformats.org/officeDocument/2006/customXml" ds:itemID="{C68CD147-DA4C-4F02-B852-3290A8A5F9D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380</Words>
  <Application>Microsoft PowerPoint</Application>
  <PresentationFormat>On-screen Show (4:3)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Lucida Calligraphy</vt:lpstr>
      <vt:lpstr>Tahoma</vt:lpstr>
      <vt:lpstr>Wingdings</vt:lpstr>
      <vt:lpstr>LK Template</vt:lpstr>
      <vt:lpstr>Slide 1</vt:lpstr>
      <vt:lpstr>Leadership Styles Defined</vt:lpstr>
      <vt:lpstr>Power</vt:lpstr>
      <vt:lpstr>Beauty</vt:lpstr>
      <vt:lpstr>Social</vt:lpstr>
      <vt:lpstr>Knowledge</vt:lpstr>
      <vt:lpstr>Resource</vt:lpstr>
      <vt:lpstr>Power</vt:lpstr>
      <vt:lpstr>Beauty</vt:lpstr>
      <vt:lpstr>Social</vt:lpstr>
      <vt:lpstr>Knowledge</vt:lpstr>
      <vt:lpstr>Resource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11</cp:revision>
  <cp:lastPrinted>1601-01-01T00:00:00Z</cp:lastPrinted>
  <dcterms:created xsi:type="dcterms:W3CDTF">2003-11-25T06:13:37Z</dcterms:created>
  <dcterms:modified xsi:type="dcterms:W3CDTF">2007-12-21T16:03:12Z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