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27_E079B2A4.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handoutMasterIdLst>
    <p:handoutMasterId r:id="rId62"/>
  </p:handoutMasterIdLst>
  <p:sldIdLst>
    <p:sldId id="256" r:id="rId2"/>
    <p:sldId id="258" r:id="rId3"/>
    <p:sldId id="257" r:id="rId4"/>
    <p:sldId id="259" r:id="rId5"/>
    <p:sldId id="260" r:id="rId6"/>
    <p:sldId id="261" r:id="rId7"/>
    <p:sldId id="262" r:id="rId8"/>
    <p:sldId id="263" r:id="rId9"/>
    <p:sldId id="264" r:id="rId10"/>
    <p:sldId id="265" r:id="rId11"/>
    <p:sldId id="268" r:id="rId12"/>
    <p:sldId id="267" r:id="rId13"/>
    <p:sldId id="266"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024676-583B-677F-401E-7AA53FF2F24C}" name="Haley Hampton" initials="HH" userId="Haley Hampton" providerId="None"/>
  <p188:author id="{BA636AA2-AB0E-9E88-92AF-AF887E7C2FCD}" name="Govea, Isaiah" initials="GI" userId="S::igovea@ffa.org::68e7db79-cb75-4429-afda-2a6c4d1a4d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CAAA13-4688-4E5B-8B8F-51C00D404952}" v="50" dt="2023-05-09T16:45:14.108"/>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9" autoAdjust="0"/>
    <p:restoredTop sz="94660"/>
  </p:normalViewPr>
  <p:slideViewPr>
    <p:cSldViewPr snapToGrid="0" showGuides="1">
      <p:cViewPr>
        <p:scale>
          <a:sx n="82" d="100"/>
          <a:sy n="82" d="100"/>
        </p:scale>
        <p:origin x="581" y="72"/>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69"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s, Amber" userId="f3718b1f-4a11-4f80-bb9a-af1f5e967799" providerId="ADAL" clId="{50CAAA13-4688-4E5B-8B8F-51C00D404952}"/>
    <pc:docChg chg="undo redo custSel modSld">
      <pc:chgData name="Davis, Amber" userId="f3718b1f-4a11-4f80-bb9a-af1f5e967799" providerId="ADAL" clId="{50CAAA13-4688-4E5B-8B8F-51C00D404952}" dt="2023-05-09T16:45:41.832" v="584" actId="1076"/>
      <pc:docMkLst>
        <pc:docMk/>
      </pc:docMkLst>
      <pc:sldChg chg="addSp modSp mod">
        <pc:chgData name="Davis, Amber" userId="f3718b1f-4a11-4f80-bb9a-af1f5e967799" providerId="ADAL" clId="{50CAAA13-4688-4E5B-8B8F-51C00D404952}" dt="2023-05-08T20:47:39.130" v="6" actId="1076"/>
        <pc:sldMkLst>
          <pc:docMk/>
          <pc:sldMk cId="4083724506" sldId="257"/>
        </pc:sldMkLst>
        <pc:picChg chg="add mod modCrop">
          <ac:chgData name="Davis, Amber" userId="f3718b1f-4a11-4f80-bb9a-af1f5e967799" providerId="ADAL" clId="{50CAAA13-4688-4E5B-8B8F-51C00D404952}" dt="2023-05-08T20:47:39.130" v="6" actId="1076"/>
          <ac:picMkLst>
            <pc:docMk/>
            <pc:sldMk cId="4083724506" sldId="257"/>
            <ac:picMk id="6" creationId="{E9E30CA6-D68F-DE51-240B-1B6602739C01}"/>
          </ac:picMkLst>
        </pc:picChg>
      </pc:sldChg>
      <pc:sldChg chg="addSp modSp mod">
        <pc:chgData name="Davis, Amber" userId="f3718b1f-4a11-4f80-bb9a-af1f5e967799" providerId="ADAL" clId="{50CAAA13-4688-4E5B-8B8F-51C00D404952}" dt="2023-05-08T20:49:55.843" v="15" actId="1076"/>
        <pc:sldMkLst>
          <pc:docMk/>
          <pc:sldMk cId="3526191048" sldId="259"/>
        </pc:sldMkLst>
        <pc:picChg chg="add mod">
          <ac:chgData name="Davis, Amber" userId="f3718b1f-4a11-4f80-bb9a-af1f5e967799" providerId="ADAL" clId="{50CAAA13-4688-4E5B-8B8F-51C00D404952}" dt="2023-05-08T20:49:55.843" v="15" actId="1076"/>
          <ac:picMkLst>
            <pc:docMk/>
            <pc:sldMk cId="3526191048" sldId="259"/>
            <ac:picMk id="14" creationId="{69A54ECE-60D4-14E4-D4E6-63FFD6C95EDC}"/>
          </ac:picMkLst>
        </pc:picChg>
      </pc:sldChg>
      <pc:sldChg chg="addSp modSp mod">
        <pc:chgData name="Davis, Amber" userId="f3718b1f-4a11-4f80-bb9a-af1f5e967799" providerId="ADAL" clId="{50CAAA13-4688-4E5B-8B8F-51C00D404952}" dt="2023-05-08T20:52:44.966" v="27" actId="1076"/>
        <pc:sldMkLst>
          <pc:docMk/>
          <pc:sldMk cId="3526965231" sldId="261"/>
        </pc:sldMkLst>
        <pc:spChg chg="mod">
          <ac:chgData name="Davis, Amber" userId="f3718b1f-4a11-4f80-bb9a-af1f5e967799" providerId="ADAL" clId="{50CAAA13-4688-4E5B-8B8F-51C00D404952}" dt="2023-05-08T20:52:30.950" v="25" actId="14100"/>
          <ac:spMkLst>
            <pc:docMk/>
            <pc:sldMk cId="3526965231" sldId="261"/>
            <ac:spMk id="3" creationId="{743BDDBE-DF8D-4A96-A8A6-99E70514E206}"/>
          </ac:spMkLst>
        </pc:spChg>
        <pc:picChg chg="add mod modCrop">
          <ac:chgData name="Davis, Amber" userId="f3718b1f-4a11-4f80-bb9a-af1f5e967799" providerId="ADAL" clId="{50CAAA13-4688-4E5B-8B8F-51C00D404952}" dt="2023-05-08T20:52:44.966" v="27" actId="1076"/>
          <ac:picMkLst>
            <pc:docMk/>
            <pc:sldMk cId="3526965231" sldId="261"/>
            <ac:picMk id="5" creationId="{3184F4A8-DEB1-69F3-05A3-37F7CE38CD0C}"/>
          </ac:picMkLst>
        </pc:picChg>
      </pc:sldChg>
      <pc:sldChg chg="addSp modSp mod">
        <pc:chgData name="Davis, Amber" userId="f3718b1f-4a11-4f80-bb9a-af1f5e967799" providerId="ADAL" clId="{50CAAA13-4688-4E5B-8B8F-51C00D404952}" dt="2023-05-08T20:53:16.867" v="35" actId="1076"/>
        <pc:sldMkLst>
          <pc:docMk/>
          <pc:sldMk cId="3578202920" sldId="262"/>
        </pc:sldMkLst>
        <pc:picChg chg="add mod modCrop">
          <ac:chgData name="Davis, Amber" userId="f3718b1f-4a11-4f80-bb9a-af1f5e967799" providerId="ADAL" clId="{50CAAA13-4688-4E5B-8B8F-51C00D404952}" dt="2023-05-08T20:53:16.867" v="35" actId="1076"/>
          <ac:picMkLst>
            <pc:docMk/>
            <pc:sldMk cId="3578202920" sldId="262"/>
            <ac:picMk id="5" creationId="{CE4F2ACA-9898-6247-DD46-44444E702324}"/>
          </ac:picMkLst>
        </pc:picChg>
      </pc:sldChg>
      <pc:sldChg chg="addSp delSp modSp mod">
        <pc:chgData name="Davis, Amber" userId="f3718b1f-4a11-4f80-bb9a-af1f5e967799" providerId="ADAL" clId="{50CAAA13-4688-4E5B-8B8F-51C00D404952}" dt="2023-05-08T20:54:09.446" v="51" actId="1076"/>
        <pc:sldMkLst>
          <pc:docMk/>
          <pc:sldMk cId="1723234278" sldId="263"/>
        </pc:sldMkLst>
        <pc:spChg chg="mod">
          <ac:chgData name="Davis, Amber" userId="f3718b1f-4a11-4f80-bb9a-af1f5e967799" providerId="ADAL" clId="{50CAAA13-4688-4E5B-8B8F-51C00D404952}" dt="2023-05-08T20:53:58.246" v="47" actId="14100"/>
          <ac:spMkLst>
            <pc:docMk/>
            <pc:sldMk cId="1723234278" sldId="263"/>
            <ac:spMk id="3" creationId="{743BDDBE-DF8D-4A96-A8A6-99E70514E206}"/>
          </ac:spMkLst>
        </pc:spChg>
        <pc:picChg chg="add del mod">
          <ac:chgData name="Davis, Amber" userId="f3718b1f-4a11-4f80-bb9a-af1f5e967799" providerId="ADAL" clId="{50CAAA13-4688-4E5B-8B8F-51C00D404952}" dt="2023-05-08T20:53:30.588" v="39" actId="478"/>
          <ac:picMkLst>
            <pc:docMk/>
            <pc:sldMk cId="1723234278" sldId="263"/>
            <ac:picMk id="5" creationId="{5AC58F30-8FB9-61D3-A2D1-5830D1607D65}"/>
          </ac:picMkLst>
        </pc:picChg>
        <pc:picChg chg="add mod modCrop">
          <ac:chgData name="Davis, Amber" userId="f3718b1f-4a11-4f80-bb9a-af1f5e967799" providerId="ADAL" clId="{50CAAA13-4688-4E5B-8B8F-51C00D404952}" dt="2023-05-08T20:54:09.446" v="51" actId="1076"/>
          <ac:picMkLst>
            <pc:docMk/>
            <pc:sldMk cId="1723234278" sldId="263"/>
            <ac:picMk id="7" creationId="{4654976E-F8BC-9679-7093-838BDEEA3D64}"/>
          </ac:picMkLst>
        </pc:picChg>
      </pc:sldChg>
      <pc:sldChg chg="addSp modSp mod">
        <pc:chgData name="Davis, Amber" userId="f3718b1f-4a11-4f80-bb9a-af1f5e967799" providerId="ADAL" clId="{50CAAA13-4688-4E5B-8B8F-51C00D404952}" dt="2023-05-08T20:55:01.314" v="60" actId="1076"/>
        <pc:sldMkLst>
          <pc:docMk/>
          <pc:sldMk cId="3778787167" sldId="264"/>
        </pc:sldMkLst>
        <pc:spChg chg="mod">
          <ac:chgData name="Davis, Amber" userId="f3718b1f-4a11-4f80-bb9a-af1f5e967799" providerId="ADAL" clId="{50CAAA13-4688-4E5B-8B8F-51C00D404952}" dt="2023-05-08T20:54:58.647" v="59" actId="14100"/>
          <ac:spMkLst>
            <pc:docMk/>
            <pc:sldMk cId="3778787167" sldId="264"/>
            <ac:spMk id="3" creationId="{743BDDBE-DF8D-4A96-A8A6-99E70514E206}"/>
          </ac:spMkLst>
        </pc:spChg>
        <pc:picChg chg="add mod">
          <ac:chgData name="Davis, Amber" userId="f3718b1f-4a11-4f80-bb9a-af1f5e967799" providerId="ADAL" clId="{50CAAA13-4688-4E5B-8B8F-51C00D404952}" dt="2023-05-08T20:55:01.314" v="60" actId="1076"/>
          <ac:picMkLst>
            <pc:docMk/>
            <pc:sldMk cId="3778787167" sldId="264"/>
            <ac:picMk id="5" creationId="{1B9B704E-63F5-8CE9-5E91-4B5D3CBBED64}"/>
          </ac:picMkLst>
        </pc:picChg>
      </pc:sldChg>
      <pc:sldChg chg="addSp modSp mod">
        <pc:chgData name="Davis, Amber" userId="f3718b1f-4a11-4f80-bb9a-af1f5e967799" providerId="ADAL" clId="{50CAAA13-4688-4E5B-8B8F-51C00D404952}" dt="2023-05-08T20:55:41.213" v="69" actId="1076"/>
        <pc:sldMkLst>
          <pc:docMk/>
          <pc:sldMk cId="667646698" sldId="265"/>
        </pc:sldMkLst>
        <pc:spChg chg="mod">
          <ac:chgData name="Davis, Amber" userId="f3718b1f-4a11-4f80-bb9a-af1f5e967799" providerId="ADAL" clId="{50CAAA13-4688-4E5B-8B8F-51C00D404952}" dt="2023-05-08T20:55:09.084" v="61" actId="14100"/>
          <ac:spMkLst>
            <pc:docMk/>
            <pc:sldMk cId="667646698" sldId="265"/>
            <ac:spMk id="3" creationId="{743BDDBE-DF8D-4A96-A8A6-99E70514E206}"/>
          </ac:spMkLst>
        </pc:spChg>
        <pc:picChg chg="add mod modCrop">
          <ac:chgData name="Davis, Amber" userId="f3718b1f-4a11-4f80-bb9a-af1f5e967799" providerId="ADAL" clId="{50CAAA13-4688-4E5B-8B8F-51C00D404952}" dt="2023-05-08T20:55:41.213" v="69" actId="1076"/>
          <ac:picMkLst>
            <pc:docMk/>
            <pc:sldMk cId="667646698" sldId="265"/>
            <ac:picMk id="5" creationId="{268E619D-3CC8-8FB9-3C52-8DA30D516A8F}"/>
          </ac:picMkLst>
        </pc:picChg>
      </pc:sldChg>
      <pc:sldChg chg="addSp delSp modSp mod">
        <pc:chgData name="Davis, Amber" userId="f3718b1f-4a11-4f80-bb9a-af1f5e967799" providerId="ADAL" clId="{50CAAA13-4688-4E5B-8B8F-51C00D404952}" dt="2023-05-08T20:59:32.304" v="92" actId="1076"/>
        <pc:sldMkLst>
          <pc:docMk/>
          <pc:sldMk cId="2467923162" sldId="266"/>
        </pc:sldMkLst>
        <pc:spChg chg="mod">
          <ac:chgData name="Davis, Amber" userId="f3718b1f-4a11-4f80-bb9a-af1f5e967799" providerId="ADAL" clId="{50CAAA13-4688-4E5B-8B8F-51C00D404952}" dt="2023-05-08T20:59:24.201" v="88" actId="14100"/>
          <ac:spMkLst>
            <pc:docMk/>
            <pc:sldMk cId="2467923162" sldId="266"/>
            <ac:spMk id="3" creationId="{743BDDBE-DF8D-4A96-A8A6-99E70514E206}"/>
          </ac:spMkLst>
        </pc:spChg>
        <pc:picChg chg="add del mod">
          <ac:chgData name="Davis, Amber" userId="f3718b1f-4a11-4f80-bb9a-af1f5e967799" providerId="ADAL" clId="{50CAAA13-4688-4E5B-8B8F-51C00D404952}" dt="2023-05-08T20:59:02.011" v="82" actId="478"/>
          <ac:picMkLst>
            <pc:docMk/>
            <pc:sldMk cId="2467923162" sldId="266"/>
            <ac:picMk id="5" creationId="{3EE0CFDD-2768-6440-2985-53288D1BC11A}"/>
          </ac:picMkLst>
        </pc:picChg>
        <pc:picChg chg="add mod">
          <ac:chgData name="Davis, Amber" userId="f3718b1f-4a11-4f80-bb9a-af1f5e967799" providerId="ADAL" clId="{50CAAA13-4688-4E5B-8B8F-51C00D404952}" dt="2023-05-08T20:59:32.304" v="92" actId="1076"/>
          <ac:picMkLst>
            <pc:docMk/>
            <pc:sldMk cId="2467923162" sldId="266"/>
            <ac:picMk id="7" creationId="{77936CD9-20C1-B63B-52F3-B1806AF9568B}"/>
          </ac:picMkLst>
        </pc:picChg>
      </pc:sldChg>
      <pc:sldChg chg="addSp modSp mod">
        <pc:chgData name="Davis, Amber" userId="f3718b1f-4a11-4f80-bb9a-af1f5e967799" providerId="ADAL" clId="{50CAAA13-4688-4E5B-8B8F-51C00D404952}" dt="2023-05-08T20:57:46.081" v="78" actId="1076"/>
        <pc:sldMkLst>
          <pc:docMk/>
          <pc:sldMk cId="4229135849" sldId="268"/>
        </pc:sldMkLst>
        <pc:spChg chg="mod">
          <ac:chgData name="Davis, Amber" userId="f3718b1f-4a11-4f80-bb9a-af1f5e967799" providerId="ADAL" clId="{50CAAA13-4688-4E5B-8B8F-51C00D404952}" dt="2023-05-08T20:57:41.811" v="77" actId="14100"/>
          <ac:spMkLst>
            <pc:docMk/>
            <pc:sldMk cId="4229135849" sldId="268"/>
            <ac:spMk id="3" creationId="{743BDDBE-DF8D-4A96-A8A6-99E70514E206}"/>
          </ac:spMkLst>
        </pc:spChg>
        <pc:picChg chg="add mod modCrop">
          <ac:chgData name="Davis, Amber" userId="f3718b1f-4a11-4f80-bb9a-af1f5e967799" providerId="ADAL" clId="{50CAAA13-4688-4E5B-8B8F-51C00D404952}" dt="2023-05-08T20:57:46.081" v="78" actId="1076"/>
          <ac:picMkLst>
            <pc:docMk/>
            <pc:sldMk cId="4229135849" sldId="268"/>
            <ac:picMk id="5" creationId="{516BF511-97C6-CB6E-2297-23AAD53870F5}"/>
          </ac:picMkLst>
        </pc:picChg>
      </pc:sldChg>
      <pc:sldChg chg="addSp modSp mod">
        <pc:chgData name="Davis, Amber" userId="f3718b1f-4a11-4f80-bb9a-af1f5e967799" providerId="ADAL" clId="{50CAAA13-4688-4E5B-8B8F-51C00D404952}" dt="2023-05-08T21:02:02.965" v="107" actId="1076"/>
        <pc:sldMkLst>
          <pc:docMk/>
          <pc:sldMk cId="15487005" sldId="269"/>
        </pc:sldMkLst>
        <pc:spChg chg="mod">
          <ac:chgData name="Davis, Amber" userId="f3718b1f-4a11-4f80-bb9a-af1f5e967799" providerId="ADAL" clId="{50CAAA13-4688-4E5B-8B8F-51C00D404952}" dt="2023-05-08T21:01:52.321" v="103" actId="14100"/>
          <ac:spMkLst>
            <pc:docMk/>
            <pc:sldMk cId="15487005" sldId="269"/>
            <ac:spMk id="3" creationId="{743BDDBE-DF8D-4A96-A8A6-99E70514E206}"/>
          </ac:spMkLst>
        </pc:spChg>
        <pc:picChg chg="add mod modCrop">
          <ac:chgData name="Davis, Amber" userId="f3718b1f-4a11-4f80-bb9a-af1f5e967799" providerId="ADAL" clId="{50CAAA13-4688-4E5B-8B8F-51C00D404952}" dt="2023-05-08T21:02:02.965" v="107" actId="1076"/>
          <ac:picMkLst>
            <pc:docMk/>
            <pc:sldMk cId="15487005" sldId="269"/>
            <ac:picMk id="5" creationId="{9B7D5F75-0CA8-8ABD-2A46-8D6593D16DB0}"/>
          </ac:picMkLst>
        </pc:picChg>
      </pc:sldChg>
      <pc:sldChg chg="addSp modSp mod">
        <pc:chgData name="Davis, Amber" userId="f3718b1f-4a11-4f80-bb9a-af1f5e967799" providerId="ADAL" clId="{50CAAA13-4688-4E5B-8B8F-51C00D404952}" dt="2023-05-08T21:06:39.105" v="121" actId="14100"/>
        <pc:sldMkLst>
          <pc:docMk/>
          <pc:sldMk cId="170875084" sldId="270"/>
        </pc:sldMkLst>
        <pc:spChg chg="mod">
          <ac:chgData name="Davis, Amber" userId="f3718b1f-4a11-4f80-bb9a-af1f5e967799" providerId="ADAL" clId="{50CAAA13-4688-4E5B-8B8F-51C00D404952}" dt="2023-05-08T21:06:39.105" v="121" actId="14100"/>
          <ac:spMkLst>
            <pc:docMk/>
            <pc:sldMk cId="170875084" sldId="270"/>
            <ac:spMk id="3" creationId="{743BDDBE-DF8D-4A96-A8A6-99E70514E206}"/>
          </ac:spMkLst>
        </pc:spChg>
        <pc:picChg chg="add mod modCrop">
          <ac:chgData name="Davis, Amber" userId="f3718b1f-4a11-4f80-bb9a-af1f5e967799" providerId="ADAL" clId="{50CAAA13-4688-4E5B-8B8F-51C00D404952}" dt="2023-05-08T21:06:28.189" v="120" actId="1076"/>
          <ac:picMkLst>
            <pc:docMk/>
            <pc:sldMk cId="170875084" sldId="270"/>
            <ac:picMk id="5" creationId="{DBF8DF1E-E214-3D16-DE68-09792FB616EE}"/>
          </ac:picMkLst>
        </pc:picChg>
      </pc:sldChg>
      <pc:sldChg chg="modSp mod">
        <pc:chgData name="Davis, Amber" userId="f3718b1f-4a11-4f80-bb9a-af1f5e967799" providerId="ADAL" clId="{50CAAA13-4688-4E5B-8B8F-51C00D404952}" dt="2023-05-08T21:07:00.928" v="124" actId="14100"/>
        <pc:sldMkLst>
          <pc:docMk/>
          <pc:sldMk cId="2339669492" sldId="272"/>
        </pc:sldMkLst>
        <pc:graphicFrameChg chg="mod modGraphic">
          <ac:chgData name="Davis, Amber" userId="f3718b1f-4a11-4f80-bb9a-af1f5e967799" providerId="ADAL" clId="{50CAAA13-4688-4E5B-8B8F-51C00D404952}" dt="2023-05-08T21:07:00.928" v="124" actId="14100"/>
          <ac:graphicFrameMkLst>
            <pc:docMk/>
            <pc:sldMk cId="2339669492" sldId="272"/>
            <ac:graphicFrameMk id="5" creationId="{01EF9443-893D-1F09-7ACC-64806BC38542}"/>
          </ac:graphicFrameMkLst>
        </pc:graphicFrameChg>
      </pc:sldChg>
      <pc:sldChg chg="addSp delSp modSp mod">
        <pc:chgData name="Davis, Amber" userId="f3718b1f-4a11-4f80-bb9a-af1f5e967799" providerId="ADAL" clId="{50CAAA13-4688-4E5B-8B8F-51C00D404952}" dt="2023-05-08T21:23:10.717" v="177" actId="1076"/>
        <pc:sldMkLst>
          <pc:docMk/>
          <pc:sldMk cId="1590619261" sldId="273"/>
        </pc:sldMkLst>
        <pc:picChg chg="add del mod">
          <ac:chgData name="Davis, Amber" userId="f3718b1f-4a11-4f80-bb9a-af1f5e967799" providerId="ADAL" clId="{50CAAA13-4688-4E5B-8B8F-51C00D404952}" dt="2023-05-08T21:23:08.580" v="175" actId="478"/>
          <ac:picMkLst>
            <pc:docMk/>
            <pc:sldMk cId="1590619261" sldId="273"/>
            <ac:picMk id="5" creationId="{C0A76793-2CD7-A48E-4ECC-B5E9D99731F5}"/>
          </ac:picMkLst>
        </pc:picChg>
        <pc:picChg chg="add mod">
          <ac:chgData name="Davis, Amber" userId="f3718b1f-4a11-4f80-bb9a-af1f5e967799" providerId="ADAL" clId="{50CAAA13-4688-4E5B-8B8F-51C00D404952}" dt="2023-05-08T21:23:10.717" v="177" actId="1076"/>
          <ac:picMkLst>
            <pc:docMk/>
            <pc:sldMk cId="1590619261" sldId="273"/>
            <ac:picMk id="6" creationId="{BE9CFCE3-66AB-81A3-9A4C-000341FB2B88}"/>
          </ac:picMkLst>
        </pc:picChg>
      </pc:sldChg>
      <pc:sldChg chg="addSp modSp mod">
        <pc:chgData name="Davis, Amber" userId="f3718b1f-4a11-4f80-bb9a-af1f5e967799" providerId="ADAL" clId="{50CAAA13-4688-4E5B-8B8F-51C00D404952}" dt="2023-05-08T21:17:37.299" v="136" actId="1076"/>
        <pc:sldMkLst>
          <pc:docMk/>
          <pc:sldMk cId="2630342242" sldId="274"/>
        </pc:sldMkLst>
        <pc:picChg chg="add mod">
          <ac:chgData name="Davis, Amber" userId="f3718b1f-4a11-4f80-bb9a-af1f5e967799" providerId="ADAL" clId="{50CAAA13-4688-4E5B-8B8F-51C00D404952}" dt="2023-05-08T21:17:37.299" v="136" actId="1076"/>
          <ac:picMkLst>
            <pc:docMk/>
            <pc:sldMk cId="2630342242" sldId="274"/>
            <ac:picMk id="5" creationId="{8A1078F5-C4D0-8FAC-4A90-45E119146698}"/>
          </ac:picMkLst>
        </pc:picChg>
      </pc:sldChg>
      <pc:sldChg chg="addSp modSp mod">
        <pc:chgData name="Davis, Amber" userId="f3718b1f-4a11-4f80-bb9a-af1f5e967799" providerId="ADAL" clId="{50CAAA13-4688-4E5B-8B8F-51C00D404952}" dt="2023-05-08T21:18:48.934" v="141" actId="1076"/>
        <pc:sldMkLst>
          <pc:docMk/>
          <pc:sldMk cId="3284737275" sldId="275"/>
        </pc:sldMkLst>
        <pc:picChg chg="add mod">
          <ac:chgData name="Davis, Amber" userId="f3718b1f-4a11-4f80-bb9a-af1f5e967799" providerId="ADAL" clId="{50CAAA13-4688-4E5B-8B8F-51C00D404952}" dt="2023-05-08T21:18:48.934" v="141" actId="1076"/>
          <ac:picMkLst>
            <pc:docMk/>
            <pc:sldMk cId="3284737275" sldId="275"/>
            <ac:picMk id="5" creationId="{0D5EAB48-D29E-B1C1-E55A-B16A80B30AD0}"/>
          </ac:picMkLst>
        </pc:picChg>
      </pc:sldChg>
      <pc:sldChg chg="addSp modSp mod">
        <pc:chgData name="Davis, Amber" userId="f3718b1f-4a11-4f80-bb9a-af1f5e967799" providerId="ADAL" clId="{50CAAA13-4688-4E5B-8B8F-51C00D404952}" dt="2023-05-08T21:19:51.681" v="146" actId="1076"/>
        <pc:sldMkLst>
          <pc:docMk/>
          <pc:sldMk cId="2336426487" sldId="276"/>
        </pc:sldMkLst>
        <pc:picChg chg="add mod">
          <ac:chgData name="Davis, Amber" userId="f3718b1f-4a11-4f80-bb9a-af1f5e967799" providerId="ADAL" clId="{50CAAA13-4688-4E5B-8B8F-51C00D404952}" dt="2023-05-08T21:19:51.681" v="146" actId="1076"/>
          <ac:picMkLst>
            <pc:docMk/>
            <pc:sldMk cId="2336426487" sldId="276"/>
            <ac:picMk id="5" creationId="{6FF0918E-C778-AB44-292D-A6A504D32160}"/>
          </ac:picMkLst>
        </pc:picChg>
      </pc:sldChg>
      <pc:sldChg chg="addSp delSp modSp mod">
        <pc:chgData name="Davis, Amber" userId="f3718b1f-4a11-4f80-bb9a-af1f5e967799" providerId="ADAL" clId="{50CAAA13-4688-4E5B-8B8F-51C00D404952}" dt="2023-05-08T21:23:05.729" v="174" actId="1076"/>
        <pc:sldMkLst>
          <pc:docMk/>
          <pc:sldMk cId="167775834" sldId="277"/>
        </pc:sldMkLst>
        <pc:picChg chg="add del mod">
          <ac:chgData name="Davis, Amber" userId="f3718b1f-4a11-4f80-bb9a-af1f5e967799" providerId="ADAL" clId="{50CAAA13-4688-4E5B-8B8F-51C00D404952}" dt="2023-05-08T21:23:03.359" v="173" actId="478"/>
          <ac:picMkLst>
            <pc:docMk/>
            <pc:sldMk cId="167775834" sldId="277"/>
            <ac:picMk id="5" creationId="{18247EE0-A68E-7AC5-3917-9C488ECA362B}"/>
          </ac:picMkLst>
        </pc:picChg>
        <pc:picChg chg="add mod">
          <ac:chgData name="Davis, Amber" userId="f3718b1f-4a11-4f80-bb9a-af1f5e967799" providerId="ADAL" clId="{50CAAA13-4688-4E5B-8B8F-51C00D404952}" dt="2023-05-08T21:23:05.729" v="174" actId="1076"/>
          <ac:picMkLst>
            <pc:docMk/>
            <pc:sldMk cId="167775834" sldId="277"/>
            <ac:picMk id="6" creationId="{05DABBF2-9ACE-5E33-A10C-52556DAE9F7D}"/>
          </ac:picMkLst>
        </pc:picChg>
      </pc:sldChg>
      <pc:sldChg chg="addSp modSp mod">
        <pc:chgData name="Davis, Amber" userId="f3718b1f-4a11-4f80-bb9a-af1f5e967799" providerId="ADAL" clId="{50CAAA13-4688-4E5B-8B8F-51C00D404952}" dt="2023-05-08T21:21:24.485" v="158" actId="1076"/>
        <pc:sldMkLst>
          <pc:docMk/>
          <pc:sldMk cId="405633758" sldId="278"/>
        </pc:sldMkLst>
        <pc:picChg chg="add mod">
          <ac:chgData name="Davis, Amber" userId="f3718b1f-4a11-4f80-bb9a-af1f5e967799" providerId="ADAL" clId="{50CAAA13-4688-4E5B-8B8F-51C00D404952}" dt="2023-05-08T21:21:24.485" v="158" actId="1076"/>
          <ac:picMkLst>
            <pc:docMk/>
            <pc:sldMk cId="405633758" sldId="278"/>
            <ac:picMk id="5" creationId="{FA28F2A3-2DB4-9BCE-4020-7770FB36518B}"/>
          </ac:picMkLst>
        </pc:picChg>
      </pc:sldChg>
      <pc:sldChg chg="addSp modSp mod">
        <pc:chgData name="Davis, Amber" userId="f3718b1f-4a11-4f80-bb9a-af1f5e967799" providerId="ADAL" clId="{50CAAA13-4688-4E5B-8B8F-51C00D404952}" dt="2023-05-08T21:21:54.566" v="163" actId="1076"/>
        <pc:sldMkLst>
          <pc:docMk/>
          <pc:sldMk cId="2767491128" sldId="279"/>
        </pc:sldMkLst>
        <pc:picChg chg="add mod">
          <ac:chgData name="Davis, Amber" userId="f3718b1f-4a11-4f80-bb9a-af1f5e967799" providerId="ADAL" clId="{50CAAA13-4688-4E5B-8B8F-51C00D404952}" dt="2023-05-08T21:21:54.566" v="163" actId="1076"/>
          <ac:picMkLst>
            <pc:docMk/>
            <pc:sldMk cId="2767491128" sldId="279"/>
            <ac:picMk id="5" creationId="{7B3A2F17-FB06-E143-F7D9-F95B94D61AF1}"/>
          </ac:picMkLst>
        </pc:picChg>
      </pc:sldChg>
      <pc:sldChg chg="addSp modSp mod">
        <pc:chgData name="Davis, Amber" userId="f3718b1f-4a11-4f80-bb9a-af1f5e967799" providerId="ADAL" clId="{50CAAA13-4688-4E5B-8B8F-51C00D404952}" dt="2023-05-08T21:22:37.492" v="168" actId="1076"/>
        <pc:sldMkLst>
          <pc:docMk/>
          <pc:sldMk cId="167473133" sldId="280"/>
        </pc:sldMkLst>
        <pc:picChg chg="add mod">
          <ac:chgData name="Davis, Amber" userId="f3718b1f-4a11-4f80-bb9a-af1f5e967799" providerId="ADAL" clId="{50CAAA13-4688-4E5B-8B8F-51C00D404952}" dt="2023-05-08T21:22:37.492" v="168" actId="1076"/>
          <ac:picMkLst>
            <pc:docMk/>
            <pc:sldMk cId="167473133" sldId="280"/>
            <ac:picMk id="5" creationId="{9017DFD0-6B76-E594-E1EC-48C6BC9DCD28}"/>
          </ac:picMkLst>
        </pc:picChg>
      </pc:sldChg>
      <pc:sldChg chg="addSp modSp mod">
        <pc:chgData name="Davis, Amber" userId="f3718b1f-4a11-4f80-bb9a-af1f5e967799" providerId="ADAL" clId="{50CAAA13-4688-4E5B-8B8F-51C00D404952}" dt="2023-05-09T14:05:01.694" v="190" actId="1076"/>
        <pc:sldMkLst>
          <pc:docMk/>
          <pc:sldMk cId="2911164484" sldId="281"/>
        </pc:sldMkLst>
        <pc:spChg chg="mod">
          <ac:chgData name="Davis, Amber" userId="f3718b1f-4a11-4f80-bb9a-af1f5e967799" providerId="ADAL" clId="{50CAAA13-4688-4E5B-8B8F-51C00D404952}" dt="2023-05-09T14:01:55.292" v="181" actId="14100"/>
          <ac:spMkLst>
            <pc:docMk/>
            <pc:sldMk cId="2911164484" sldId="281"/>
            <ac:spMk id="7" creationId="{AD7E8D91-45AF-5B96-A3EA-35E641438497}"/>
          </ac:spMkLst>
        </pc:spChg>
        <pc:spChg chg="mod">
          <ac:chgData name="Davis, Amber" userId="f3718b1f-4a11-4f80-bb9a-af1f5e967799" providerId="ADAL" clId="{50CAAA13-4688-4E5B-8B8F-51C00D404952}" dt="2023-05-09T14:01:50.572" v="180" actId="14100"/>
          <ac:spMkLst>
            <pc:docMk/>
            <pc:sldMk cId="2911164484" sldId="281"/>
            <ac:spMk id="10" creationId="{F5ED87E2-30E2-7C69-F554-445204A34609}"/>
          </ac:spMkLst>
        </pc:spChg>
        <pc:picChg chg="add mod">
          <ac:chgData name="Davis, Amber" userId="f3718b1f-4a11-4f80-bb9a-af1f5e967799" providerId="ADAL" clId="{50CAAA13-4688-4E5B-8B8F-51C00D404952}" dt="2023-05-09T14:05:01.694" v="190" actId="1076"/>
          <ac:picMkLst>
            <pc:docMk/>
            <pc:sldMk cId="2911164484" sldId="281"/>
            <ac:picMk id="4" creationId="{C2B2F057-BA36-974D-269C-E733F17286BB}"/>
          </ac:picMkLst>
        </pc:picChg>
      </pc:sldChg>
      <pc:sldChg chg="addSp modSp mod">
        <pc:chgData name="Davis, Amber" userId="f3718b1f-4a11-4f80-bb9a-af1f5e967799" providerId="ADAL" clId="{50CAAA13-4688-4E5B-8B8F-51C00D404952}" dt="2023-05-09T14:05:57.813" v="206" actId="1036"/>
        <pc:sldMkLst>
          <pc:docMk/>
          <pc:sldMk cId="2352773657" sldId="282"/>
        </pc:sldMkLst>
        <pc:picChg chg="add mod">
          <ac:chgData name="Davis, Amber" userId="f3718b1f-4a11-4f80-bb9a-af1f5e967799" providerId="ADAL" clId="{50CAAA13-4688-4E5B-8B8F-51C00D404952}" dt="2023-05-09T14:05:57.813" v="206" actId="1036"/>
          <ac:picMkLst>
            <pc:docMk/>
            <pc:sldMk cId="2352773657" sldId="282"/>
            <ac:picMk id="5" creationId="{F0743FDF-66B2-21D4-EE01-502E910B9B12}"/>
          </ac:picMkLst>
        </pc:picChg>
      </pc:sldChg>
      <pc:sldChg chg="addSp modSp mod">
        <pc:chgData name="Davis, Amber" userId="f3718b1f-4a11-4f80-bb9a-af1f5e967799" providerId="ADAL" clId="{50CAAA13-4688-4E5B-8B8F-51C00D404952}" dt="2023-05-09T14:07:11.119" v="267" actId="1035"/>
        <pc:sldMkLst>
          <pc:docMk/>
          <pc:sldMk cId="837038402" sldId="283"/>
        </pc:sldMkLst>
        <pc:spChg chg="mod">
          <ac:chgData name="Davis, Amber" userId="f3718b1f-4a11-4f80-bb9a-af1f5e967799" providerId="ADAL" clId="{50CAAA13-4688-4E5B-8B8F-51C00D404952}" dt="2023-05-09T14:06:17.138" v="210" actId="14100"/>
          <ac:spMkLst>
            <pc:docMk/>
            <pc:sldMk cId="837038402" sldId="283"/>
            <ac:spMk id="7" creationId="{AD7E8D91-45AF-5B96-A3EA-35E641438497}"/>
          </ac:spMkLst>
        </pc:spChg>
        <pc:spChg chg="mod">
          <ac:chgData name="Davis, Amber" userId="f3718b1f-4a11-4f80-bb9a-af1f5e967799" providerId="ADAL" clId="{50CAAA13-4688-4E5B-8B8F-51C00D404952}" dt="2023-05-09T14:06:19.599" v="211" actId="14100"/>
          <ac:spMkLst>
            <pc:docMk/>
            <pc:sldMk cId="837038402" sldId="283"/>
            <ac:spMk id="10" creationId="{F5ED87E2-30E2-7C69-F554-445204A34609}"/>
          </ac:spMkLst>
        </pc:spChg>
        <pc:picChg chg="add mod">
          <ac:chgData name="Davis, Amber" userId="f3718b1f-4a11-4f80-bb9a-af1f5e967799" providerId="ADAL" clId="{50CAAA13-4688-4E5B-8B8F-51C00D404952}" dt="2023-05-09T14:07:11.119" v="267" actId="1035"/>
          <ac:picMkLst>
            <pc:docMk/>
            <pc:sldMk cId="837038402" sldId="283"/>
            <ac:picMk id="4" creationId="{D10F49DC-1869-8024-D0CE-0DC66B377892}"/>
          </ac:picMkLst>
        </pc:picChg>
      </pc:sldChg>
      <pc:sldChg chg="addSp modSp mod">
        <pc:chgData name="Davis, Amber" userId="f3718b1f-4a11-4f80-bb9a-af1f5e967799" providerId="ADAL" clId="{50CAAA13-4688-4E5B-8B8F-51C00D404952}" dt="2023-05-09T14:08:45.976" v="327" actId="1036"/>
        <pc:sldMkLst>
          <pc:docMk/>
          <pc:sldMk cId="343155146" sldId="284"/>
        </pc:sldMkLst>
        <pc:spChg chg="mod">
          <ac:chgData name="Davis, Amber" userId="f3718b1f-4a11-4f80-bb9a-af1f5e967799" providerId="ADAL" clId="{50CAAA13-4688-4E5B-8B8F-51C00D404952}" dt="2023-05-09T14:07:24.614" v="269" actId="14100"/>
          <ac:spMkLst>
            <pc:docMk/>
            <pc:sldMk cId="343155146" sldId="284"/>
            <ac:spMk id="7" creationId="{AD7E8D91-45AF-5B96-A3EA-35E641438497}"/>
          </ac:spMkLst>
        </pc:spChg>
        <pc:spChg chg="mod">
          <ac:chgData name="Davis, Amber" userId="f3718b1f-4a11-4f80-bb9a-af1f5e967799" providerId="ADAL" clId="{50CAAA13-4688-4E5B-8B8F-51C00D404952}" dt="2023-05-09T14:07:33.349" v="271" actId="20577"/>
          <ac:spMkLst>
            <pc:docMk/>
            <pc:sldMk cId="343155146" sldId="284"/>
            <ac:spMk id="10" creationId="{F5ED87E2-30E2-7C69-F554-445204A34609}"/>
          </ac:spMkLst>
        </pc:spChg>
        <pc:picChg chg="add mod">
          <ac:chgData name="Davis, Amber" userId="f3718b1f-4a11-4f80-bb9a-af1f5e967799" providerId="ADAL" clId="{50CAAA13-4688-4E5B-8B8F-51C00D404952}" dt="2023-05-09T14:08:45.976" v="327" actId="1036"/>
          <ac:picMkLst>
            <pc:docMk/>
            <pc:sldMk cId="343155146" sldId="284"/>
            <ac:picMk id="4" creationId="{9D5CAD0C-9552-7A7E-1BD4-9E97838496B8}"/>
          </ac:picMkLst>
        </pc:picChg>
      </pc:sldChg>
      <pc:sldChg chg="addSp modSp mod">
        <pc:chgData name="Davis, Amber" userId="f3718b1f-4a11-4f80-bb9a-af1f5e967799" providerId="ADAL" clId="{50CAAA13-4688-4E5B-8B8F-51C00D404952}" dt="2023-05-09T14:26:05.740" v="355" actId="1036"/>
        <pc:sldMkLst>
          <pc:docMk/>
          <pc:sldMk cId="836530675" sldId="285"/>
        </pc:sldMkLst>
        <pc:spChg chg="mod">
          <ac:chgData name="Davis, Amber" userId="f3718b1f-4a11-4f80-bb9a-af1f5e967799" providerId="ADAL" clId="{50CAAA13-4688-4E5B-8B8F-51C00D404952}" dt="2023-05-09T14:25:22.460" v="337" actId="1076"/>
          <ac:spMkLst>
            <pc:docMk/>
            <pc:sldMk cId="836530675" sldId="285"/>
            <ac:spMk id="7" creationId="{AD7E8D91-45AF-5B96-A3EA-35E641438497}"/>
          </ac:spMkLst>
        </pc:spChg>
        <pc:spChg chg="mod">
          <ac:chgData name="Davis, Amber" userId="f3718b1f-4a11-4f80-bb9a-af1f5e967799" providerId="ADAL" clId="{50CAAA13-4688-4E5B-8B8F-51C00D404952}" dt="2023-05-09T14:25:20.457" v="336" actId="1076"/>
          <ac:spMkLst>
            <pc:docMk/>
            <pc:sldMk cId="836530675" sldId="285"/>
            <ac:spMk id="10" creationId="{F5ED87E2-30E2-7C69-F554-445204A34609}"/>
          </ac:spMkLst>
        </pc:spChg>
        <pc:picChg chg="add mod">
          <ac:chgData name="Davis, Amber" userId="f3718b1f-4a11-4f80-bb9a-af1f5e967799" providerId="ADAL" clId="{50CAAA13-4688-4E5B-8B8F-51C00D404952}" dt="2023-05-09T14:26:05.740" v="355" actId="1036"/>
          <ac:picMkLst>
            <pc:docMk/>
            <pc:sldMk cId="836530675" sldId="285"/>
            <ac:picMk id="4" creationId="{6E33C264-8F98-B23A-BB05-66C68B1CCFAE}"/>
          </ac:picMkLst>
        </pc:picChg>
      </pc:sldChg>
      <pc:sldChg chg="addSp delSp modSp mod">
        <pc:chgData name="Davis, Amber" userId="f3718b1f-4a11-4f80-bb9a-af1f5e967799" providerId="ADAL" clId="{50CAAA13-4688-4E5B-8B8F-51C00D404952}" dt="2023-05-09T14:29:07.121" v="362" actId="478"/>
        <pc:sldMkLst>
          <pc:docMk/>
          <pc:sldMk cId="243039483" sldId="290"/>
        </pc:sldMkLst>
        <pc:picChg chg="add del mod">
          <ac:chgData name="Davis, Amber" userId="f3718b1f-4a11-4f80-bb9a-af1f5e967799" providerId="ADAL" clId="{50CAAA13-4688-4E5B-8B8F-51C00D404952}" dt="2023-05-09T14:29:07.121" v="362" actId="478"/>
          <ac:picMkLst>
            <pc:docMk/>
            <pc:sldMk cId="243039483" sldId="290"/>
            <ac:picMk id="5" creationId="{9D36D748-A702-D463-0030-6975B2CB586D}"/>
          </ac:picMkLst>
        </pc:picChg>
      </pc:sldChg>
      <pc:sldChg chg="addSp delSp modSp mod">
        <pc:chgData name="Davis, Amber" userId="f3718b1f-4a11-4f80-bb9a-af1f5e967799" providerId="ADAL" clId="{50CAAA13-4688-4E5B-8B8F-51C00D404952}" dt="2023-05-09T16:34:39.431" v="470" actId="1076"/>
        <pc:sldMkLst>
          <pc:docMk/>
          <pc:sldMk cId="3833986421" sldId="291"/>
        </pc:sldMkLst>
        <pc:spChg chg="mod">
          <ac:chgData name="Davis, Amber" userId="f3718b1f-4a11-4f80-bb9a-af1f5e967799" providerId="ADAL" clId="{50CAAA13-4688-4E5B-8B8F-51C00D404952}" dt="2023-05-09T14:29:16.842" v="363" actId="1076"/>
          <ac:spMkLst>
            <pc:docMk/>
            <pc:sldMk cId="3833986421" sldId="291"/>
            <ac:spMk id="10" creationId="{F5ED87E2-30E2-7C69-F554-445204A34609}"/>
          </ac:spMkLst>
        </pc:spChg>
        <pc:picChg chg="add del mod">
          <ac:chgData name="Davis, Amber" userId="f3718b1f-4a11-4f80-bb9a-af1f5e967799" providerId="ADAL" clId="{50CAAA13-4688-4E5B-8B8F-51C00D404952}" dt="2023-05-09T16:33:58.992" v="462" actId="478"/>
          <ac:picMkLst>
            <pc:docMk/>
            <pc:sldMk cId="3833986421" sldId="291"/>
            <ac:picMk id="4" creationId="{6C5CD9D1-4D4B-938B-0654-009229CE7425}"/>
          </ac:picMkLst>
        </pc:picChg>
        <pc:picChg chg="add mod">
          <ac:chgData name="Davis, Amber" userId="f3718b1f-4a11-4f80-bb9a-af1f5e967799" providerId="ADAL" clId="{50CAAA13-4688-4E5B-8B8F-51C00D404952}" dt="2023-05-09T16:34:39.431" v="470" actId="1076"/>
          <ac:picMkLst>
            <pc:docMk/>
            <pc:sldMk cId="3833986421" sldId="291"/>
            <ac:picMk id="6" creationId="{ED233609-FCA4-E630-8250-745CF9CF8F1C}"/>
          </ac:picMkLst>
        </pc:picChg>
      </pc:sldChg>
      <pc:sldChg chg="addSp modSp mod">
        <pc:chgData name="Davis, Amber" userId="f3718b1f-4a11-4f80-bb9a-af1f5e967799" providerId="ADAL" clId="{50CAAA13-4688-4E5B-8B8F-51C00D404952}" dt="2023-05-09T16:35:49.036" v="486" actId="1036"/>
        <pc:sldMkLst>
          <pc:docMk/>
          <pc:sldMk cId="524771720" sldId="293"/>
        </pc:sldMkLst>
        <pc:spChg chg="mod">
          <ac:chgData name="Davis, Amber" userId="f3718b1f-4a11-4f80-bb9a-af1f5e967799" providerId="ADAL" clId="{50CAAA13-4688-4E5B-8B8F-51C00D404952}" dt="2023-05-09T14:29:41.433" v="367" actId="1076"/>
          <ac:spMkLst>
            <pc:docMk/>
            <pc:sldMk cId="524771720" sldId="293"/>
            <ac:spMk id="7" creationId="{AD7E8D91-45AF-5B96-A3EA-35E641438497}"/>
          </ac:spMkLst>
        </pc:spChg>
        <pc:spChg chg="mod">
          <ac:chgData name="Davis, Amber" userId="f3718b1f-4a11-4f80-bb9a-af1f5e967799" providerId="ADAL" clId="{50CAAA13-4688-4E5B-8B8F-51C00D404952}" dt="2023-05-09T16:35:03.497" v="473" actId="962"/>
          <ac:spMkLst>
            <pc:docMk/>
            <pc:sldMk cId="524771720" sldId="293"/>
            <ac:spMk id="10" creationId="{F5ED87E2-30E2-7C69-F554-445204A34609}"/>
          </ac:spMkLst>
        </pc:spChg>
        <pc:picChg chg="add mod modCrop">
          <ac:chgData name="Davis, Amber" userId="f3718b1f-4a11-4f80-bb9a-af1f5e967799" providerId="ADAL" clId="{50CAAA13-4688-4E5B-8B8F-51C00D404952}" dt="2023-05-09T16:35:49.036" v="486" actId="1036"/>
          <ac:picMkLst>
            <pc:docMk/>
            <pc:sldMk cId="524771720" sldId="293"/>
            <ac:picMk id="4" creationId="{B5218CEB-EE51-7ACB-421E-BA1B4F9B667E}"/>
          </ac:picMkLst>
        </pc:picChg>
      </pc:sldChg>
      <pc:sldChg chg="addSp modSp mod">
        <pc:chgData name="Davis, Amber" userId="f3718b1f-4a11-4f80-bb9a-af1f5e967799" providerId="ADAL" clId="{50CAAA13-4688-4E5B-8B8F-51C00D404952}" dt="2023-05-09T14:31:02.504" v="386" actId="1076"/>
        <pc:sldMkLst>
          <pc:docMk/>
          <pc:sldMk cId="582529392" sldId="294"/>
        </pc:sldMkLst>
        <pc:spChg chg="mod">
          <ac:chgData name="Davis, Amber" userId="f3718b1f-4a11-4f80-bb9a-af1f5e967799" providerId="ADAL" clId="{50CAAA13-4688-4E5B-8B8F-51C00D404952}" dt="2023-05-09T14:30:50.754" v="383" actId="14100"/>
          <ac:spMkLst>
            <pc:docMk/>
            <pc:sldMk cId="582529392" sldId="294"/>
            <ac:spMk id="7" creationId="{AD7E8D91-45AF-5B96-A3EA-35E641438497}"/>
          </ac:spMkLst>
        </pc:spChg>
        <pc:spChg chg="mod">
          <ac:chgData name="Davis, Amber" userId="f3718b1f-4a11-4f80-bb9a-af1f5e967799" providerId="ADAL" clId="{50CAAA13-4688-4E5B-8B8F-51C00D404952}" dt="2023-05-09T14:30:57.228" v="385" actId="1076"/>
          <ac:spMkLst>
            <pc:docMk/>
            <pc:sldMk cId="582529392" sldId="294"/>
            <ac:spMk id="10" creationId="{F5ED87E2-30E2-7C69-F554-445204A34609}"/>
          </ac:spMkLst>
        </pc:spChg>
        <pc:picChg chg="add mod">
          <ac:chgData name="Davis, Amber" userId="f3718b1f-4a11-4f80-bb9a-af1f5e967799" providerId="ADAL" clId="{50CAAA13-4688-4E5B-8B8F-51C00D404952}" dt="2023-05-09T14:31:02.504" v="386" actId="1076"/>
          <ac:picMkLst>
            <pc:docMk/>
            <pc:sldMk cId="582529392" sldId="294"/>
            <ac:picMk id="4" creationId="{F2E09CD3-176F-E2E5-B426-82876E4F6260}"/>
          </ac:picMkLst>
        </pc:picChg>
      </pc:sldChg>
      <pc:sldChg chg="addSp modSp mod">
        <pc:chgData name="Davis, Amber" userId="f3718b1f-4a11-4f80-bb9a-af1f5e967799" providerId="ADAL" clId="{50CAAA13-4688-4E5B-8B8F-51C00D404952}" dt="2023-05-09T16:36:41.241" v="495" actId="1076"/>
        <pc:sldMkLst>
          <pc:docMk/>
          <pc:sldMk cId="3766071972" sldId="295"/>
        </pc:sldMkLst>
        <pc:spChg chg="mod">
          <ac:chgData name="Davis, Amber" userId="f3718b1f-4a11-4f80-bb9a-af1f5e967799" providerId="ADAL" clId="{50CAAA13-4688-4E5B-8B8F-51C00D404952}" dt="2023-05-09T14:31:34.459" v="391" actId="1076"/>
          <ac:spMkLst>
            <pc:docMk/>
            <pc:sldMk cId="3766071972" sldId="295"/>
            <ac:spMk id="7" creationId="{AD7E8D91-45AF-5B96-A3EA-35E641438497}"/>
          </ac:spMkLst>
        </pc:spChg>
        <pc:spChg chg="mod">
          <ac:chgData name="Davis, Amber" userId="f3718b1f-4a11-4f80-bb9a-af1f5e967799" providerId="ADAL" clId="{50CAAA13-4688-4E5B-8B8F-51C00D404952}" dt="2023-05-09T14:31:26.139" v="388" actId="1076"/>
          <ac:spMkLst>
            <pc:docMk/>
            <pc:sldMk cId="3766071972" sldId="295"/>
            <ac:spMk id="10" creationId="{F5ED87E2-30E2-7C69-F554-445204A34609}"/>
          </ac:spMkLst>
        </pc:spChg>
        <pc:picChg chg="add mod modCrop">
          <ac:chgData name="Davis, Amber" userId="f3718b1f-4a11-4f80-bb9a-af1f5e967799" providerId="ADAL" clId="{50CAAA13-4688-4E5B-8B8F-51C00D404952}" dt="2023-05-09T16:36:41.241" v="495" actId="1076"/>
          <ac:picMkLst>
            <pc:docMk/>
            <pc:sldMk cId="3766071972" sldId="295"/>
            <ac:picMk id="4" creationId="{39E6FE35-C669-6F9F-411C-19D2FA6190F1}"/>
          </ac:picMkLst>
        </pc:picChg>
      </pc:sldChg>
      <pc:sldChg chg="addSp modSp mod">
        <pc:chgData name="Davis, Amber" userId="f3718b1f-4a11-4f80-bb9a-af1f5e967799" providerId="ADAL" clId="{50CAAA13-4688-4E5B-8B8F-51C00D404952}" dt="2023-05-09T16:37:34.895" v="504" actId="1036"/>
        <pc:sldMkLst>
          <pc:docMk/>
          <pc:sldMk cId="3502386541" sldId="296"/>
        </pc:sldMkLst>
        <pc:spChg chg="mod">
          <ac:chgData name="Davis, Amber" userId="f3718b1f-4a11-4f80-bb9a-af1f5e967799" providerId="ADAL" clId="{50CAAA13-4688-4E5B-8B8F-51C00D404952}" dt="2023-05-09T14:31:52.083" v="394" actId="14100"/>
          <ac:spMkLst>
            <pc:docMk/>
            <pc:sldMk cId="3502386541" sldId="296"/>
            <ac:spMk id="7" creationId="{AD7E8D91-45AF-5B96-A3EA-35E641438497}"/>
          </ac:spMkLst>
        </pc:spChg>
        <pc:spChg chg="mod">
          <ac:chgData name="Davis, Amber" userId="f3718b1f-4a11-4f80-bb9a-af1f5e967799" providerId="ADAL" clId="{50CAAA13-4688-4E5B-8B8F-51C00D404952}" dt="2023-05-09T14:31:54.890" v="395" actId="14100"/>
          <ac:spMkLst>
            <pc:docMk/>
            <pc:sldMk cId="3502386541" sldId="296"/>
            <ac:spMk id="10" creationId="{F5ED87E2-30E2-7C69-F554-445204A34609}"/>
          </ac:spMkLst>
        </pc:spChg>
        <pc:picChg chg="add mod">
          <ac:chgData name="Davis, Amber" userId="f3718b1f-4a11-4f80-bb9a-af1f5e967799" providerId="ADAL" clId="{50CAAA13-4688-4E5B-8B8F-51C00D404952}" dt="2023-05-09T16:37:34.895" v="504" actId="1036"/>
          <ac:picMkLst>
            <pc:docMk/>
            <pc:sldMk cId="3502386541" sldId="296"/>
            <ac:picMk id="4" creationId="{70EEB078-318C-1A72-8D5D-558DC1E74EB0}"/>
          </ac:picMkLst>
        </pc:picChg>
      </pc:sldChg>
      <pc:sldChg chg="addSp modSp mod">
        <pc:chgData name="Davis, Amber" userId="f3718b1f-4a11-4f80-bb9a-af1f5e967799" providerId="ADAL" clId="{50CAAA13-4688-4E5B-8B8F-51C00D404952}" dt="2023-05-09T16:38:21.843" v="512" actId="1076"/>
        <pc:sldMkLst>
          <pc:docMk/>
          <pc:sldMk cId="1461740939" sldId="297"/>
        </pc:sldMkLst>
        <pc:spChg chg="mod">
          <ac:chgData name="Davis, Amber" userId="f3718b1f-4a11-4f80-bb9a-af1f5e967799" providerId="ADAL" clId="{50CAAA13-4688-4E5B-8B8F-51C00D404952}" dt="2023-05-09T14:33:19.991" v="414" actId="14100"/>
          <ac:spMkLst>
            <pc:docMk/>
            <pc:sldMk cId="1461740939" sldId="297"/>
            <ac:spMk id="7" creationId="{AD7E8D91-45AF-5B96-A3EA-35E641438497}"/>
          </ac:spMkLst>
        </pc:spChg>
        <pc:spChg chg="mod">
          <ac:chgData name="Davis, Amber" userId="f3718b1f-4a11-4f80-bb9a-af1f5e967799" providerId="ADAL" clId="{50CAAA13-4688-4E5B-8B8F-51C00D404952}" dt="2023-05-09T14:32:30.356" v="401" actId="14100"/>
          <ac:spMkLst>
            <pc:docMk/>
            <pc:sldMk cId="1461740939" sldId="297"/>
            <ac:spMk id="10" creationId="{F5ED87E2-30E2-7C69-F554-445204A34609}"/>
          </ac:spMkLst>
        </pc:spChg>
        <pc:picChg chg="add mod">
          <ac:chgData name="Davis, Amber" userId="f3718b1f-4a11-4f80-bb9a-af1f5e967799" providerId="ADAL" clId="{50CAAA13-4688-4E5B-8B8F-51C00D404952}" dt="2023-05-09T16:38:21.843" v="512" actId="1076"/>
          <ac:picMkLst>
            <pc:docMk/>
            <pc:sldMk cId="1461740939" sldId="297"/>
            <ac:picMk id="4" creationId="{40E44F5B-458C-153E-B2C6-C450755E5C43}"/>
          </ac:picMkLst>
        </pc:picChg>
      </pc:sldChg>
      <pc:sldChg chg="addSp delSp modSp mod">
        <pc:chgData name="Davis, Amber" userId="f3718b1f-4a11-4f80-bb9a-af1f5e967799" providerId="ADAL" clId="{50CAAA13-4688-4E5B-8B8F-51C00D404952}" dt="2023-05-09T16:39:22.899" v="522" actId="1076"/>
        <pc:sldMkLst>
          <pc:docMk/>
          <pc:sldMk cId="4259724814" sldId="298"/>
        </pc:sldMkLst>
        <pc:spChg chg="mod">
          <ac:chgData name="Davis, Amber" userId="f3718b1f-4a11-4f80-bb9a-af1f5e967799" providerId="ADAL" clId="{50CAAA13-4688-4E5B-8B8F-51C00D404952}" dt="2023-05-09T14:33:37.635" v="417" actId="14100"/>
          <ac:spMkLst>
            <pc:docMk/>
            <pc:sldMk cId="4259724814" sldId="298"/>
            <ac:spMk id="7" creationId="{AD7E8D91-45AF-5B96-A3EA-35E641438497}"/>
          </ac:spMkLst>
        </pc:spChg>
        <pc:spChg chg="mod">
          <ac:chgData name="Davis, Amber" userId="f3718b1f-4a11-4f80-bb9a-af1f5e967799" providerId="ADAL" clId="{50CAAA13-4688-4E5B-8B8F-51C00D404952}" dt="2023-05-09T14:33:46.193" v="419" actId="1076"/>
          <ac:spMkLst>
            <pc:docMk/>
            <pc:sldMk cId="4259724814" sldId="298"/>
            <ac:spMk id="10" creationId="{F5ED87E2-30E2-7C69-F554-445204A34609}"/>
          </ac:spMkLst>
        </pc:spChg>
        <pc:picChg chg="add del mod">
          <ac:chgData name="Davis, Amber" userId="f3718b1f-4a11-4f80-bb9a-af1f5e967799" providerId="ADAL" clId="{50CAAA13-4688-4E5B-8B8F-51C00D404952}" dt="2023-05-09T16:38:43.689" v="514" actId="478"/>
          <ac:picMkLst>
            <pc:docMk/>
            <pc:sldMk cId="4259724814" sldId="298"/>
            <ac:picMk id="4" creationId="{591D4D62-0D3C-716E-4EA0-E04C1310FC31}"/>
          </ac:picMkLst>
        </pc:picChg>
        <pc:picChg chg="add mod">
          <ac:chgData name="Davis, Amber" userId="f3718b1f-4a11-4f80-bb9a-af1f5e967799" providerId="ADAL" clId="{50CAAA13-4688-4E5B-8B8F-51C00D404952}" dt="2023-05-09T16:39:22.899" v="522" actId="1076"/>
          <ac:picMkLst>
            <pc:docMk/>
            <pc:sldMk cId="4259724814" sldId="298"/>
            <ac:picMk id="6" creationId="{D3629E10-60DA-D4A4-01D0-DCBB048C0797}"/>
          </ac:picMkLst>
        </pc:picChg>
      </pc:sldChg>
      <pc:sldChg chg="addSp modSp mod">
        <pc:chgData name="Davis, Amber" userId="f3718b1f-4a11-4f80-bb9a-af1f5e967799" providerId="ADAL" clId="{50CAAA13-4688-4E5B-8B8F-51C00D404952}" dt="2023-05-09T16:40:06.644" v="530" actId="1076"/>
        <pc:sldMkLst>
          <pc:docMk/>
          <pc:sldMk cId="2602601038" sldId="299"/>
        </pc:sldMkLst>
        <pc:spChg chg="mod">
          <ac:chgData name="Davis, Amber" userId="f3718b1f-4a11-4f80-bb9a-af1f5e967799" providerId="ADAL" clId="{50CAAA13-4688-4E5B-8B8F-51C00D404952}" dt="2023-05-09T14:33:55.297" v="421" actId="1076"/>
          <ac:spMkLst>
            <pc:docMk/>
            <pc:sldMk cId="2602601038" sldId="299"/>
            <ac:spMk id="10" creationId="{F5ED87E2-30E2-7C69-F554-445204A34609}"/>
          </ac:spMkLst>
        </pc:spChg>
        <pc:picChg chg="add mod">
          <ac:chgData name="Davis, Amber" userId="f3718b1f-4a11-4f80-bb9a-af1f5e967799" providerId="ADAL" clId="{50CAAA13-4688-4E5B-8B8F-51C00D404952}" dt="2023-05-09T16:40:06.644" v="530" actId="1076"/>
          <ac:picMkLst>
            <pc:docMk/>
            <pc:sldMk cId="2602601038" sldId="299"/>
            <ac:picMk id="4" creationId="{12E91E9D-5A45-59EC-8356-2AEA616A25D3}"/>
          </ac:picMkLst>
        </pc:picChg>
      </pc:sldChg>
      <pc:sldChg chg="addSp modSp mod">
        <pc:chgData name="Davis, Amber" userId="f3718b1f-4a11-4f80-bb9a-af1f5e967799" providerId="ADAL" clId="{50CAAA13-4688-4E5B-8B8F-51C00D404952}" dt="2023-05-09T16:40:44.988" v="538" actId="1076"/>
        <pc:sldMkLst>
          <pc:docMk/>
          <pc:sldMk cId="1247304623" sldId="300"/>
        </pc:sldMkLst>
        <pc:spChg chg="mod">
          <ac:chgData name="Davis, Amber" userId="f3718b1f-4a11-4f80-bb9a-af1f5e967799" providerId="ADAL" clId="{50CAAA13-4688-4E5B-8B8F-51C00D404952}" dt="2023-05-09T14:34:02.261" v="422" actId="1076"/>
          <ac:spMkLst>
            <pc:docMk/>
            <pc:sldMk cId="1247304623" sldId="300"/>
            <ac:spMk id="7" creationId="{AD7E8D91-45AF-5B96-A3EA-35E641438497}"/>
          </ac:spMkLst>
        </pc:spChg>
        <pc:picChg chg="add mod">
          <ac:chgData name="Davis, Amber" userId="f3718b1f-4a11-4f80-bb9a-af1f5e967799" providerId="ADAL" clId="{50CAAA13-4688-4E5B-8B8F-51C00D404952}" dt="2023-05-09T16:40:44.988" v="538" actId="1076"/>
          <ac:picMkLst>
            <pc:docMk/>
            <pc:sldMk cId="1247304623" sldId="300"/>
            <ac:picMk id="4" creationId="{43EDEBDD-F2A7-B3BD-6F7A-625E3B5D1992}"/>
          </ac:picMkLst>
        </pc:picChg>
      </pc:sldChg>
      <pc:sldChg chg="addSp modSp mod">
        <pc:chgData name="Davis, Amber" userId="f3718b1f-4a11-4f80-bb9a-af1f5e967799" providerId="ADAL" clId="{50CAAA13-4688-4E5B-8B8F-51C00D404952}" dt="2023-05-09T16:41:38.021" v="549" actId="1076"/>
        <pc:sldMkLst>
          <pc:docMk/>
          <pc:sldMk cId="1043672960" sldId="301"/>
        </pc:sldMkLst>
        <pc:spChg chg="mod">
          <ac:chgData name="Davis, Amber" userId="f3718b1f-4a11-4f80-bb9a-af1f5e967799" providerId="ADAL" clId="{50CAAA13-4688-4E5B-8B8F-51C00D404952}" dt="2023-05-09T14:34:08.193" v="424" actId="1076"/>
          <ac:spMkLst>
            <pc:docMk/>
            <pc:sldMk cId="1043672960" sldId="301"/>
            <ac:spMk id="10" creationId="{F5ED87E2-30E2-7C69-F554-445204A34609}"/>
          </ac:spMkLst>
        </pc:spChg>
        <pc:picChg chg="add mod modCrop">
          <ac:chgData name="Davis, Amber" userId="f3718b1f-4a11-4f80-bb9a-af1f5e967799" providerId="ADAL" clId="{50CAAA13-4688-4E5B-8B8F-51C00D404952}" dt="2023-05-09T16:41:38.021" v="549" actId="1076"/>
          <ac:picMkLst>
            <pc:docMk/>
            <pc:sldMk cId="1043672960" sldId="301"/>
            <ac:picMk id="4" creationId="{756B5A8B-043B-AF5C-B5E2-0B8F17017C1D}"/>
          </ac:picMkLst>
        </pc:picChg>
      </pc:sldChg>
      <pc:sldChg chg="addSp modSp mod">
        <pc:chgData name="Davis, Amber" userId="f3718b1f-4a11-4f80-bb9a-af1f5e967799" providerId="ADAL" clId="{50CAAA13-4688-4E5B-8B8F-51C00D404952}" dt="2023-05-09T16:42:18.116" v="556" actId="1076"/>
        <pc:sldMkLst>
          <pc:docMk/>
          <pc:sldMk cId="3732706541" sldId="302"/>
        </pc:sldMkLst>
        <pc:spChg chg="mod">
          <ac:chgData name="Davis, Amber" userId="f3718b1f-4a11-4f80-bb9a-af1f5e967799" providerId="ADAL" clId="{50CAAA13-4688-4E5B-8B8F-51C00D404952}" dt="2023-05-09T14:34:14.867" v="425" actId="1076"/>
          <ac:spMkLst>
            <pc:docMk/>
            <pc:sldMk cId="3732706541" sldId="302"/>
            <ac:spMk id="7" creationId="{AD7E8D91-45AF-5B96-A3EA-35E641438497}"/>
          </ac:spMkLst>
        </pc:spChg>
        <pc:picChg chg="add mod modCrop">
          <ac:chgData name="Davis, Amber" userId="f3718b1f-4a11-4f80-bb9a-af1f5e967799" providerId="ADAL" clId="{50CAAA13-4688-4E5B-8B8F-51C00D404952}" dt="2023-05-09T16:42:18.116" v="556" actId="1076"/>
          <ac:picMkLst>
            <pc:docMk/>
            <pc:sldMk cId="3732706541" sldId="302"/>
            <ac:picMk id="4" creationId="{5BD00DB0-B6F2-6E8C-CE48-3353505573B3}"/>
          </ac:picMkLst>
        </pc:picChg>
      </pc:sldChg>
      <pc:sldChg chg="addSp modSp mod">
        <pc:chgData name="Davis, Amber" userId="f3718b1f-4a11-4f80-bb9a-af1f5e967799" providerId="ADAL" clId="{50CAAA13-4688-4E5B-8B8F-51C00D404952}" dt="2023-05-09T16:42:50.661" v="564" actId="1076"/>
        <pc:sldMkLst>
          <pc:docMk/>
          <pc:sldMk cId="1544545955" sldId="303"/>
        </pc:sldMkLst>
        <pc:spChg chg="mod">
          <ac:chgData name="Davis, Amber" userId="f3718b1f-4a11-4f80-bb9a-af1f5e967799" providerId="ADAL" clId="{50CAAA13-4688-4E5B-8B8F-51C00D404952}" dt="2023-05-09T16:42:46.162" v="563" actId="14100"/>
          <ac:spMkLst>
            <pc:docMk/>
            <pc:sldMk cId="1544545955" sldId="303"/>
            <ac:spMk id="7" creationId="{AD7E8D91-45AF-5B96-A3EA-35E641438497}"/>
          </ac:spMkLst>
        </pc:spChg>
        <pc:picChg chg="add mod">
          <ac:chgData name="Davis, Amber" userId="f3718b1f-4a11-4f80-bb9a-af1f5e967799" providerId="ADAL" clId="{50CAAA13-4688-4E5B-8B8F-51C00D404952}" dt="2023-05-09T16:42:50.661" v="564" actId="1076"/>
          <ac:picMkLst>
            <pc:docMk/>
            <pc:sldMk cId="1544545955" sldId="303"/>
            <ac:picMk id="4" creationId="{D292FBA4-572F-DB82-FB45-6C8EF6BDF04A}"/>
          </ac:picMkLst>
        </pc:picChg>
      </pc:sldChg>
      <pc:sldChg chg="addSp modSp mod">
        <pc:chgData name="Davis, Amber" userId="f3718b1f-4a11-4f80-bb9a-af1f5e967799" providerId="ADAL" clId="{50CAAA13-4688-4E5B-8B8F-51C00D404952}" dt="2023-05-09T14:41:37.712" v="432" actId="1076"/>
        <pc:sldMkLst>
          <pc:docMk/>
          <pc:sldMk cId="3068871839" sldId="305"/>
        </pc:sldMkLst>
        <pc:spChg chg="mod">
          <ac:chgData name="Davis, Amber" userId="f3718b1f-4a11-4f80-bb9a-af1f5e967799" providerId="ADAL" clId="{50CAAA13-4688-4E5B-8B8F-51C00D404952}" dt="2023-05-09T14:41:07.137" v="426" actId="14100"/>
          <ac:spMkLst>
            <pc:docMk/>
            <pc:sldMk cId="3068871839" sldId="305"/>
            <ac:spMk id="3" creationId="{743BDDBE-DF8D-4A96-A8A6-99E70514E206}"/>
          </ac:spMkLst>
        </pc:spChg>
        <pc:picChg chg="add mod">
          <ac:chgData name="Davis, Amber" userId="f3718b1f-4a11-4f80-bb9a-af1f5e967799" providerId="ADAL" clId="{50CAAA13-4688-4E5B-8B8F-51C00D404952}" dt="2023-05-09T14:41:37.712" v="432" actId="1076"/>
          <ac:picMkLst>
            <pc:docMk/>
            <pc:sldMk cId="3068871839" sldId="305"/>
            <ac:picMk id="5" creationId="{E44A98B0-5F88-FCFE-CB8A-1C02123B0C12}"/>
          </ac:picMkLst>
        </pc:picChg>
      </pc:sldChg>
      <pc:sldChg chg="addSp modSp mod">
        <pc:chgData name="Davis, Amber" userId="f3718b1f-4a11-4f80-bb9a-af1f5e967799" providerId="ADAL" clId="{50CAAA13-4688-4E5B-8B8F-51C00D404952}" dt="2023-05-09T15:48:53.435" v="437" actId="1076"/>
        <pc:sldMkLst>
          <pc:docMk/>
          <pc:sldMk cId="3536301534" sldId="307"/>
        </pc:sldMkLst>
        <pc:spChg chg="mod">
          <ac:chgData name="Davis, Amber" userId="f3718b1f-4a11-4f80-bb9a-af1f5e967799" providerId="ADAL" clId="{50CAAA13-4688-4E5B-8B8F-51C00D404952}" dt="2023-05-09T15:48:35.518" v="433" actId="14100"/>
          <ac:spMkLst>
            <pc:docMk/>
            <pc:sldMk cId="3536301534" sldId="307"/>
            <ac:spMk id="3" creationId="{743BDDBE-DF8D-4A96-A8A6-99E70514E206}"/>
          </ac:spMkLst>
        </pc:spChg>
        <pc:picChg chg="add mod">
          <ac:chgData name="Davis, Amber" userId="f3718b1f-4a11-4f80-bb9a-af1f5e967799" providerId="ADAL" clId="{50CAAA13-4688-4E5B-8B8F-51C00D404952}" dt="2023-05-09T15:48:53.435" v="437" actId="1076"/>
          <ac:picMkLst>
            <pc:docMk/>
            <pc:sldMk cId="3536301534" sldId="307"/>
            <ac:picMk id="5" creationId="{951F3C26-2DC7-131E-7D54-AB838F85C9CC}"/>
          </ac:picMkLst>
        </pc:picChg>
      </pc:sldChg>
      <pc:sldChg chg="addSp modSp mod">
        <pc:chgData name="Davis, Amber" userId="f3718b1f-4a11-4f80-bb9a-af1f5e967799" providerId="ADAL" clId="{50CAAA13-4688-4E5B-8B8F-51C00D404952}" dt="2023-05-09T15:50:39.295" v="444" actId="1076"/>
        <pc:sldMkLst>
          <pc:docMk/>
          <pc:sldMk cId="3236114738" sldId="308"/>
        </pc:sldMkLst>
        <pc:spChg chg="mod">
          <ac:chgData name="Davis, Amber" userId="f3718b1f-4a11-4f80-bb9a-af1f5e967799" providerId="ADAL" clId="{50CAAA13-4688-4E5B-8B8F-51C00D404952}" dt="2023-05-09T15:50:12.895" v="438" actId="14100"/>
          <ac:spMkLst>
            <pc:docMk/>
            <pc:sldMk cId="3236114738" sldId="308"/>
            <ac:spMk id="3" creationId="{743BDDBE-DF8D-4A96-A8A6-99E70514E206}"/>
          </ac:spMkLst>
        </pc:spChg>
        <pc:picChg chg="add mod modCrop">
          <ac:chgData name="Davis, Amber" userId="f3718b1f-4a11-4f80-bb9a-af1f5e967799" providerId="ADAL" clId="{50CAAA13-4688-4E5B-8B8F-51C00D404952}" dt="2023-05-09T15:50:39.295" v="444" actId="1076"/>
          <ac:picMkLst>
            <pc:docMk/>
            <pc:sldMk cId="3236114738" sldId="308"/>
            <ac:picMk id="5" creationId="{3FA00693-D169-9822-41DA-F10A1CF6F4F1}"/>
          </ac:picMkLst>
        </pc:picChg>
      </pc:sldChg>
      <pc:sldChg chg="addSp modSp mod">
        <pc:chgData name="Davis, Amber" userId="f3718b1f-4a11-4f80-bb9a-af1f5e967799" providerId="ADAL" clId="{50CAAA13-4688-4E5B-8B8F-51C00D404952}" dt="2023-05-09T16:07:09.177" v="450" actId="1076"/>
        <pc:sldMkLst>
          <pc:docMk/>
          <pc:sldMk cId="3400411938" sldId="309"/>
        </pc:sldMkLst>
        <pc:spChg chg="mod">
          <ac:chgData name="Davis, Amber" userId="f3718b1f-4a11-4f80-bb9a-af1f5e967799" providerId="ADAL" clId="{50CAAA13-4688-4E5B-8B8F-51C00D404952}" dt="2023-05-09T16:06:42.241" v="446" actId="14100"/>
          <ac:spMkLst>
            <pc:docMk/>
            <pc:sldMk cId="3400411938" sldId="309"/>
            <ac:spMk id="3" creationId="{743BDDBE-DF8D-4A96-A8A6-99E70514E206}"/>
          </ac:spMkLst>
        </pc:spChg>
        <pc:picChg chg="add mod">
          <ac:chgData name="Davis, Amber" userId="f3718b1f-4a11-4f80-bb9a-af1f5e967799" providerId="ADAL" clId="{50CAAA13-4688-4E5B-8B8F-51C00D404952}" dt="2023-05-09T16:07:09.177" v="450" actId="1076"/>
          <ac:picMkLst>
            <pc:docMk/>
            <pc:sldMk cId="3400411938" sldId="309"/>
            <ac:picMk id="5" creationId="{B70E270B-3480-295F-4DFE-5E40C183460A}"/>
          </ac:picMkLst>
        </pc:picChg>
      </pc:sldChg>
      <pc:sldChg chg="addSp modSp mod">
        <pc:chgData name="Davis, Amber" userId="f3718b1f-4a11-4f80-bb9a-af1f5e967799" providerId="ADAL" clId="{50CAAA13-4688-4E5B-8B8F-51C00D404952}" dt="2023-05-09T16:09:10.831" v="458" actId="1076"/>
        <pc:sldMkLst>
          <pc:docMk/>
          <pc:sldMk cId="3452351491" sldId="310"/>
        </pc:sldMkLst>
        <pc:spChg chg="mod">
          <ac:chgData name="Davis, Amber" userId="f3718b1f-4a11-4f80-bb9a-af1f5e967799" providerId="ADAL" clId="{50CAAA13-4688-4E5B-8B8F-51C00D404952}" dt="2023-05-09T16:08:42.752" v="451" actId="14100"/>
          <ac:spMkLst>
            <pc:docMk/>
            <pc:sldMk cId="3452351491" sldId="310"/>
            <ac:spMk id="3" creationId="{743BDDBE-DF8D-4A96-A8A6-99E70514E206}"/>
          </ac:spMkLst>
        </pc:spChg>
        <pc:picChg chg="add mod modCrop">
          <ac:chgData name="Davis, Amber" userId="f3718b1f-4a11-4f80-bb9a-af1f5e967799" providerId="ADAL" clId="{50CAAA13-4688-4E5B-8B8F-51C00D404952}" dt="2023-05-09T16:09:10.831" v="458" actId="1076"/>
          <ac:picMkLst>
            <pc:docMk/>
            <pc:sldMk cId="3452351491" sldId="310"/>
            <ac:picMk id="5" creationId="{ACA9E817-54A2-7848-AA46-586DBA8179A3}"/>
          </ac:picMkLst>
        </pc:picChg>
      </pc:sldChg>
      <pc:sldChg chg="addSp modSp mod">
        <pc:chgData name="Davis, Amber" userId="f3718b1f-4a11-4f80-bb9a-af1f5e967799" providerId="ADAL" clId="{50CAAA13-4688-4E5B-8B8F-51C00D404952}" dt="2023-05-09T16:44:18.519" v="569" actId="207"/>
        <pc:sldMkLst>
          <pc:docMk/>
          <pc:sldMk cId="474245734" sldId="312"/>
        </pc:sldMkLst>
        <pc:picChg chg="add mod">
          <ac:chgData name="Davis, Amber" userId="f3718b1f-4a11-4f80-bb9a-af1f5e967799" providerId="ADAL" clId="{50CAAA13-4688-4E5B-8B8F-51C00D404952}" dt="2023-05-09T16:44:18.519" v="569" actId="207"/>
          <ac:picMkLst>
            <pc:docMk/>
            <pc:sldMk cId="474245734" sldId="312"/>
            <ac:picMk id="5" creationId="{4BE6763B-2928-E6FC-FF5E-28C7A85D6B01}"/>
          </ac:picMkLst>
        </pc:picChg>
      </pc:sldChg>
      <pc:sldChg chg="addSp modSp mod">
        <pc:chgData name="Davis, Amber" userId="f3718b1f-4a11-4f80-bb9a-af1f5e967799" providerId="ADAL" clId="{50CAAA13-4688-4E5B-8B8F-51C00D404952}" dt="2023-05-09T16:44:45.484" v="575" actId="1076"/>
        <pc:sldMkLst>
          <pc:docMk/>
          <pc:sldMk cId="2322799916" sldId="313"/>
        </pc:sldMkLst>
        <pc:picChg chg="add mod">
          <ac:chgData name="Davis, Amber" userId="f3718b1f-4a11-4f80-bb9a-af1f5e967799" providerId="ADAL" clId="{50CAAA13-4688-4E5B-8B8F-51C00D404952}" dt="2023-05-09T16:44:45.484" v="575" actId="1076"/>
          <ac:picMkLst>
            <pc:docMk/>
            <pc:sldMk cId="2322799916" sldId="313"/>
            <ac:picMk id="5" creationId="{E7C69312-9A06-2741-346A-A5598F80D128}"/>
          </ac:picMkLst>
        </pc:picChg>
      </pc:sldChg>
      <pc:sldChg chg="addSp modSp mod">
        <pc:chgData name="Davis, Amber" userId="f3718b1f-4a11-4f80-bb9a-af1f5e967799" providerId="ADAL" clId="{50CAAA13-4688-4E5B-8B8F-51C00D404952}" dt="2023-05-09T16:45:41.832" v="584" actId="1076"/>
        <pc:sldMkLst>
          <pc:docMk/>
          <pc:sldMk cId="192850319" sldId="314"/>
        </pc:sldMkLst>
        <pc:spChg chg="mod">
          <ac:chgData name="Davis, Amber" userId="f3718b1f-4a11-4f80-bb9a-af1f5e967799" providerId="ADAL" clId="{50CAAA13-4688-4E5B-8B8F-51C00D404952}" dt="2023-05-09T16:44:59.368" v="576" actId="14100"/>
          <ac:spMkLst>
            <pc:docMk/>
            <pc:sldMk cId="192850319" sldId="314"/>
            <ac:spMk id="3" creationId="{743BDDBE-DF8D-4A96-A8A6-99E70514E206}"/>
          </ac:spMkLst>
        </pc:spChg>
        <pc:picChg chg="add mod">
          <ac:chgData name="Davis, Amber" userId="f3718b1f-4a11-4f80-bb9a-af1f5e967799" providerId="ADAL" clId="{50CAAA13-4688-4E5B-8B8F-51C00D404952}" dt="2023-05-09T16:45:41.832" v="584" actId="1076"/>
          <ac:picMkLst>
            <pc:docMk/>
            <pc:sldMk cId="192850319" sldId="314"/>
            <ac:picMk id="5" creationId="{F5235C07-B430-5539-BCFB-54C65DB661C2}"/>
          </ac:picMkLst>
        </pc:picChg>
      </pc:sldChg>
    </pc:docChg>
  </pc:docChgLst>
</pc:chgInfo>
</file>

<file path=ppt/comments/modernComment_127_E079B2A4.xml><?xml version="1.0" encoding="utf-8"?>
<p188:cmLst xmlns:a="http://schemas.openxmlformats.org/drawingml/2006/main" xmlns:r="http://schemas.openxmlformats.org/officeDocument/2006/relationships" xmlns:p188="http://schemas.microsoft.com/office/powerpoint/2018/8/main">
  <p188:cm id="{2820E41F-405C-4F81-B302-D6A3406157BC}" authorId="{C2024676-583B-677F-401E-7AA53FF2F24C}" created="2023-06-09T03:52:48.562">
    <ac:txMkLst xmlns:ac="http://schemas.microsoft.com/office/drawing/2013/main/command">
      <pc:docMk xmlns:pc="http://schemas.microsoft.com/office/powerpoint/2013/main/command"/>
      <pc:sldMk xmlns:pc="http://schemas.microsoft.com/office/powerpoint/2013/main/command" cId="3766071972" sldId="295"/>
      <ac:spMk id="10" creationId="{F5ED87E2-30E2-7C69-F554-445204A34609}"/>
      <ac:txMk cp="0" len="4">
        <ac:context len="310" hash="1766334672"/>
      </ac:txMk>
    </ac:txMkLst>
    <p188:pos x="3285065" y="238865"/>
    <p188:txBody>
      <a:bodyPr/>
      <a:lstStyle/>
      <a:p>
        <a:r>
          <a:rPr lang="en-US"/>
          <a:t>This is the incorrect description. When inserting the new description be sure to use complete sentences and don't use a semicolon  (look at the Food Science description for an example). Be sue to include periods at the end of complete sentences.
You can also just email me the paragraph of corrected content and I can edit it over email.</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09/06/2023</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09/06/2023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C1DAC8A-5181-41B9-A7EF-AE7F9F949493}" type="slidenum">
              <a:rPr lang="en-GB" smtClean="0"/>
              <a:t>1</a:t>
            </a:fld>
            <a:endParaRPr lang="en-GB"/>
          </a:p>
        </p:txBody>
      </p:sp>
    </p:spTree>
    <p:extLst>
      <p:ext uri="{BB962C8B-B14F-4D97-AF65-F5344CB8AC3E}">
        <p14:creationId xmlns:p14="http://schemas.microsoft.com/office/powerpoint/2010/main" val="1537873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microsoft.com/office/2018/10/relationships/comments" Target="../comments/modernComment_127_E079B2A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60EDF-D37F-404A-8F92-1599E3AF2AE1}"/>
              </a:ext>
            </a:extLst>
          </p:cNvPr>
          <p:cNvSpPr>
            <a:spLocks noGrp="1"/>
          </p:cNvSpPr>
          <p:nvPr>
            <p:ph type="ctrTitle"/>
          </p:nvPr>
        </p:nvSpPr>
        <p:spPr/>
        <p:txBody>
          <a:bodyPr/>
          <a:lstStyle/>
          <a:p>
            <a:r>
              <a:rPr lang="en-GB" dirty="0"/>
              <a:t>Student Handbook</a:t>
            </a:r>
          </a:p>
        </p:txBody>
      </p:sp>
      <p:sp>
        <p:nvSpPr>
          <p:cNvPr id="3" name="Subtitle 2">
            <a:extLst>
              <a:ext uri="{FF2B5EF4-FFF2-40B4-BE49-F238E27FC236}">
                <a16:creationId xmlns:a16="http://schemas.microsoft.com/office/drawing/2014/main" id="{7F465509-51BC-49BA-951B-48BD64BFEAA2}"/>
              </a:ext>
            </a:extLst>
          </p:cNvPr>
          <p:cNvSpPr>
            <a:spLocks noGrp="1"/>
          </p:cNvSpPr>
          <p:nvPr>
            <p:ph type="subTitle" idx="1"/>
          </p:nvPr>
        </p:nvSpPr>
        <p:spPr/>
        <p:txBody>
          <a:bodyPr/>
          <a:lstStyle/>
          <a:p>
            <a:r>
              <a:rPr lang="en-GB" dirty="0"/>
              <a:t>Section 4: Career Success</a:t>
            </a:r>
          </a:p>
          <a:p>
            <a:endParaRPr lang="en-GB" dirty="0"/>
          </a:p>
        </p:txBody>
      </p:sp>
    </p:spTree>
    <p:extLst>
      <p:ext uri="{BB962C8B-B14F-4D97-AF65-F5344CB8AC3E}">
        <p14:creationId xmlns:p14="http://schemas.microsoft.com/office/powerpoint/2010/main" val="4099290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Immersion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pPr marL="0" indent="0">
              <a:buNone/>
            </a:pPr>
            <a:r>
              <a:rPr lang="en-GB" sz="2400" b="1" dirty="0"/>
              <a:t>School-Based Enterprise SAE</a:t>
            </a:r>
          </a:p>
          <a:p>
            <a:r>
              <a:rPr lang="en-GB" sz="2200" dirty="0"/>
              <a:t>Work with fellow FFA members to run an agricultural business right on your school campus. </a:t>
            </a:r>
          </a:p>
          <a:p>
            <a:pPr lvl="1"/>
            <a:r>
              <a:rPr lang="en-GB" sz="1800" dirty="0"/>
              <a:t>Grow and sells plants grown in the campus greenhouse.</a:t>
            </a:r>
          </a:p>
          <a:p>
            <a:pPr lvl="1"/>
            <a:r>
              <a:rPr lang="en-GB" sz="1800" dirty="0"/>
              <a:t>Build or repair agricultural equipment in the school shop.</a:t>
            </a:r>
          </a:p>
          <a:p>
            <a:pPr lvl="1"/>
            <a:r>
              <a:rPr lang="en-GB" sz="1800" dirty="0"/>
              <a:t>Raise animals in the school barn for show and sale.</a:t>
            </a:r>
          </a:p>
          <a:p>
            <a:pPr lvl="1"/>
            <a:r>
              <a:rPr lang="en-GB" sz="1800" dirty="0"/>
              <a:t>Conduct experiments in the classroom lab.</a:t>
            </a:r>
          </a:p>
          <a:p>
            <a:pPr marL="457200" lvl="1" indent="0">
              <a:buNone/>
            </a:pPr>
            <a:endParaRPr lang="en-GB" sz="1800" dirty="0"/>
          </a:p>
        </p:txBody>
      </p:sp>
      <p:pic>
        <p:nvPicPr>
          <p:cNvPr id="5" name="Picture 4" descr="A person holding a beehive&#10;&#10;Description automatically generated with medium confidence">
            <a:extLst>
              <a:ext uri="{FF2B5EF4-FFF2-40B4-BE49-F238E27FC236}">
                <a16:creationId xmlns:a16="http://schemas.microsoft.com/office/drawing/2014/main" id="{268E619D-3CC8-8FB9-3C52-8DA30D516A8F}"/>
              </a:ext>
            </a:extLst>
          </p:cNvPr>
          <p:cNvPicPr>
            <a:picLocks noChangeAspect="1"/>
          </p:cNvPicPr>
          <p:nvPr/>
        </p:nvPicPr>
        <p:blipFill rotWithShape="1">
          <a:blip r:embed="rId2">
            <a:extLst>
              <a:ext uri="{28A0092B-C50C-407E-A947-70E740481C1C}">
                <a14:useLocalDpi xmlns:a14="http://schemas.microsoft.com/office/drawing/2010/main" val="0"/>
              </a:ext>
            </a:extLst>
          </a:blip>
          <a:srcRect l="8864" r="4492"/>
          <a:stretch/>
        </p:blipFill>
        <p:spPr>
          <a:xfrm>
            <a:off x="6467416" y="2405847"/>
            <a:ext cx="4886384" cy="3759693"/>
          </a:xfrm>
          <a:prstGeom prst="rect">
            <a:avLst/>
          </a:prstGeom>
          <a:ln w="38100">
            <a:solidFill>
              <a:schemeClr val="tx1"/>
            </a:solidFill>
          </a:ln>
        </p:spPr>
      </p:pic>
    </p:spTree>
    <p:extLst>
      <p:ext uri="{BB962C8B-B14F-4D97-AF65-F5344CB8AC3E}">
        <p14:creationId xmlns:p14="http://schemas.microsoft.com/office/powerpoint/2010/main" val="667646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Immersion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323650" cy="4628441"/>
          </a:xfrm>
        </p:spPr>
        <p:txBody>
          <a:bodyPr>
            <a:normAutofit/>
          </a:bodyPr>
          <a:lstStyle/>
          <a:p>
            <a:pPr marL="0" indent="0">
              <a:buNone/>
            </a:pPr>
            <a:r>
              <a:rPr lang="en-GB" sz="2400" b="1" dirty="0"/>
              <a:t>Service-Learning SAE</a:t>
            </a:r>
          </a:p>
          <a:p>
            <a:r>
              <a:rPr lang="en-GB" sz="2200" dirty="0"/>
              <a:t>Plan, conduct and evaluate projects to provide a service to your school, a public entity or the community as a whole.</a:t>
            </a:r>
          </a:p>
          <a:p>
            <a:r>
              <a:rPr lang="en-GB" sz="2200" dirty="0"/>
              <a:t>Keep good records of your plans, budget, income, expenses, time, skills learned and outcomes achieved.</a:t>
            </a:r>
          </a:p>
          <a:p>
            <a:pPr lvl="1"/>
            <a:r>
              <a:rPr lang="en-GB" sz="1800" dirty="0"/>
              <a:t>Plan, create and run a community garden.</a:t>
            </a:r>
          </a:p>
          <a:p>
            <a:pPr lvl="1"/>
            <a:r>
              <a:rPr lang="en-GB" sz="1800" dirty="0"/>
              <a:t>Make plans to improve the local park.</a:t>
            </a:r>
          </a:p>
          <a:p>
            <a:pPr lvl="1"/>
            <a:r>
              <a:rPr lang="en-GB" sz="1800" dirty="0"/>
              <a:t>Conduct a gleaning operation with a local food pantry and producer.</a:t>
            </a:r>
          </a:p>
          <a:p>
            <a:pPr marL="457200" lvl="1" indent="0">
              <a:buNone/>
            </a:pPr>
            <a:endParaRPr lang="en-GB" sz="1800" dirty="0"/>
          </a:p>
        </p:txBody>
      </p:sp>
      <p:pic>
        <p:nvPicPr>
          <p:cNvPr id="5" name="Picture 4" descr="A picture containing clothing, outdoor, person, child&#10;&#10;Description automatically generated">
            <a:extLst>
              <a:ext uri="{FF2B5EF4-FFF2-40B4-BE49-F238E27FC236}">
                <a16:creationId xmlns:a16="http://schemas.microsoft.com/office/drawing/2014/main" id="{516BF511-97C6-CB6E-2297-23AAD53870F5}"/>
              </a:ext>
            </a:extLst>
          </p:cNvPr>
          <p:cNvPicPr>
            <a:picLocks noChangeAspect="1"/>
          </p:cNvPicPr>
          <p:nvPr/>
        </p:nvPicPr>
        <p:blipFill rotWithShape="1">
          <a:blip r:embed="rId2">
            <a:extLst>
              <a:ext uri="{28A0092B-C50C-407E-A947-70E740481C1C}">
                <a14:useLocalDpi xmlns:a14="http://schemas.microsoft.com/office/drawing/2010/main" val="0"/>
              </a:ext>
            </a:extLst>
          </a:blip>
          <a:srcRect l="13851" t="4013" r="4232"/>
          <a:stretch/>
        </p:blipFill>
        <p:spPr>
          <a:xfrm>
            <a:off x="6428180" y="2414726"/>
            <a:ext cx="4651151" cy="3626528"/>
          </a:xfrm>
          <a:prstGeom prst="rect">
            <a:avLst/>
          </a:prstGeom>
          <a:ln w="38100">
            <a:solidFill>
              <a:schemeClr val="tx1"/>
            </a:solidFill>
          </a:ln>
        </p:spPr>
      </p:pic>
    </p:spTree>
    <p:extLst>
      <p:ext uri="{BB962C8B-B14F-4D97-AF65-F5344CB8AC3E}">
        <p14:creationId xmlns:p14="http://schemas.microsoft.com/office/powerpoint/2010/main" val="4229135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2:</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Agriscience Fair</a:t>
            </a:r>
          </a:p>
        </p:txBody>
      </p:sp>
    </p:spTree>
    <p:extLst>
      <p:ext uri="{BB962C8B-B14F-4D97-AF65-F5344CB8AC3E}">
        <p14:creationId xmlns:p14="http://schemas.microsoft.com/office/powerpoint/2010/main" val="2708505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Agriscience Fair</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4834631" cy="4628441"/>
          </a:xfrm>
        </p:spPr>
        <p:txBody>
          <a:bodyPr>
            <a:normAutofit/>
          </a:bodyPr>
          <a:lstStyle/>
          <a:p>
            <a:r>
              <a:rPr lang="en-GB" sz="2200" dirty="0"/>
              <a:t>The National FFA Agriscience Fair recognizes student researchers studying the application of agricultural scientific principles and emerging technologies in agricultural enterprises.</a:t>
            </a:r>
          </a:p>
          <a:p>
            <a:r>
              <a:rPr lang="en-GB" sz="2200" dirty="0"/>
              <a:t>Provides middle and high school students the opportunity to achieve local, state and national recognition for their accomplishments in agriscience</a:t>
            </a:r>
          </a:p>
        </p:txBody>
      </p:sp>
      <p:pic>
        <p:nvPicPr>
          <p:cNvPr id="7" name="Picture 6" descr="A picture containing clothing, person, person, indoor&#10;&#10;Description automatically generated">
            <a:extLst>
              <a:ext uri="{FF2B5EF4-FFF2-40B4-BE49-F238E27FC236}">
                <a16:creationId xmlns:a16="http://schemas.microsoft.com/office/drawing/2014/main" id="{77936CD9-20C1-B63B-52F3-B1806AF956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2528" y="1482571"/>
            <a:ext cx="5193805" cy="3462536"/>
          </a:xfrm>
          <a:prstGeom prst="rect">
            <a:avLst/>
          </a:prstGeom>
          <a:ln w="38100">
            <a:solidFill>
              <a:schemeClr val="tx1"/>
            </a:solidFill>
          </a:ln>
        </p:spPr>
      </p:pic>
    </p:spTree>
    <p:extLst>
      <p:ext uri="{BB962C8B-B14F-4D97-AF65-F5344CB8AC3E}">
        <p14:creationId xmlns:p14="http://schemas.microsoft.com/office/powerpoint/2010/main" val="2467923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Agriscience Fair</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10515599" cy="4628441"/>
          </a:xfrm>
        </p:spPr>
        <p:txBody>
          <a:bodyPr>
            <a:normAutofit/>
          </a:bodyPr>
          <a:lstStyle/>
          <a:p>
            <a:pPr marL="0" indent="0">
              <a:buNone/>
            </a:pPr>
            <a:r>
              <a:rPr lang="en-GB" sz="2200" b="1" dirty="0"/>
              <a:t>Selecting a topic and developing a project:</a:t>
            </a:r>
          </a:p>
          <a:p>
            <a:r>
              <a:rPr lang="en-GB" sz="2200" dirty="0"/>
              <a:t>Consider your ongoing SAE as a good place to begin.</a:t>
            </a:r>
          </a:p>
          <a:p>
            <a:r>
              <a:rPr lang="en-GB" sz="2200" dirty="0"/>
              <a:t>Experimental SAE activities can provide valuable learning experiences for students with agriscience-related career goals.</a:t>
            </a:r>
          </a:p>
        </p:txBody>
      </p:sp>
      <p:pic>
        <p:nvPicPr>
          <p:cNvPr id="5" name="Picture 4" descr="A picture containing indoor, clothing, ceiling, footwear&#10;&#10;Description automatically generated">
            <a:extLst>
              <a:ext uri="{FF2B5EF4-FFF2-40B4-BE49-F238E27FC236}">
                <a16:creationId xmlns:a16="http://schemas.microsoft.com/office/drawing/2014/main" id="{9B7D5F75-0CA8-8ABD-2A46-8D6593D16DB0}"/>
              </a:ext>
            </a:extLst>
          </p:cNvPr>
          <p:cNvPicPr>
            <a:picLocks noChangeAspect="1"/>
          </p:cNvPicPr>
          <p:nvPr/>
        </p:nvPicPr>
        <p:blipFill rotWithShape="1">
          <a:blip r:embed="rId2">
            <a:extLst>
              <a:ext uri="{28A0092B-C50C-407E-A947-70E740481C1C}">
                <a14:useLocalDpi xmlns:a14="http://schemas.microsoft.com/office/drawing/2010/main" val="0"/>
              </a:ext>
            </a:extLst>
          </a:blip>
          <a:srcRect l="7051" t="32510" r="3628" b="3922"/>
          <a:stretch/>
        </p:blipFill>
        <p:spPr>
          <a:xfrm>
            <a:off x="2886720" y="3543709"/>
            <a:ext cx="6418556" cy="3045292"/>
          </a:xfrm>
          <a:prstGeom prst="rect">
            <a:avLst/>
          </a:prstGeom>
          <a:ln w="38100">
            <a:solidFill>
              <a:schemeClr val="tx1"/>
            </a:solidFill>
          </a:ln>
        </p:spPr>
      </p:pic>
    </p:spTree>
    <p:extLst>
      <p:ext uri="{BB962C8B-B14F-4D97-AF65-F5344CB8AC3E}">
        <p14:creationId xmlns:p14="http://schemas.microsoft.com/office/powerpoint/2010/main" val="15487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Agriscience Fair</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4985551" cy="4628441"/>
          </a:xfrm>
        </p:spPr>
        <p:txBody>
          <a:bodyPr>
            <a:normAutofit lnSpcReduction="10000"/>
          </a:bodyPr>
          <a:lstStyle/>
          <a:p>
            <a:pPr marL="0" indent="0">
              <a:buNone/>
            </a:pPr>
            <a:r>
              <a:rPr lang="en-GB" sz="2200" b="1" dirty="0"/>
              <a:t>Developing a quality agriscience project includes and requires</a:t>
            </a:r>
          </a:p>
          <a:p>
            <a:r>
              <a:rPr lang="en-GB" sz="2200" dirty="0"/>
              <a:t>Focusing on an important agricultural issue, question or principle.</a:t>
            </a:r>
          </a:p>
          <a:p>
            <a:r>
              <a:rPr lang="en-GB" sz="2200" dirty="0"/>
              <a:t>Specific research objectives.</a:t>
            </a:r>
          </a:p>
          <a:p>
            <a:r>
              <a:rPr lang="en-GB" sz="2200" dirty="0"/>
              <a:t>Using a number of steps.</a:t>
            </a:r>
          </a:p>
          <a:p>
            <a:r>
              <a:rPr lang="en-GB" sz="2200" dirty="0"/>
              <a:t>Following a scientific process to collect and </a:t>
            </a:r>
            <a:r>
              <a:rPr lang="en-GB" sz="2200" dirty="0" err="1"/>
              <a:t>analyze</a:t>
            </a:r>
            <a:r>
              <a:rPr lang="en-GB" sz="2200" dirty="0"/>
              <a:t> data.</a:t>
            </a:r>
          </a:p>
          <a:p>
            <a:r>
              <a:rPr lang="en-GB" sz="2200" dirty="0"/>
              <a:t>Student commitment to a moderate or substantial amount of time</a:t>
            </a:r>
          </a:p>
          <a:p>
            <a:r>
              <a:rPr lang="en-GB" sz="2200" dirty="0"/>
              <a:t>Teacher supervision</a:t>
            </a:r>
          </a:p>
        </p:txBody>
      </p:sp>
      <p:pic>
        <p:nvPicPr>
          <p:cNvPr id="5" name="Picture 4" descr="A young person standing next to a poster&#10;&#10;Description automatically generated with medium confidence">
            <a:extLst>
              <a:ext uri="{FF2B5EF4-FFF2-40B4-BE49-F238E27FC236}">
                <a16:creationId xmlns:a16="http://schemas.microsoft.com/office/drawing/2014/main" id="{DBF8DF1E-E214-3D16-DE68-09792FB616EE}"/>
              </a:ext>
            </a:extLst>
          </p:cNvPr>
          <p:cNvPicPr>
            <a:picLocks noChangeAspect="1"/>
          </p:cNvPicPr>
          <p:nvPr/>
        </p:nvPicPr>
        <p:blipFill rotWithShape="1">
          <a:blip r:embed="rId2">
            <a:extLst>
              <a:ext uri="{28A0092B-C50C-407E-A947-70E740481C1C}">
                <a14:useLocalDpi xmlns:a14="http://schemas.microsoft.com/office/drawing/2010/main" val="0"/>
              </a:ext>
            </a:extLst>
          </a:blip>
          <a:srcRect l="9036" t="14757"/>
          <a:stretch/>
        </p:blipFill>
        <p:spPr>
          <a:xfrm>
            <a:off x="6028519" y="1564691"/>
            <a:ext cx="5325281" cy="3326906"/>
          </a:xfrm>
          <a:prstGeom prst="rect">
            <a:avLst/>
          </a:prstGeom>
          <a:ln w="38100">
            <a:solidFill>
              <a:schemeClr val="tx1"/>
            </a:solidFill>
          </a:ln>
        </p:spPr>
      </p:pic>
    </p:spTree>
    <p:extLst>
      <p:ext uri="{BB962C8B-B14F-4D97-AF65-F5344CB8AC3E}">
        <p14:creationId xmlns:p14="http://schemas.microsoft.com/office/powerpoint/2010/main" val="170875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3:</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Proficiencies</a:t>
            </a:r>
          </a:p>
        </p:txBody>
      </p:sp>
    </p:spTree>
    <p:extLst>
      <p:ext uri="{BB962C8B-B14F-4D97-AF65-F5344CB8AC3E}">
        <p14:creationId xmlns:p14="http://schemas.microsoft.com/office/powerpoint/2010/main" val="3044860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Proficiency Awards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690688"/>
            <a:ext cx="10515599" cy="4763377"/>
          </a:xfrm>
        </p:spPr>
        <p:txBody>
          <a:bodyPr>
            <a:normAutofit/>
          </a:bodyPr>
          <a:lstStyle/>
          <a:p>
            <a:pPr marL="0" indent="0">
              <a:buNone/>
            </a:pPr>
            <a:r>
              <a:rPr lang="en-GB" sz="2200" i="1" dirty="0"/>
              <a:t>Once your supervised agricultural experience is up and running, what comes next? Through the National FFA Agricultural Proficiency Awards program, you have the opportunity to earn recognition, and possibly even cash, based on your SAE! </a:t>
            </a:r>
          </a:p>
        </p:txBody>
      </p:sp>
      <p:graphicFrame>
        <p:nvGraphicFramePr>
          <p:cNvPr id="5" name="Table 5">
            <a:extLst>
              <a:ext uri="{FF2B5EF4-FFF2-40B4-BE49-F238E27FC236}">
                <a16:creationId xmlns:a16="http://schemas.microsoft.com/office/drawing/2014/main" id="{01EF9443-893D-1F09-7ACC-64806BC38542}"/>
              </a:ext>
            </a:extLst>
          </p:cNvPr>
          <p:cNvGraphicFramePr>
            <a:graphicFrameLocks noGrp="1"/>
          </p:cNvGraphicFramePr>
          <p:nvPr>
            <p:extLst>
              <p:ext uri="{D42A27DB-BD31-4B8C-83A1-F6EECF244321}">
                <p14:modId xmlns:p14="http://schemas.microsoft.com/office/powerpoint/2010/main" val="4205340044"/>
              </p:ext>
            </p:extLst>
          </p:nvPr>
        </p:nvGraphicFramePr>
        <p:xfrm>
          <a:off x="838197" y="3249416"/>
          <a:ext cx="10515600" cy="1269318"/>
        </p:xfrm>
        <a:graphic>
          <a:graphicData uri="http://schemas.openxmlformats.org/drawingml/2006/table">
            <a:tbl>
              <a:tblPr firstRow="1" bandRow="1">
                <a:tableStyleId>{B301B821-A1FF-4177-AEE7-76D212191A09}</a:tableStyleId>
              </a:tblPr>
              <a:tblGrid>
                <a:gridCol w="2628900">
                  <a:extLst>
                    <a:ext uri="{9D8B030D-6E8A-4147-A177-3AD203B41FA5}">
                      <a16:colId xmlns:a16="http://schemas.microsoft.com/office/drawing/2014/main" val="2505534269"/>
                    </a:ext>
                  </a:extLst>
                </a:gridCol>
                <a:gridCol w="2628900">
                  <a:extLst>
                    <a:ext uri="{9D8B030D-6E8A-4147-A177-3AD203B41FA5}">
                      <a16:colId xmlns:a16="http://schemas.microsoft.com/office/drawing/2014/main" val="3865409041"/>
                    </a:ext>
                  </a:extLst>
                </a:gridCol>
                <a:gridCol w="2628900">
                  <a:extLst>
                    <a:ext uri="{9D8B030D-6E8A-4147-A177-3AD203B41FA5}">
                      <a16:colId xmlns:a16="http://schemas.microsoft.com/office/drawing/2014/main" val="1704646182"/>
                    </a:ext>
                  </a:extLst>
                </a:gridCol>
                <a:gridCol w="2628900">
                  <a:extLst>
                    <a:ext uri="{9D8B030D-6E8A-4147-A177-3AD203B41FA5}">
                      <a16:colId xmlns:a16="http://schemas.microsoft.com/office/drawing/2014/main" val="2117507879"/>
                    </a:ext>
                  </a:extLst>
                </a:gridCol>
              </a:tblGrid>
              <a:tr h="658165">
                <a:tc gridSpan="4">
                  <a:txBody>
                    <a:bodyPr/>
                    <a:lstStyle/>
                    <a:p>
                      <a:pPr algn="ctr"/>
                      <a:r>
                        <a:rPr lang="en-US" sz="2200" dirty="0"/>
                        <a:t>Proficiency Award Types</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884252539"/>
                  </a:ext>
                </a:extLst>
              </a:tr>
              <a:tr h="611153">
                <a:tc>
                  <a:txBody>
                    <a:bodyPr/>
                    <a:lstStyle/>
                    <a:p>
                      <a:pPr algn="ctr"/>
                      <a:r>
                        <a:rPr lang="en-US" sz="2000" b="1" dirty="0">
                          <a:solidFill>
                            <a:srgbClr val="002060"/>
                          </a:solidFill>
                        </a:rPr>
                        <a:t>Placement</a:t>
                      </a:r>
                    </a:p>
                  </a:txBody>
                  <a:tcPr/>
                </a:tc>
                <a:tc>
                  <a:txBody>
                    <a:bodyPr/>
                    <a:lstStyle/>
                    <a:p>
                      <a:pPr algn="ctr"/>
                      <a:r>
                        <a:rPr lang="en-US" sz="2000" b="1" dirty="0">
                          <a:solidFill>
                            <a:srgbClr val="002060"/>
                          </a:solidFill>
                        </a:rPr>
                        <a:t>Entrepreneurship</a:t>
                      </a:r>
                    </a:p>
                  </a:txBody>
                  <a:tcPr/>
                </a:tc>
                <a:tc>
                  <a:txBody>
                    <a:bodyPr/>
                    <a:lstStyle/>
                    <a:p>
                      <a:pPr algn="ctr"/>
                      <a:r>
                        <a:rPr lang="en-US" sz="2000" b="1" dirty="0">
                          <a:solidFill>
                            <a:srgbClr val="002060"/>
                          </a:solidFill>
                        </a:rPr>
                        <a:t>Combined</a:t>
                      </a:r>
                    </a:p>
                  </a:txBody>
                  <a:tcPr/>
                </a:tc>
                <a:tc>
                  <a:txBody>
                    <a:bodyPr/>
                    <a:lstStyle/>
                    <a:p>
                      <a:pPr algn="ctr"/>
                      <a:r>
                        <a:rPr lang="en-US" sz="2000" b="1" dirty="0">
                          <a:solidFill>
                            <a:srgbClr val="002060"/>
                          </a:solidFill>
                        </a:rPr>
                        <a:t>Research</a:t>
                      </a:r>
                    </a:p>
                  </a:txBody>
                  <a:tcPr/>
                </a:tc>
                <a:extLst>
                  <a:ext uri="{0D108BD9-81ED-4DB2-BD59-A6C34878D82A}">
                    <a16:rowId xmlns:a16="http://schemas.microsoft.com/office/drawing/2014/main" val="1669193737"/>
                  </a:ext>
                </a:extLst>
              </a:tr>
            </a:tbl>
          </a:graphicData>
        </a:graphic>
      </p:graphicFrame>
    </p:spTree>
    <p:extLst>
      <p:ext uri="{BB962C8B-B14F-4D97-AF65-F5344CB8AC3E}">
        <p14:creationId xmlns:p14="http://schemas.microsoft.com/office/powerpoint/2010/main" val="2339669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SAE Ideas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pPr marL="0" indent="0">
              <a:buNone/>
            </a:pPr>
            <a:r>
              <a:rPr lang="en-GB" sz="2200" b="1" dirty="0"/>
              <a:t>Agribusiness Systems Career Pathway</a:t>
            </a:r>
          </a:p>
          <a:p>
            <a:r>
              <a:rPr lang="en-GB" sz="2200" dirty="0"/>
              <a:t>Do public relations for a livestock show or youth agriculture group.</a:t>
            </a:r>
          </a:p>
          <a:p>
            <a:r>
              <a:rPr lang="en-GB" sz="2200" dirty="0"/>
              <a:t>Work on your FFA chapter’s website.</a:t>
            </a:r>
          </a:p>
          <a:p>
            <a:r>
              <a:rPr lang="en-GB" sz="2200" dirty="0"/>
              <a:t>Develop and sell unique sheep blankets.</a:t>
            </a:r>
          </a:p>
          <a:p>
            <a:r>
              <a:rPr lang="en-GB" sz="2200" dirty="0"/>
              <a:t>Work for a local livestock sale barn.</a:t>
            </a:r>
          </a:p>
          <a:p>
            <a:r>
              <a:rPr lang="en-GB" sz="2200" dirty="0"/>
              <a:t>Put on educational workshops at the zoo or farm.</a:t>
            </a:r>
          </a:p>
        </p:txBody>
      </p:sp>
      <p:pic>
        <p:nvPicPr>
          <p:cNvPr id="5" name="Picture 4" descr="A picture containing symbol, logo, graphics, electric blue&#10;&#10;Description automatically generated">
            <a:extLst>
              <a:ext uri="{FF2B5EF4-FFF2-40B4-BE49-F238E27FC236}">
                <a16:creationId xmlns:a16="http://schemas.microsoft.com/office/drawing/2014/main" id="{5484F7F7-B250-EF45-CBF4-93057E03F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24482">
            <a:off x="7504475" y="1368079"/>
            <a:ext cx="2299373" cy="4121840"/>
          </a:xfrm>
          <a:prstGeom prst="rect">
            <a:avLst/>
          </a:prstGeom>
        </p:spPr>
      </p:pic>
    </p:spTree>
    <p:extLst>
      <p:ext uri="{BB962C8B-B14F-4D97-AF65-F5344CB8AC3E}">
        <p14:creationId xmlns:p14="http://schemas.microsoft.com/office/powerpoint/2010/main" val="1590619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SAE Ideas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pPr marL="0" indent="0">
              <a:buNone/>
            </a:pPr>
            <a:r>
              <a:rPr lang="en-GB" sz="2200" b="1" dirty="0"/>
              <a:t>Animal Systems Career Pathway</a:t>
            </a:r>
          </a:p>
          <a:p>
            <a:r>
              <a:rPr lang="en-GB" sz="2200" dirty="0"/>
              <a:t>Raise and sell lambs, pigs and/or beef cattle or work for a producer.</a:t>
            </a:r>
          </a:p>
          <a:p>
            <a:r>
              <a:rPr lang="en-GB" sz="2200" dirty="0"/>
              <a:t>Work at a local pet shop.</a:t>
            </a:r>
          </a:p>
          <a:p>
            <a:r>
              <a:rPr lang="en-GB" sz="2200" dirty="0"/>
              <a:t>Give horseback riding lessons.</a:t>
            </a:r>
          </a:p>
          <a:p>
            <a:r>
              <a:rPr lang="en-GB" sz="2200" dirty="0"/>
              <a:t>Work at a veterinary clinic.</a:t>
            </a:r>
          </a:p>
          <a:p>
            <a:r>
              <a:rPr lang="en-GB" sz="2200" dirty="0"/>
              <a:t>Raise and sell rabbits for meat or as pets.</a:t>
            </a:r>
          </a:p>
        </p:txBody>
      </p:sp>
      <p:pic>
        <p:nvPicPr>
          <p:cNvPr id="6" name="Picture 5" descr="A blue line drawing of a cow&#10;&#10;Description automatically generated with medium confidence">
            <a:extLst>
              <a:ext uri="{FF2B5EF4-FFF2-40B4-BE49-F238E27FC236}">
                <a16:creationId xmlns:a16="http://schemas.microsoft.com/office/drawing/2014/main" id="{17CD5A83-616B-06F0-06B1-4151F6D407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5209" y="2829761"/>
            <a:ext cx="4005543" cy="2620166"/>
          </a:xfrm>
          <a:prstGeom prst="rect">
            <a:avLst/>
          </a:prstGeom>
        </p:spPr>
      </p:pic>
    </p:spTree>
    <p:extLst>
      <p:ext uri="{BB962C8B-B14F-4D97-AF65-F5344CB8AC3E}">
        <p14:creationId xmlns:p14="http://schemas.microsoft.com/office/powerpoint/2010/main" val="2630342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1:</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Supervised Agricultural Experience</a:t>
            </a:r>
          </a:p>
        </p:txBody>
      </p:sp>
    </p:spTree>
    <p:extLst>
      <p:ext uri="{BB962C8B-B14F-4D97-AF65-F5344CB8AC3E}">
        <p14:creationId xmlns:p14="http://schemas.microsoft.com/office/powerpoint/2010/main" val="4274787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SAE Ideas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pPr marL="0" indent="0">
              <a:buNone/>
            </a:pPr>
            <a:r>
              <a:rPr lang="en-GB" sz="2200" b="1" dirty="0"/>
              <a:t>Biotechnology Systems Career Pathway</a:t>
            </a:r>
          </a:p>
          <a:p>
            <a:r>
              <a:rPr lang="en-GB" sz="2200" dirty="0"/>
              <a:t>Create a biodiesel-blend fuel from soybean oil.</a:t>
            </a:r>
          </a:p>
          <a:p>
            <a:r>
              <a:rPr lang="en-GB" sz="2200" dirty="0"/>
              <a:t>Train and travel with a bovine embryologist and assist with embryo transfers.</a:t>
            </a:r>
          </a:p>
          <a:p>
            <a:r>
              <a:rPr lang="en-GB" sz="2200" dirty="0"/>
              <a:t>Hybridize irises; breed broken color irises and variegated foliage irises.</a:t>
            </a:r>
          </a:p>
          <a:p>
            <a:r>
              <a:rPr lang="en-GB" sz="2200" dirty="0"/>
              <a:t>Sell feed supplements for show livestock.</a:t>
            </a:r>
          </a:p>
        </p:txBody>
      </p:sp>
      <p:pic>
        <p:nvPicPr>
          <p:cNvPr id="6" name="Picture 5" descr="A blue line art of a beaker&#10;&#10;Description automatically generated with low confidence">
            <a:extLst>
              <a:ext uri="{FF2B5EF4-FFF2-40B4-BE49-F238E27FC236}">
                <a16:creationId xmlns:a16="http://schemas.microsoft.com/office/drawing/2014/main" id="{52778B52-1739-DE4E-33C1-8E7A11F1D4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9447" y="1595494"/>
            <a:ext cx="3134458" cy="3667011"/>
          </a:xfrm>
          <a:prstGeom prst="rect">
            <a:avLst/>
          </a:prstGeom>
        </p:spPr>
      </p:pic>
    </p:spTree>
    <p:extLst>
      <p:ext uri="{BB962C8B-B14F-4D97-AF65-F5344CB8AC3E}">
        <p14:creationId xmlns:p14="http://schemas.microsoft.com/office/powerpoint/2010/main" val="3284737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SAE Ideas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pPr marL="0" indent="0">
              <a:buNone/>
            </a:pPr>
            <a:r>
              <a:rPr lang="en-GB" sz="2200" b="1" dirty="0"/>
              <a:t>Environmental Service Systems Career Pathway</a:t>
            </a:r>
          </a:p>
          <a:p>
            <a:r>
              <a:rPr lang="en-GB" sz="2200" dirty="0"/>
              <a:t>Conduct a shoreline preservation, tree planting and habitat improvement project.</a:t>
            </a:r>
          </a:p>
          <a:p>
            <a:r>
              <a:rPr lang="en-GB" sz="2200" dirty="0"/>
              <a:t>Build shelters, install water sources and provide food plots to improve habitat of deer, quail and turkeys.</a:t>
            </a:r>
          </a:p>
          <a:p>
            <a:r>
              <a:rPr lang="en-GB" sz="2200" dirty="0"/>
              <a:t>Work to conserve and preserve endangered sea turtles and their habitat.</a:t>
            </a:r>
          </a:p>
        </p:txBody>
      </p:sp>
      <p:pic>
        <p:nvPicPr>
          <p:cNvPr id="8" name="Picture 7" descr="A cloud with rain drops&#10;&#10;Description automatically generated with low confidence">
            <a:extLst>
              <a:ext uri="{FF2B5EF4-FFF2-40B4-BE49-F238E27FC236}">
                <a16:creationId xmlns:a16="http://schemas.microsoft.com/office/drawing/2014/main" id="{B6F7FC48-D16F-0E4E-7287-52FBEB65D4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6667" y="1527743"/>
            <a:ext cx="3038956" cy="3802513"/>
          </a:xfrm>
          <a:prstGeom prst="rect">
            <a:avLst/>
          </a:prstGeom>
        </p:spPr>
      </p:pic>
    </p:spTree>
    <p:extLst>
      <p:ext uri="{BB962C8B-B14F-4D97-AF65-F5344CB8AC3E}">
        <p14:creationId xmlns:p14="http://schemas.microsoft.com/office/powerpoint/2010/main" val="2336426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SAE Ideas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pPr marL="0" indent="0">
              <a:buNone/>
            </a:pPr>
            <a:r>
              <a:rPr lang="en-GB" sz="2200" b="1" dirty="0"/>
              <a:t>Food Products and Processing Systems Career Pathway</a:t>
            </a:r>
          </a:p>
          <a:p>
            <a:r>
              <a:rPr lang="en-GB" sz="2200" dirty="0"/>
              <a:t>Work in a meat processing plant.</a:t>
            </a:r>
          </a:p>
          <a:p>
            <a:r>
              <a:rPr lang="en-GB" sz="2200" dirty="0"/>
              <a:t>Make jams and market them during county fairs.</a:t>
            </a:r>
          </a:p>
          <a:p>
            <a:r>
              <a:rPr lang="en-GB" sz="2200" dirty="0"/>
              <a:t>Make lip gloss from soybean oil, aloe vera, witch hazel or beeswax, and sell it at craft shows and online.</a:t>
            </a:r>
          </a:p>
          <a:p>
            <a:r>
              <a:rPr lang="en-GB" sz="2200" dirty="0"/>
              <a:t>Make new kinds of jerky, sausage and other meat products.</a:t>
            </a:r>
          </a:p>
        </p:txBody>
      </p:sp>
      <p:pic>
        <p:nvPicPr>
          <p:cNvPr id="5" name="Picture 4" descr="A picture containing circle, symbol, graphics, font&#10;&#10;Description automatically generated">
            <a:extLst>
              <a:ext uri="{FF2B5EF4-FFF2-40B4-BE49-F238E27FC236}">
                <a16:creationId xmlns:a16="http://schemas.microsoft.com/office/drawing/2014/main" id="{A66F2087-F36C-C97B-C2BA-4FAF9C80C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0989" y="1585129"/>
            <a:ext cx="3673223" cy="3687742"/>
          </a:xfrm>
          <a:prstGeom prst="rect">
            <a:avLst/>
          </a:prstGeom>
        </p:spPr>
      </p:pic>
    </p:spTree>
    <p:extLst>
      <p:ext uri="{BB962C8B-B14F-4D97-AF65-F5344CB8AC3E}">
        <p14:creationId xmlns:p14="http://schemas.microsoft.com/office/powerpoint/2010/main" val="167775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SAE Ideas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pPr marL="0" indent="0">
              <a:buNone/>
            </a:pPr>
            <a:r>
              <a:rPr lang="en-GB" sz="2200" b="1" dirty="0"/>
              <a:t>Natural Resources Systems Career Pathway</a:t>
            </a:r>
          </a:p>
          <a:p>
            <a:r>
              <a:rPr lang="en-GB" sz="2200" dirty="0"/>
              <a:t>Improve and maintain wildlife habitat.</a:t>
            </a:r>
          </a:p>
          <a:p>
            <a:r>
              <a:rPr lang="en-GB" sz="2200" dirty="0"/>
              <a:t>Sell firewood.</a:t>
            </a:r>
          </a:p>
          <a:p>
            <a:r>
              <a:rPr lang="en-GB" sz="2200" dirty="0"/>
              <a:t>Raise chukars, pheasants and quail; sell eggs or the birds to place into local habitat areas.</a:t>
            </a:r>
          </a:p>
          <a:p>
            <a:r>
              <a:rPr lang="en-GB" sz="2200" dirty="0"/>
              <a:t>Guide tourists on horseback trips into wilderness areas.</a:t>
            </a:r>
          </a:p>
          <a:p>
            <a:r>
              <a:rPr lang="en-GB" sz="2200" dirty="0"/>
              <a:t>Start a whitetail-deer breeding business.</a:t>
            </a:r>
          </a:p>
        </p:txBody>
      </p:sp>
      <p:pic>
        <p:nvPicPr>
          <p:cNvPr id="4" name="Picture 3" descr="A blue line drawing of a bee&#10;&#10;Description automatically generated with medium confidence">
            <a:extLst>
              <a:ext uri="{FF2B5EF4-FFF2-40B4-BE49-F238E27FC236}">
                <a16:creationId xmlns:a16="http://schemas.microsoft.com/office/drawing/2014/main" id="{5F725035-6354-B972-CA5B-630495E09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0958" y="1721081"/>
            <a:ext cx="3585324" cy="3415837"/>
          </a:xfrm>
          <a:prstGeom prst="rect">
            <a:avLst/>
          </a:prstGeom>
        </p:spPr>
      </p:pic>
    </p:spTree>
    <p:extLst>
      <p:ext uri="{BB962C8B-B14F-4D97-AF65-F5344CB8AC3E}">
        <p14:creationId xmlns:p14="http://schemas.microsoft.com/office/powerpoint/2010/main" val="405633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SAE Ideas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761607"/>
          </a:xfrm>
        </p:spPr>
        <p:txBody>
          <a:bodyPr>
            <a:normAutofit/>
          </a:bodyPr>
          <a:lstStyle/>
          <a:p>
            <a:pPr marL="0" indent="0">
              <a:buNone/>
            </a:pPr>
            <a:r>
              <a:rPr lang="en-GB" sz="2200" b="1" dirty="0"/>
              <a:t>Plant Systems Career Pathway</a:t>
            </a:r>
          </a:p>
          <a:p>
            <a:r>
              <a:rPr lang="en-GB" sz="2200" dirty="0"/>
              <a:t>Work at a florist shop.</a:t>
            </a:r>
          </a:p>
          <a:p>
            <a:r>
              <a:rPr lang="en-GB" sz="2200" dirty="0"/>
              <a:t>Cash-rent and crop-share part of a farm.</a:t>
            </a:r>
          </a:p>
          <a:p>
            <a:r>
              <a:rPr lang="en-GB" sz="2200" dirty="0"/>
              <a:t>Run a pick-your-own berry patch, orchard or garden.</a:t>
            </a:r>
          </a:p>
          <a:p>
            <a:r>
              <a:rPr lang="en-GB" sz="2200" dirty="0"/>
              <a:t>Grow and market Easter lilies and poinsettias at the school greenhouse.</a:t>
            </a:r>
          </a:p>
          <a:p>
            <a:r>
              <a:rPr lang="en-GB" sz="2200" dirty="0"/>
              <a:t>Work for a golf course </a:t>
            </a:r>
            <a:r>
              <a:rPr lang="en-GB" sz="2200" dirty="0">
                <a:latin typeface="Times New Roman" panose="02020603050405020304" pitchFamily="18" charset="0"/>
                <a:cs typeface="Times New Roman" panose="02020603050405020304" pitchFamily="18" charset="0"/>
              </a:rPr>
              <a:t>—</a:t>
            </a:r>
            <a:r>
              <a:rPr lang="en-GB" sz="2200" dirty="0"/>
              <a:t> mowing, reseeding, spraying weeds, helping with the water systems and landscaping.</a:t>
            </a:r>
          </a:p>
        </p:txBody>
      </p:sp>
      <p:pic>
        <p:nvPicPr>
          <p:cNvPr id="6" name="Picture 5" descr="A blue line drawing of a plant&#10;&#10;Description automatically generated with medium confidence">
            <a:extLst>
              <a:ext uri="{FF2B5EF4-FFF2-40B4-BE49-F238E27FC236}">
                <a16:creationId xmlns:a16="http://schemas.microsoft.com/office/drawing/2014/main" id="{26333DA1-3654-C70C-567A-49F7A1CABF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5454" y="1686205"/>
            <a:ext cx="3362569" cy="3485589"/>
          </a:xfrm>
          <a:prstGeom prst="rect">
            <a:avLst/>
          </a:prstGeom>
        </p:spPr>
      </p:pic>
    </p:spTree>
    <p:extLst>
      <p:ext uri="{BB962C8B-B14F-4D97-AF65-F5344CB8AC3E}">
        <p14:creationId xmlns:p14="http://schemas.microsoft.com/office/powerpoint/2010/main" val="2767491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SAE Ideas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pPr marL="0" indent="0">
              <a:buNone/>
            </a:pPr>
            <a:r>
              <a:rPr lang="en-GB" sz="2200" b="1" dirty="0"/>
              <a:t>Power, Structural and Technical Systems Career Pathway</a:t>
            </a:r>
          </a:p>
          <a:p>
            <a:r>
              <a:rPr lang="en-GB" sz="2200" dirty="0"/>
              <a:t>Design and fabricate new agricultural equipment.</a:t>
            </a:r>
          </a:p>
          <a:p>
            <a:r>
              <a:rPr lang="en-GB" sz="2200" dirty="0"/>
              <a:t>Open a welding and repair shop.</a:t>
            </a:r>
          </a:p>
          <a:p>
            <a:r>
              <a:rPr lang="en-GB" sz="2200" dirty="0"/>
              <a:t>Work in a mechanic shop.</a:t>
            </a:r>
          </a:p>
          <a:p>
            <a:r>
              <a:rPr lang="en-GB" sz="2200" dirty="0"/>
              <a:t>Help build livestock barns and livestock pens.</a:t>
            </a:r>
          </a:p>
          <a:p>
            <a:r>
              <a:rPr lang="en-GB" sz="2200" dirty="0"/>
              <a:t>Help add on to your home and do improvement projects to landscaping, patio or driveway.</a:t>
            </a:r>
          </a:p>
        </p:txBody>
      </p:sp>
      <p:pic>
        <p:nvPicPr>
          <p:cNvPr id="6" name="Picture 5" descr="A blue line drawing of a tractor&#10;&#10;Description automatically generated with medium confidence">
            <a:extLst>
              <a:ext uri="{FF2B5EF4-FFF2-40B4-BE49-F238E27FC236}">
                <a16:creationId xmlns:a16="http://schemas.microsoft.com/office/drawing/2014/main" id="{BE405184-7FB1-0F9D-F4CA-7D1162163A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9982" y="2529197"/>
            <a:ext cx="4145242" cy="3077044"/>
          </a:xfrm>
          <a:prstGeom prst="rect">
            <a:avLst/>
          </a:prstGeom>
        </p:spPr>
      </p:pic>
    </p:spTree>
    <p:extLst>
      <p:ext uri="{BB962C8B-B14F-4D97-AF65-F5344CB8AC3E}">
        <p14:creationId xmlns:p14="http://schemas.microsoft.com/office/powerpoint/2010/main" val="167473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Star Awards at the Chapter Level</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6805474" cy="1021556"/>
          </a:xfrm>
          <a:prstGeom prst="roundRect">
            <a:avLst/>
          </a:prstGeom>
          <a:noFill/>
          <a:ln w="38100">
            <a:solidFill>
              <a:schemeClr val="accent1"/>
            </a:solidFill>
          </a:ln>
        </p:spPr>
        <p:txBody>
          <a:bodyPr wrap="square" rtlCol="0">
            <a:spAutoFit/>
          </a:bodyPr>
          <a:lstStyle/>
          <a:p>
            <a:pPr algn="ctr"/>
            <a:r>
              <a:rPr lang="en-US" b="1" dirty="0">
                <a:solidFill>
                  <a:schemeClr val="tx2"/>
                </a:solidFill>
              </a:rPr>
              <a:t>Star Greenhand</a:t>
            </a:r>
          </a:p>
          <a:p>
            <a:pPr algn="ctr"/>
            <a:r>
              <a:rPr lang="en-US" dirty="0">
                <a:solidFill>
                  <a:schemeClr val="tx2"/>
                </a:solidFill>
              </a:rPr>
              <a:t>Given to the most active first-year member with a strong SAE and demonstrating a high level of leadership</a:t>
            </a:r>
          </a:p>
        </p:txBody>
      </p:sp>
      <p:sp>
        <p:nvSpPr>
          <p:cNvPr id="10" name="TextBox 9">
            <a:extLst>
              <a:ext uri="{FF2B5EF4-FFF2-40B4-BE49-F238E27FC236}">
                <a16:creationId xmlns:a16="http://schemas.microsoft.com/office/drawing/2014/main" id="{F5ED87E2-30E2-7C69-F554-445204A34609}"/>
              </a:ext>
            </a:extLst>
          </p:cNvPr>
          <p:cNvSpPr txBox="1"/>
          <p:nvPr/>
        </p:nvSpPr>
        <p:spPr>
          <a:xfrm>
            <a:off x="7751234" y="2873958"/>
            <a:ext cx="3860798" cy="2860358"/>
          </a:xfrm>
          <a:prstGeom prst="roundRect">
            <a:avLst/>
          </a:prstGeom>
          <a:noFill/>
          <a:ln w="38100">
            <a:solidFill>
              <a:schemeClr val="accent1"/>
            </a:solidFill>
          </a:ln>
        </p:spPr>
        <p:txBody>
          <a:bodyPr wrap="square" rtlCol="0">
            <a:spAutoFit/>
          </a:bodyPr>
          <a:lstStyle/>
          <a:p>
            <a:pPr algn="ctr"/>
            <a:r>
              <a:rPr lang="en-US" b="1" dirty="0">
                <a:solidFill>
                  <a:schemeClr val="tx2"/>
                </a:solidFill>
              </a:rPr>
              <a:t>Chapter Star Farmer</a:t>
            </a:r>
          </a:p>
          <a:p>
            <a:pPr algn="ctr"/>
            <a:r>
              <a:rPr lang="en-US" dirty="0">
                <a:solidFill>
                  <a:schemeClr val="tx2"/>
                </a:solidFill>
              </a:rPr>
              <a:t>Given to a chapter member with an outstanding ownership/entrepreneurship SAE in production agriculture and demonstrates the most involvement in all areas of the chapter’s activities</a:t>
            </a:r>
          </a:p>
        </p:txBody>
      </p:sp>
      <p:pic>
        <p:nvPicPr>
          <p:cNvPr id="4" name="Picture 3" descr="A person standing on a tractor&#10;&#10;Description automatically generated">
            <a:extLst>
              <a:ext uri="{FF2B5EF4-FFF2-40B4-BE49-F238E27FC236}">
                <a16:creationId xmlns:a16="http://schemas.microsoft.com/office/drawing/2014/main" id="{C2B2F057-BA36-974D-269C-E733F17286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937" y="3147498"/>
            <a:ext cx="5080000" cy="3380301"/>
          </a:xfrm>
          <a:prstGeom prst="rect">
            <a:avLst/>
          </a:prstGeom>
          <a:ln w="38100">
            <a:solidFill>
              <a:schemeClr val="tx1"/>
            </a:solidFill>
          </a:ln>
        </p:spPr>
      </p:pic>
    </p:spTree>
    <p:extLst>
      <p:ext uri="{BB962C8B-B14F-4D97-AF65-F5344CB8AC3E}">
        <p14:creationId xmlns:p14="http://schemas.microsoft.com/office/powerpoint/2010/main" val="2911164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Star Awards at the Chapter Level</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5109839" cy="2009061"/>
          </a:xfrm>
          <a:prstGeom prst="roundRect">
            <a:avLst/>
          </a:prstGeom>
          <a:noFill/>
          <a:ln w="38100">
            <a:solidFill>
              <a:schemeClr val="accent1"/>
            </a:solidFill>
          </a:ln>
        </p:spPr>
        <p:txBody>
          <a:bodyPr wrap="square" rtlCol="0">
            <a:spAutoFit/>
          </a:bodyPr>
          <a:lstStyle/>
          <a:p>
            <a:pPr algn="ctr"/>
            <a:r>
              <a:rPr lang="en-US" sz="1600" b="1" dirty="0">
                <a:solidFill>
                  <a:schemeClr val="tx2"/>
                </a:solidFill>
              </a:rPr>
              <a:t>Chapter Star in Agribusiness</a:t>
            </a:r>
          </a:p>
          <a:p>
            <a:pPr algn="ctr"/>
            <a:r>
              <a:rPr lang="en-US" sz="1600" dirty="0">
                <a:solidFill>
                  <a:schemeClr val="tx2"/>
                </a:solidFill>
              </a:rPr>
              <a:t>Given to a chapter member who has earned their chapter degree, with an outstanding nonproduction ownership/entrepreneurship SAE in agriculture and demonstrates the most involvement in all areas of the chapter’s activities </a:t>
            </a:r>
          </a:p>
        </p:txBody>
      </p:sp>
      <p:sp>
        <p:nvSpPr>
          <p:cNvPr id="10" name="TextBox 9">
            <a:extLst>
              <a:ext uri="{FF2B5EF4-FFF2-40B4-BE49-F238E27FC236}">
                <a16:creationId xmlns:a16="http://schemas.microsoft.com/office/drawing/2014/main" id="{F5ED87E2-30E2-7C69-F554-445204A34609}"/>
              </a:ext>
            </a:extLst>
          </p:cNvPr>
          <p:cNvSpPr txBox="1"/>
          <p:nvPr/>
        </p:nvSpPr>
        <p:spPr>
          <a:xfrm>
            <a:off x="6243959" y="1852402"/>
            <a:ext cx="5109839" cy="1464231"/>
          </a:xfrm>
          <a:prstGeom prst="roundRect">
            <a:avLst/>
          </a:prstGeom>
          <a:noFill/>
          <a:ln w="38100">
            <a:solidFill>
              <a:schemeClr val="accent1"/>
            </a:solidFill>
          </a:ln>
        </p:spPr>
        <p:txBody>
          <a:bodyPr wrap="square" rtlCol="0">
            <a:spAutoFit/>
          </a:bodyPr>
          <a:lstStyle/>
          <a:p>
            <a:pPr algn="ctr"/>
            <a:r>
              <a:rPr lang="en-US" sz="1600" b="1" dirty="0">
                <a:solidFill>
                  <a:schemeClr val="tx2"/>
                </a:solidFill>
              </a:rPr>
              <a:t>Chapter Star in Agriscience</a:t>
            </a:r>
          </a:p>
          <a:p>
            <a:pPr algn="ctr"/>
            <a:r>
              <a:rPr lang="en-US" sz="1600" dirty="0">
                <a:solidFill>
                  <a:schemeClr val="tx2"/>
                </a:solidFill>
              </a:rPr>
              <a:t>Given to a chapter member who has earned their chapter degree, with an outstanding agriscience research-based SAE and is actively involved in all areas of the chapter</a:t>
            </a:r>
          </a:p>
        </p:txBody>
      </p:sp>
      <p:sp>
        <p:nvSpPr>
          <p:cNvPr id="3" name="TextBox 2">
            <a:extLst>
              <a:ext uri="{FF2B5EF4-FFF2-40B4-BE49-F238E27FC236}">
                <a16:creationId xmlns:a16="http://schemas.microsoft.com/office/drawing/2014/main" id="{00D934C0-E29D-028D-80C7-3E547B91F4A0}"/>
              </a:ext>
            </a:extLst>
          </p:cNvPr>
          <p:cNvSpPr txBox="1"/>
          <p:nvPr/>
        </p:nvSpPr>
        <p:spPr>
          <a:xfrm>
            <a:off x="838199" y="4023177"/>
            <a:ext cx="5109839" cy="1736646"/>
          </a:xfrm>
          <a:prstGeom prst="roundRect">
            <a:avLst/>
          </a:prstGeom>
          <a:noFill/>
          <a:ln w="38100">
            <a:solidFill>
              <a:schemeClr val="accent1"/>
            </a:solidFill>
          </a:ln>
        </p:spPr>
        <p:txBody>
          <a:bodyPr wrap="square" rtlCol="0">
            <a:spAutoFit/>
          </a:bodyPr>
          <a:lstStyle/>
          <a:p>
            <a:pPr algn="ctr"/>
            <a:r>
              <a:rPr lang="en-US" sz="1600" b="1" dirty="0">
                <a:solidFill>
                  <a:schemeClr val="tx2"/>
                </a:solidFill>
              </a:rPr>
              <a:t>Chapter Star in Agricultural Placement</a:t>
            </a:r>
          </a:p>
          <a:p>
            <a:pPr algn="ctr"/>
            <a:r>
              <a:rPr lang="en-US" sz="1600" dirty="0">
                <a:solidFill>
                  <a:schemeClr val="tx2"/>
                </a:solidFill>
              </a:rPr>
              <a:t>Given to a chapter member who has earned their chapter degree, with an outstanding placement SAE in agribusiness or production agriculture and is actively involved in all areas of the chapter</a:t>
            </a:r>
          </a:p>
        </p:txBody>
      </p:sp>
      <p:pic>
        <p:nvPicPr>
          <p:cNvPr id="5" name="Picture 4" descr="A picture containing person, indoor, clothing, pet&#10;&#10;Description automatically generated">
            <a:extLst>
              <a:ext uri="{FF2B5EF4-FFF2-40B4-BE49-F238E27FC236}">
                <a16:creationId xmlns:a16="http://schemas.microsoft.com/office/drawing/2014/main" id="{F0743FDF-66B2-21D4-EE01-502E910B9B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2334" y="3642146"/>
            <a:ext cx="4354513" cy="2897552"/>
          </a:xfrm>
          <a:prstGeom prst="rect">
            <a:avLst/>
          </a:prstGeom>
          <a:ln w="38100">
            <a:solidFill>
              <a:schemeClr val="tx1"/>
            </a:solidFill>
          </a:ln>
        </p:spPr>
      </p:pic>
    </p:spTree>
    <p:extLst>
      <p:ext uri="{BB962C8B-B14F-4D97-AF65-F5344CB8AC3E}">
        <p14:creationId xmlns:p14="http://schemas.microsoft.com/office/powerpoint/2010/main" val="2352773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Star Awards at the State Level</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1" y="1852402"/>
            <a:ext cx="3149599" cy="3713678"/>
          </a:xfrm>
          <a:prstGeom prst="roundRect">
            <a:avLst/>
          </a:prstGeom>
          <a:noFill/>
          <a:ln w="38100">
            <a:solidFill>
              <a:schemeClr val="accent1"/>
            </a:solidFill>
          </a:ln>
        </p:spPr>
        <p:txBody>
          <a:bodyPr wrap="square" rtlCol="0">
            <a:spAutoFit/>
          </a:bodyPr>
          <a:lstStyle/>
          <a:p>
            <a:pPr algn="ctr"/>
            <a:r>
              <a:rPr lang="en-US" b="1" dirty="0">
                <a:solidFill>
                  <a:schemeClr val="tx2"/>
                </a:solidFill>
              </a:rPr>
              <a:t>State Star Farmer</a:t>
            </a:r>
          </a:p>
          <a:p>
            <a:pPr algn="ctr"/>
            <a:r>
              <a:rPr lang="en-US" dirty="0">
                <a:solidFill>
                  <a:schemeClr val="tx2"/>
                </a:solidFill>
              </a:rPr>
              <a:t>Awarded at the state level to one FFA member with an outstanding achievement in their production-agriculture SAE and active participation in FFA</a:t>
            </a:r>
          </a:p>
          <a:p>
            <a:pPr algn="ctr"/>
            <a:r>
              <a:rPr lang="en-US" dirty="0">
                <a:solidFill>
                  <a:schemeClr val="tx2"/>
                </a:solidFill>
              </a:rPr>
              <a:t>(selected from the top applicants for the State FFA Degree)</a:t>
            </a:r>
          </a:p>
        </p:txBody>
      </p:sp>
      <p:sp>
        <p:nvSpPr>
          <p:cNvPr id="10" name="TextBox 9">
            <a:extLst>
              <a:ext uri="{FF2B5EF4-FFF2-40B4-BE49-F238E27FC236}">
                <a16:creationId xmlns:a16="http://schemas.microsoft.com/office/drawing/2014/main" id="{F5ED87E2-30E2-7C69-F554-445204A34609}"/>
              </a:ext>
            </a:extLst>
          </p:cNvPr>
          <p:cNvSpPr txBox="1"/>
          <p:nvPr/>
        </p:nvSpPr>
        <p:spPr>
          <a:xfrm>
            <a:off x="4267200" y="1852402"/>
            <a:ext cx="7086599" cy="1940957"/>
          </a:xfrm>
          <a:prstGeom prst="roundRect">
            <a:avLst/>
          </a:prstGeom>
          <a:noFill/>
          <a:ln w="38100">
            <a:solidFill>
              <a:schemeClr val="accent1"/>
            </a:solidFill>
          </a:ln>
        </p:spPr>
        <p:txBody>
          <a:bodyPr wrap="square" rtlCol="0">
            <a:spAutoFit/>
          </a:bodyPr>
          <a:lstStyle/>
          <a:p>
            <a:pPr algn="ctr"/>
            <a:r>
              <a:rPr lang="en-US" b="1" dirty="0">
                <a:solidFill>
                  <a:schemeClr val="tx2"/>
                </a:solidFill>
              </a:rPr>
              <a:t>State Star in Agribusiness</a:t>
            </a:r>
          </a:p>
          <a:p>
            <a:pPr algn="ctr"/>
            <a:r>
              <a:rPr lang="en-US" dirty="0">
                <a:solidFill>
                  <a:schemeClr val="tx2"/>
                </a:solidFill>
              </a:rPr>
              <a:t>Awarded at the state level to one FFA member with an outstanding achievement in their nonproduction agribusiness SAE and active participation in FFA</a:t>
            </a:r>
          </a:p>
          <a:p>
            <a:pPr algn="ctr"/>
            <a:r>
              <a:rPr lang="en-US" dirty="0">
                <a:solidFill>
                  <a:schemeClr val="tx2"/>
                </a:solidFill>
              </a:rPr>
              <a:t>(selected from the top applicants for the State FFA Degree)</a:t>
            </a:r>
          </a:p>
        </p:txBody>
      </p:sp>
      <p:pic>
        <p:nvPicPr>
          <p:cNvPr id="4" name="Picture 3" descr="A picture containing grass, outdoor, horse, mammal&#10;&#10;Description automatically generated">
            <a:extLst>
              <a:ext uri="{FF2B5EF4-FFF2-40B4-BE49-F238E27FC236}">
                <a16:creationId xmlns:a16="http://schemas.microsoft.com/office/drawing/2014/main" id="{D10F49DC-1869-8024-D0CE-0DC66B3778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8906" y="4038600"/>
            <a:ext cx="3883186" cy="2583924"/>
          </a:xfrm>
          <a:prstGeom prst="rect">
            <a:avLst/>
          </a:prstGeom>
          <a:ln w="38100">
            <a:solidFill>
              <a:schemeClr val="tx1"/>
            </a:solidFill>
          </a:ln>
        </p:spPr>
      </p:pic>
    </p:spTree>
    <p:extLst>
      <p:ext uri="{BB962C8B-B14F-4D97-AF65-F5344CB8AC3E}">
        <p14:creationId xmlns:p14="http://schemas.microsoft.com/office/powerpoint/2010/main" val="8370384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Star Awards at the State Level</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7213600" cy="1634490"/>
          </a:xfrm>
          <a:prstGeom prst="roundRect">
            <a:avLst/>
          </a:prstGeom>
          <a:noFill/>
          <a:ln w="38100">
            <a:solidFill>
              <a:schemeClr val="accent1"/>
            </a:solidFill>
          </a:ln>
        </p:spPr>
        <p:txBody>
          <a:bodyPr wrap="square" rtlCol="0">
            <a:spAutoFit/>
          </a:bodyPr>
          <a:lstStyle/>
          <a:p>
            <a:pPr algn="ctr"/>
            <a:r>
              <a:rPr lang="en-US" b="1" dirty="0">
                <a:solidFill>
                  <a:schemeClr val="tx2"/>
                </a:solidFill>
              </a:rPr>
              <a:t>State Star in Agricultural Placement</a:t>
            </a:r>
          </a:p>
          <a:p>
            <a:pPr algn="ctr"/>
            <a:r>
              <a:rPr lang="en-US" dirty="0">
                <a:solidFill>
                  <a:schemeClr val="tx2"/>
                </a:solidFill>
              </a:rPr>
              <a:t>Awarded at the state level to one FFA member with an outstanding agricultural placement SAE and active participation in FFA</a:t>
            </a:r>
          </a:p>
          <a:p>
            <a:pPr algn="ctr"/>
            <a:r>
              <a:rPr lang="en-US" dirty="0">
                <a:solidFill>
                  <a:schemeClr val="tx2"/>
                </a:solidFill>
              </a:rPr>
              <a:t>(selected from the top applicants for the State FFA Degree)</a:t>
            </a:r>
          </a:p>
        </p:txBody>
      </p:sp>
      <p:sp>
        <p:nvSpPr>
          <p:cNvPr id="10" name="TextBox 9">
            <a:extLst>
              <a:ext uri="{FF2B5EF4-FFF2-40B4-BE49-F238E27FC236}">
                <a16:creationId xmlns:a16="http://schemas.microsoft.com/office/drawing/2014/main" id="{F5ED87E2-30E2-7C69-F554-445204A34609}"/>
              </a:ext>
            </a:extLst>
          </p:cNvPr>
          <p:cNvSpPr txBox="1"/>
          <p:nvPr/>
        </p:nvSpPr>
        <p:spPr>
          <a:xfrm>
            <a:off x="8445500" y="1852402"/>
            <a:ext cx="2908298" cy="3943350"/>
          </a:xfrm>
          <a:prstGeom prst="roundRect">
            <a:avLst/>
          </a:prstGeom>
          <a:noFill/>
          <a:ln w="38100">
            <a:solidFill>
              <a:schemeClr val="accent1"/>
            </a:solidFill>
          </a:ln>
        </p:spPr>
        <p:txBody>
          <a:bodyPr wrap="square" rtlCol="0">
            <a:spAutoFit/>
          </a:bodyPr>
          <a:lstStyle/>
          <a:p>
            <a:pPr algn="ctr"/>
            <a:r>
              <a:rPr lang="en-US" b="1" dirty="0">
                <a:solidFill>
                  <a:schemeClr val="tx2"/>
                </a:solidFill>
              </a:rPr>
              <a:t>State Star in Agriscience</a:t>
            </a:r>
          </a:p>
          <a:p>
            <a:pPr algn="ctr"/>
            <a:r>
              <a:rPr lang="en-US" dirty="0">
                <a:solidFill>
                  <a:schemeClr val="tx2"/>
                </a:solidFill>
              </a:rPr>
              <a:t>Awarded at the state level to one FFA member with an outstanding agriscience SAE and active participation in FFA</a:t>
            </a:r>
          </a:p>
          <a:p>
            <a:pPr algn="ctr"/>
            <a:r>
              <a:rPr lang="en-US" dirty="0">
                <a:solidFill>
                  <a:schemeClr val="tx2"/>
                </a:solidFill>
              </a:rPr>
              <a:t>(selected from the top applicants for the State FFA Degree)</a:t>
            </a:r>
          </a:p>
        </p:txBody>
      </p:sp>
      <p:pic>
        <p:nvPicPr>
          <p:cNvPr id="4" name="Picture 3" descr="A picture containing person, furniture, clothing, table&#10;&#10;Description automatically generated">
            <a:extLst>
              <a:ext uri="{FF2B5EF4-FFF2-40B4-BE49-F238E27FC236}">
                <a16:creationId xmlns:a16="http://schemas.microsoft.com/office/drawing/2014/main" id="{9D5CAD0C-9552-7A7E-1BD4-9E97838496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1725" y="3801852"/>
            <a:ext cx="4146550" cy="2764366"/>
          </a:xfrm>
          <a:prstGeom prst="rect">
            <a:avLst/>
          </a:prstGeom>
          <a:ln w="38100">
            <a:solidFill>
              <a:schemeClr val="tx1"/>
            </a:solidFill>
          </a:ln>
        </p:spPr>
      </p:pic>
    </p:spTree>
    <p:extLst>
      <p:ext uri="{BB962C8B-B14F-4D97-AF65-F5344CB8AC3E}">
        <p14:creationId xmlns:p14="http://schemas.microsoft.com/office/powerpoint/2010/main" val="343155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What is an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663268" cy="4628441"/>
          </a:xfrm>
        </p:spPr>
        <p:txBody>
          <a:bodyPr>
            <a:normAutofit fontScale="92500" lnSpcReduction="10000"/>
          </a:bodyPr>
          <a:lstStyle/>
          <a:p>
            <a:r>
              <a:rPr lang="en-US" dirty="0"/>
              <a:t>An SAE is made up of projects or enterprises where you apply agricultural skills and knowledge learned in the classroom to the real world.</a:t>
            </a:r>
          </a:p>
          <a:p>
            <a:pPr lvl="1"/>
            <a:r>
              <a:rPr lang="en-US" dirty="0"/>
              <a:t>Create your own landscaping business.</a:t>
            </a:r>
          </a:p>
          <a:p>
            <a:pPr lvl="1"/>
            <a:r>
              <a:rPr lang="en-US" dirty="0"/>
              <a:t>Conduct a scientific research project.</a:t>
            </a:r>
          </a:p>
          <a:p>
            <a:pPr lvl="1"/>
            <a:r>
              <a:rPr lang="en-US" dirty="0"/>
              <a:t>Grow crops.</a:t>
            </a:r>
          </a:p>
          <a:p>
            <a:pPr lvl="1"/>
            <a:r>
              <a:rPr lang="en-US" dirty="0"/>
              <a:t>Raise livestock.</a:t>
            </a:r>
          </a:p>
          <a:p>
            <a:pPr lvl="1"/>
            <a:r>
              <a:rPr lang="en-US" dirty="0"/>
              <a:t>Secure a job in a field related to your future career goals.</a:t>
            </a:r>
          </a:p>
          <a:p>
            <a:pPr lvl="1"/>
            <a:r>
              <a:rPr lang="en-US" dirty="0"/>
              <a:t>Complete community service. </a:t>
            </a:r>
            <a:endParaRPr lang="en-GB" dirty="0"/>
          </a:p>
        </p:txBody>
      </p:sp>
      <p:pic>
        <p:nvPicPr>
          <p:cNvPr id="6" name="Picture 5" descr="A picture containing clothing, person, human face, jeans&#10;&#10;Description automatically generated">
            <a:extLst>
              <a:ext uri="{FF2B5EF4-FFF2-40B4-BE49-F238E27FC236}">
                <a16:creationId xmlns:a16="http://schemas.microsoft.com/office/drawing/2014/main" id="{E9E30CA6-D68F-DE51-240B-1B6602739C01}"/>
              </a:ext>
            </a:extLst>
          </p:cNvPr>
          <p:cNvPicPr>
            <a:picLocks noChangeAspect="1"/>
          </p:cNvPicPr>
          <p:nvPr/>
        </p:nvPicPr>
        <p:blipFill rotWithShape="1">
          <a:blip r:embed="rId2">
            <a:extLst>
              <a:ext uri="{28A0092B-C50C-407E-A947-70E740481C1C}">
                <a14:useLocalDpi xmlns:a14="http://schemas.microsoft.com/office/drawing/2010/main" val="0"/>
              </a:ext>
            </a:extLst>
          </a:blip>
          <a:srcRect t="22912"/>
          <a:stretch/>
        </p:blipFill>
        <p:spPr>
          <a:xfrm>
            <a:off x="7152620" y="1295000"/>
            <a:ext cx="3613175" cy="4185821"/>
          </a:xfrm>
          <a:prstGeom prst="rect">
            <a:avLst/>
          </a:prstGeom>
          <a:ln w="38100">
            <a:solidFill>
              <a:schemeClr val="tx1"/>
            </a:solidFill>
          </a:ln>
        </p:spPr>
      </p:pic>
    </p:spTree>
    <p:extLst>
      <p:ext uri="{BB962C8B-B14F-4D97-AF65-F5344CB8AC3E}">
        <p14:creationId xmlns:p14="http://schemas.microsoft.com/office/powerpoint/2010/main" val="4083724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Star Awards at the National Level</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982166"/>
            <a:ext cx="7429500" cy="1940957"/>
          </a:xfrm>
          <a:prstGeom prst="roundRect">
            <a:avLst/>
          </a:prstGeom>
          <a:noFill/>
          <a:ln w="38100">
            <a:solidFill>
              <a:schemeClr val="accent1"/>
            </a:solidFill>
          </a:ln>
        </p:spPr>
        <p:txBody>
          <a:bodyPr wrap="square" rtlCol="0">
            <a:spAutoFit/>
          </a:bodyPr>
          <a:lstStyle/>
          <a:p>
            <a:pPr algn="ctr"/>
            <a:r>
              <a:rPr lang="en-US" b="1" dirty="0">
                <a:solidFill>
                  <a:schemeClr val="tx2"/>
                </a:solidFill>
              </a:rPr>
              <a:t>American Star Farmer</a:t>
            </a:r>
          </a:p>
          <a:p>
            <a:pPr algn="ctr"/>
            <a:r>
              <a:rPr lang="en-US" dirty="0">
                <a:solidFill>
                  <a:schemeClr val="tx2"/>
                </a:solidFill>
              </a:rPr>
              <a:t>Considered the highest recognition in the nation for an aspiring young farmer; awarded to the FFA member with the top production-agriculture SAE in the nation; recognized for the member’s achievement in career and leadership development; selected from four national finalists</a:t>
            </a:r>
          </a:p>
        </p:txBody>
      </p:sp>
      <p:sp>
        <p:nvSpPr>
          <p:cNvPr id="10" name="TextBox 9">
            <a:extLst>
              <a:ext uri="{FF2B5EF4-FFF2-40B4-BE49-F238E27FC236}">
                <a16:creationId xmlns:a16="http://schemas.microsoft.com/office/drawing/2014/main" id="{F5ED87E2-30E2-7C69-F554-445204A34609}"/>
              </a:ext>
            </a:extLst>
          </p:cNvPr>
          <p:cNvSpPr txBox="1"/>
          <p:nvPr/>
        </p:nvSpPr>
        <p:spPr>
          <a:xfrm>
            <a:off x="838200" y="4214602"/>
            <a:ext cx="7429500" cy="1940957"/>
          </a:xfrm>
          <a:prstGeom prst="roundRect">
            <a:avLst/>
          </a:prstGeom>
          <a:noFill/>
          <a:ln w="38100">
            <a:solidFill>
              <a:schemeClr val="accent1"/>
            </a:solidFill>
          </a:ln>
        </p:spPr>
        <p:txBody>
          <a:bodyPr wrap="square" rtlCol="0">
            <a:spAutoFit/>
          </a:bodyPr>
          <a:lstStyle/>
          <a:p>
            <a:pPr algn="ctr"/>
            <a:r>
              <a:rPr lang="en-US" b="1" dirty="0">
                <a:solidFill>
                  <a:schemeClr val="tx2"/>
                </a:solidFill>
              </a:rPr>
              <a:t>American Star in Agribusiness</a:t>
            </a:r>
          </a:p>
          <a:p>
            <a:pPr algn="ctr"/>
            <a:r>
              <a:rPr lang="en-US" dirty="0">
                <a:solidFill>
                  <a:schemeClr val="tx2"/>
                </a:solidFill>
              </a:rPr>
              <a:t>Considered the highest recognition in the nation for a member pursuing a career in agribusiness; awarded to the FFA member with the top nonproduction agribusiness SAE in the nation; recognized for career and leadership development; selected from four national finalists</a:t>
            </a:r>
          </a:p>
        </p:txBody>
      </p:sp>
      <p:pic>
        <p:nvPicPr>
          <p:cNvPr id="4" name="Picture 3" descr="A person holding a dog&#10;&#10;Description automatically generated with low confidence">
            <a:extLst>
              <a:ext uri="{FF2B5EF4-FFF2-40B4-BE49-F238E27FC236}">
                <a16:creationId xmlns:a16="http://schemas.microsoft.com/office/drawing/2014/main" id="{6E33C264-8F98-B23A-BB05-66C68B1CCF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8397" y="2058696"/>
            <a:ext cx="2675403" cy="4020663"/>
          </a:xfrm>
          <a:prstGeom prst="rect">
            <a:avLst/>
          </a:prstGeom>
          <a:ln w="38100">
            <a:solidFill>
              <a:schemeClr val="tx1"/>
            </a:solidFill>
          </a:ln>
        </p:spPr>
      </p:pic>
    </p:spTree>
    <p:extLst>
      <p:ext uri="{BB962C8B-B14F-4D97-AF65-F5344CB8AC3E}">
        <p14:creationId xmlns:p14="http://schemas.microsoft.com/office/powerpoint/2010/main" val="8365306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Star Awards at the National Level</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5109839" cy="3779758"/>
          </a:xfrm>
          <a:prstGeom prst="roundRect">
            <a:avLst/>
          </a:prstGeom>
          <a:noFill/>
          <a:ln w="38100">
            <a:solidFill>
              <a:schemeClr val="accent1"/>
            </a:solidFill>
          </a:ln>
        </p:spPr>
        <p:txBody>
          <a:bodyPr wrap="square" rtlCol="0">
            <a:spAutoFit/>
          </a:bodyPr>
          <a:lstStyle/>
          <a:p>
            <a:pPr algn="ctr"/>
            <a:r>
              <a:rPr lang="en-US" b="1" dirty="0">
                <a:solidFill>
                  <a:schemeClr val="tx2"/>
                </a:solidFill>
              </a:rPr>
              <a:t>American Star in Agricultural Placement</a:t>
            </a:r>
          </a:p>
          <a:p>
            <a:pPr algn="ctr"/>
            <a:r>
              <a:rPr lang="en-US" dirty="0">
                <a:solidFill>
                  <a:schemeClr val="tx2"/>
                </a:solidFill>
              </a:rPr>
              <a:t>Considered the highest recognition in the nation for a member excelling in placement in the industry of agriculture; awarded to the FFA member with the top agricultural placement SAE in the nation; recognized for the member’s achievement in career and leadership development; selected from four national finalists</a:t>
            </a:r>
          </a:p>
        </p:txBody>
      </p:sp>
      <p:sp>
        <p:nvSpPr>
          <p:cNvPr id="10" name="TextBox 9">
            <a:extLst>
              <a:ext uri="{FF2B5EF4-FFF2-40B4-BE49-F238E27FC236}">
                <a16:creationId xmlns:a16="http://schemas.microsoft.com/office/drawing/2014/main" id="{F5ED87E2-30E2-7C69-F554-445204A34609}"/>
              </a:ext>
            </a:extLst>
          </p:cNvPr>
          <p:cNvSpPr txBox="1"/>
          <p:nvPr/>
        </p:nvSpPr>
        <p:spPr>
          <a:xfrm>
            <a:off x="6243959" y="1852402"/>
            <a:ext cx="5109839" cy="2553891"/>
          </a:xfrm>
          <a:prstGeom prst="roundRect">
            <a:avLst/>
          </a:prstGeom>
          <a:noFill/>
          <a:ln w="38100">
            <a:solidFill>
              <a:schemeClr val="accent1"/>
            </a:solidFill>
          </a:ln>
        </p:spPr>
        <p:txBody>
          <a:bodyPr wrap="square" rtlCol="0">
            <a:spAutoFit/>
          </a:bodyPr>
          <a:lstStyle/>
          <a:p>
            <a:pPr algn="ctr"/>
            <a:r>
              <a:rPr lang="en-US" b="1" dirty="0">
                <a:solidFill>
                  <a:schemeClr val="tx2"/>
                </a:solidFill>
              </a:rPr>
              <a:t>American Star in Agriscience</a:t>
            </a:r>
          </a:p>
          <a:p>
            <a:pPr algn="ctr"/>
            <a:r>
              <a:rPr lang="en-US" dirty="0">
                <a:solidFill>
                  <a:schemeClr val="tx2"/>
                </a:solidFill>
              </a:rPr>
              <a:t>Considered the highest recognition in the nation for a member involved in the field of agriscience; awarded to the FFA member with the top agriscience-based SAE in the nation; recognized for their career and leadership development; selected from four national finalists</a:t>
            </a:r>
          </a:p>
        </p:txBody>
      </p:sp>
    </p:spTree>
    <p:extLst>
      <p:ext uri="{BB962C8B-B14F-4D97-AF65-F5344CB8AC3E}">
        <p14:creationId xmlns:p14="http://schemas.microsoft.com/office/powerpoint/2010/main" val="959346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4:</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Career and Leadership Development Events</a:t>
            </a:r>
          </a:p>
        </p:txBody>
      </p:sp>
    </p:spTree>
    <p:extLst>
      <p:ext uri="{BB962C8B-B14F-4D97-AF65-F5344CB8AC3E}">
        <p14:creationId xmlns:p14="http://schemas.microsoft.com/office/powerpoint/2010/main" val="32857542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What is a CDE/LDE?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10515599" cy="4628441"/>
          </a:xfrm>
        </p:spPr>
        <p:txBody>
          <a:bodyPr>
            <a:normAutofit/>
          </a:bodyPr>
          <a:lstStyle/>
          <a:p>
            <a:r>
              <a:rPr lang="en-GB" sz="2200" dirty="0"/>
              <a:t>Career development events (CDEs) and leadership development events (LDEs) help you learn skills to be successful in your future career.</a:t>
            </a:r>
          </a:p>
          <a:p>
            <a:r>
              <a:rPr lang="en-GB" sz="2200" dirty="0"/>
              <a:t>These events build on what you learn in your agricultural education classes and FFA.</a:t>
            </a:r>
          </a:p>
          <a:p>
            <a:r>
              <a:rPr lang="en-GB" sz="2200" dirty="0"/>
              <a:t>Practice making decisions and experience teamwork and competition.</a:t>
            </a:r>
          </a:p>
        </p:txBody>
      </p:sp>
    </p:spTree>
    <p:extLst>
      <p:ext uri="{BB962C8B-B14F-4D97-AF65-F5344CB8AC3E}">
        <p14:creationId xmlns:p14="http://schemas.microsoft.com/office/powerpoint/2010/main" val="2348350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Career Development Events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r>
              <a:rPr lang="en-GB" sz="2000" dirty="0"/>
              <a:t>Agricultural Communications</a:t>
            </a:r>
          </a:p>
          <a:p>
            <a:r>
              <a:rPr lang="en-GB" sz="2000" dirty="0"/>
              <a:t>Agricultural Sales</a:t>
            </a:r>
          </a:p>
          <a:p>
            <a:r>
              <a:rPr lang="en-GB" sz="2000" dirty="0"/>
              <a:t>Agricultural Technology and Mechanical Systems</a:t>
            </a:r>
          </a:p>
          <a:p>
            <a:r>
              <a:rPr lang="en-GB" sz="2000" dirty="0"/>
              <a:t>Agronomy</a:t>
            </a:r>
          </a:p>
          <a:p>
            <a:r>
              <a:rPr lang="en-GB" sz="2000" dirty="0"/>
              <a:t>Dairy Cattle Evaluation and Management </a:t>
            </a:r>
          </a:p>
          <a:p>
            <a:r>
              <a:rPr lang="en-GB" sz="2000" dirty="0"/>
              <a:t>Environmental and Natural Resources</a:t>
            </a:r>
          </a:p>
          <a:p>
            <a:r>
              <a:rPr lang="en-GB" sz="2000" dirty="0"/>
              <a:t>Farm and Agribusiness Management</a:t>
            </a:r>
          </a:p>
          <a:p>
            <a:r>
              <a:rPr lang="en-GB" sz="2000" dirty="0"/>
              <a:t>Floriculture</a:t>
            </a:r>
          </a:p>
          <a:p>
            <a:r>
              <a:rPr lang="en-GB" sz="2000" dirty="0"/>
              <a:t>Food Science and Technology</a:t>
            </a:r>
          </a:p>
        </p:txBody>
      </p:sp>
      <p:sp>
        <p:nvSpPr>
          <p:cNvPr id="6" name="Content Placeholder 2">
            <a:extLst>
              <a:ext uri="{FF2B5EF4-FFF2-40B4-BE49-F238E27FC236}">
                <a16:creationId xmlns:a16="http://schemas.microsoft.com/office/drawing/2014/main" id="{8A4FF484-56FC-2DB5-13C5-B8874477FC13}"/>
              </a:ext>
            </a:extLst>
          </p:cNvPr>
          <p:cNvSpPr txBox="1">
            <a:spLocks/>
          </p:cNvSpPr>
          <p:nvPr/>
        </p:nvSpPr>
        <p:spPr>
          <a:xfrm>
            <a:off x="6096000" y="1825624"/>
            <a:ext cx="5257800" cy="46284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Forestry</a:t>
            </a:r>
          </a:p>
          <a:p>
            <a:r>
              <a:rPr lang="en-GB" sz="2000" dirty="0"/>
              <a:t>Horse Evaluation</a:t>
            </a:r>
          </a:p>
          <a:p>
            <a:r>
              <a:rPr lang="en-GB" sz="2000" dirty="0"/>
              <a:t>Livestock Evaluation</a:t>
            </a:r>
          </a:p>
          <a:p>
            <a:r>
              <a:rPr lang="en-GB" sz="2000" dirty="0"/>
              <a:t>Marketing Plan</a:t>
            </a:r>
          </a:p>
          <a:p>
            <a:r>
              <a:rPr lang="en-GB" sz="2000" dirty="0"/>
              <a:t>Meats Evaluation and Technology</a:t>
            </a:r>
          </a:p>
          <a:p>
            <a:r>
              <a:rPr lang="en-GB" sz="2000" dirty="0"/>
              <a:t>Milk Quality and Products</a:t>
            </a:r>
          </a:p>
          <a:p>
            <a:r>
              <a:rPr lang="en-GB" sz="2000" dirty="0"/>
              <a:t>Nursery/Landscape</a:t>
            </a:r>
          </a:p>
          <a:p>
            <a:r>
              <a:rPr lang="en-GB" sz="2000" dirty="0"/>
              <a:t>Poultry Evaluation </a:t>
            </a:r>
          </a:p>
          <a:p>
            <a:r>
              <a:rPr lang="en-GB" sz="2000" dirty="0"/>
              <a:t>Veterinary Science</a:t>
            </a:r>
          </a:p>
        </p:txBody>
      </p:sp>
    </p:spTree>
    <p:extLst>
      <p:ext uri="{BB962C8B-B14F-4D97-AF65-F5344CB8AC3E}">
        <p14:creationId xmlns:p14="http://schemas.microsoft.com/office/powerpoint/2010/main" val="2532709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Leadership Development Events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r>
              <a:rPr lang="en-GB" sz="2000" dirty="0"/>
              <a:t>Agricultural Issues Forum</a:t>
            </a:r>
          </a:p>
          <a:p>
            <a:r>
              <a:rPr lang="en-GB" sz="2000" dirty="0"/>
              <a:t>Conduct of Chapter Meetings</a:t>
            </a:r>
          </a:p>
          <a:p>
            <a:r>
              <a:rPr lang="en-GB" sz="2000" dirty="0"/>
              <a:t>Creed Speaking</a:t>
            </a:r>
          </a:p>
          <a:p>
            <a:r>
              <a:rPr lang="en-GB" sz="2000" dirty="0"/>
              <a:t>Employment Skills</a:t>
            </a:r>
          </a:p>
          <a:p>
            <a:r>
              <a:rPr lang="en-GB" sz="2000" dirty="0"/>
              <a:t>Extemporaneous Public Speaking</a:t>
            </a:r>
          </a:p>
          <a:p>
            <a:r>
              <a:rPr lang="en-GB" sz="2000" dirty="0"/>
              <a:t>Parliamentary Procedure</a:t>
            </a:r>
          </a:p>
          <a:p>
            <a:r>
              <a:rPr lang="en-GB" sz="2000" dirty="0"/>
              <a:t>Prepared Public Speaking</a:t>
            </a:r>
          </a:p>
        </p:txBody>
      </p:sp>
    </p:spTree>
    <p:extLst>
      <p:ext uri="{BB962C8B-B14F-4D97-AF65-F5344CB8AC3E}">
        <p14:creationId xmlns:p14="http://schemas.microsoft.com/office/powerpoint/2010/main" val="243039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Career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5109839" cy="2247424"/>
          </a:xfrm>
          <a:prstGeom prst="roundRect">
            <a:avLst/>
          </a:prstGeom>
          <a:noFill/>
          <a:ln w="38100">
            <a:solidFill>
              <a:schemeClr val="accent1"/>
            </a:solidFill>
          </a:ln>
        </p:spPr>
        <p:txBody>
          <a:bodyPr wrap="square" rtlCol="0">
            <a:spAutoFit/>
          </a:bodyPr>
          <a:lstStyle/>
          <a:p>
            <a:pPr algn="ctr"/>
            <a:r>
              <a:rPr lang="en-US" b="1" dirty="0">
                <a:solidFill>
                  <a:schemeClr val="tx2"/>
                </a:solidFill>
              </a:rPr>
              <a:t>Agricultural Communications</a:t>
            </a:r>
          </a:p>
          <a:p>
            <a:pPr algn="ctr"/>
            <a:r>
              <a:rPr lang="en-US" dirty="0">
                <a:solidFill>
                  <a:schemeClr val="tx2"/>
                </a:solidFill>
              </a:rPr>
              <a:t>Work with a team to represent graphic designers, web designers, news-release and news writers and broadcasters; put together a communications proposal and presentation explaining how you will publicize an event or issue.</a:t>
            </a:r>
          </a:p>
        </p:txBody>
      </p:sp>
      <p:sp>
        <p:nvSpPr>
          <p:cNvPr id="10" name="TextBox 9">
            <a:extLst>
              <a:ext uri="{FF2B5EF4-FFF2-40B4-BE49-F238E27FC236}">
                <a16:creationId xmlns:a16="http://schemas.microsoft.com/office/drawing/2014/main" id="{F5ED87E2-30E2-7C69-F554-445204A34609}"/>
              </a:ext>
            </a:extLst>
          </p:cNvPr>
          <p:cNvSpPr txBox="1"/>
          <p:nvPr/>
        </p:nvSpPr>
        <p:spPr>
          <a:xfrm>
            <a:off x="838199" y="4261540"/>
            <a:ext cx="5109839" cy="1940957"/>
          </a:xfrm>
          <a:prstGeom prst="roundRect">
            <a:avLst/>
          </a:prstGeom>
          <a:noFill/>
          <a:ln w="38100">
            <a:solidFill>
              <a:schemeClr val="accent1"/>
            </a:solidFill>
          </a:ln>
        </p:spPr>
        <p:txBody>
          <a:bodyPr wrap="square" rtlCol="0">
            <a:spAutoFit/>
          </a:bodyPr>
          <a:lstStyle/>
          <a:p>
            <a:pPr algn="ctr"/>
            <a:r>
              <a:rPr lang="en-US" b="1" dirty="0">
                <a:solidFill>
                  <a:schemeClr val="tx2"/>
                </a:solidFill>
              </a:rPr>
              <a:t>Agricultural Sales</a:t>
            </a:r>
          </a:p>
          <a:p>
            <a:pPr algn="ctr"/>
            <a:r>
              <a:rPr lang="en-US" dirty="0">
                <a:solidFill>
                  <a:schemeClr val="tx2"/>
                </a:solidFill>
              </a:rPr>
              <a:t>Your team will be given a sales situation and a short amount of time to develop the necessary strategies to sell the product; each team member conducts a sales call to a panel of judges.</a:t>
            </a:r>
          </a:p>
        </p:txBody>
      </p:sp>
      <p:pic>
        <p:nvPicPr>
          <p:cNvPr id="6" name="Picture 5" descr="A group of students in a classroom&#10;&#10;Description automatically generated with low confidence">
            <a:extLst>
              <a:ext uri="{FF2B5EF4-FFF2-40B4-BE49-F238E27FC236}">
                <a16:creationId xmlns:a16="http://schemas.microsoft.com/office/drawing/2014/main" id="{ED233609-FCA4-E630-8250-745CF9CF8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2700" y="2156857"/>
            <a:ext cx="5524500" cy="3683000"/>
          </a:xfrm>
          <a:prstGeom prst="rect">
            <a:avLst/>
          </a:prstGeom>
          <a:ln w="38100">
            <a:solidFill>
              <a:schemeClr val="tx1"/>
            </a:solidFill>
          </a:ln>
        </p:spPr>
      </p:pic>
    </p:spTree>
    <p:extLst>
      <p:ext uri="{BB962C8B-B14F-4D97-AF65-F5344CB8AC3E}">
        <p14:creationId xmlns:p14="http://schemas.microsoft.com/office/powerpoint/2010/main" val="3833986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Career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5109839" cy="3166824"/>
          </a:xfrm>
          <a:prstGeom prst="roundRect">
            <a:avLst/>
          </a:prstGeom>
          <a:noFill/>
          <a:ln w="38100">
            <a:solidFill>
              <a:schemeClr val="accent1"/>
            </a:solidFill>
          </a:ln>
        </p:spPr>
        <p:txBody>
          <a:bodyPr wrap="square" rtlCol="0">
            <a:spAutoFit/>
          </a:bodyPr>
          <a:lstStyle/>
          <a:p>
            <a:pPr algn="ctr"/>
            <a:r>
              <a:rPr lang="en-US" b="1" dirty="0">
                <a:solidFill>
                  <a:schemeClr val="tx2"/>
                </a:solidFill>
              </a:rPr>
              <a:t>Agricultural Technology and Mechanical Systems</a:t>
            </a:r>
          </a:p>
          <a:p>
            <a:pPr algn="ctr"/>
            <a:r>
              <a:rPr lang="en-US" dirty="0">
                <a:solidFill>
                  <a:schemeClr val="tx2"/>
                </a:solidFill>
              </a:rPr>
              <a:t>Through a team activity, hands-on problem-solving project and a written exam, your team will be tested on your knowledge of a broad range of systems related to agricultural mechanics, from machinery and equipment systems to environmental/natural resource systems.</a:t>
            </a:r>
          </a:p>
        </p:txBody>
      </p:sp>
      <p:sp>
        <p:nvSpPr>
          <p:cNvPr id="10" name="TextBox 9">
            <a:extLst>
              <a:ext uri="{FF2B5EF4-FFF2-40B4-BE49-F238E27FC236}">
                <a16:creationId xmlns:a16="http://schemas.microsoft.com/office/drawing/2014/main" id="{F5ED87E2-30E2-7C69-F554-445204A34609}"/>
              </a:ext>
            </a:extLst>
          </p:cNvPr>
          <p:cNvSpPr txBox="1"/>
          <p:nvPr/>
        </p:nvSpPr>
        <p:spPr>
          <a:xfrm>
            <a:off x="6243959" y="1852402"/>
            <a:ext cx="5109839" cy="3473291"/>
          </a:xfrm>
          <a:prstGeom prst="roundRect">
            <a:avLst/>
          </a:prstGeom>
          <a:noFill/>
          <a:ln w="38100">
            <a:solidFill>
              <a:schemeClr val="accent1"/>
            </a:solidFill>
          </a:ln>
        </p:spPr>
        <p:txBody>
          <a:bodyPr wrap="square" rtlCol="0">
            <a:spAutoFit/>
          </a:bodyPr>
          <a:lstStyle/>
          <a:p>
            <a:pPr algn="ctr"/>
            <a:r>
              <a:rPr lang="en-US" b="1" dirty="0">
                <a:solidFill>
                  <a:schemeClr val="tx2"/>
                </a:solidFill>
              </a:rPr>
              <a:t>Agronomy</a:t>
            </a:r>
          </a:p>
          <a:p>
            <a:pPr algn="ctr"/>
            <a:r>
              <a:rPr lang="en-US" dirty="0">
                <a:solidFill>
                  <a:schemeClr val="tx2"/>
                </a:solidFill>
              </a:rPr>
              <a:t>Your team will be agronomists and given a scenario of an agronomy situation. You will develop an oral presentation and a written plan that addresses the situation. Individual team members will determine crop quality and identify various weeds, crop plants, seeds and soils along with insects, plant diseases, nutrient deficiencies or disorders.</a:t>
            </a:r>
          </a:p>
        </p:txBody>
      </p:sp>
    </p:spTree>
    <p:extLst>
      <p:ext uri="{BB962C8B-B14F-4D97-AF65-F5344CB8AC3E}">
        <p14:creationId xmlns:p14="http://schemas.microsoft.com/office/powerpoint/2010/main" val="772714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Career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5092701" y="4047307"/>
            <a:ext cx="6261097" cy="2247424"/>
          </a:xfrm>
          <a:prstGeom prst="roundRect">
            <a:avLst/>
          </a:prstGeom>
          <a:noFill/>
          <a:ln w="38100">
            <a:solidFill>
              <a:schemeClr val="accent1"/>
            </a:solidFill>
          </a:ln>
        </p:spPr>
        <p:txBody>
          <a:bodyPr wrap="square" rtlCol="0">
            <a:spAutoFit/>
          </a:bodyPr>
          <a:lstStyle/>
          <a:p>
            <a:pPr algn="ctr"/>
            <a:r>
              <a:rPr lang="en-US" b="1" dirty="0">
                <a:solidFill>
                  <a:schemeClr val="tx2"/>
                </a:solidFill>
              </a:rPr>
              <a:t>Dairy Cattle Evaluation and Management</a:t>
            </a:r>
          </a:p>
          <a:p>
            <a:pPr algn="ctr"/>
            <a:r>
              <a:rPr lang="en-US" dirty="0">
                <a:solidFill>
                  <a:schemeClr val="tx2"/>
                </a:solidFill>
              </a:rPr>
              <a:t>This CDE tests your team’s knowledge of dairy cattle type, production records and herd management. You will be appraising pedigrees and herd records, doing management exercises, and evaluating live dairy cattle and defending your decisions orally.</a:t>
            </a:r>
          </a:p>
        </p:txBody>
      </p:sp>
      <p:sp>
        <p:nvSpPr>
          <p:cNvPr id="10" name="TextBox 9">
            <a:extLst>
              <a:ext uri="{FF2B5EF4-FFF2-40B4-BE49-F238E27FC236}">
                <a16:creationId xmlns:a16="http://schemas.microsoft.com/office/drawing/2014/main" id="{F5ED87E2-30E2-7C69-F554-445204A34609}"/>
              </a:ext>
            </a:extLst>
          </p:cNvPr>
          <p:cNvSpPr txBox="1"/>
          <p:nvPr/>
        </p:nvSpPr>
        <p:spPr>
          <a:xfrm>
            <a:off x="5092701" y="1852402"/>
            <a:ext cx="6261098" cy="1940957"/>
          </a:xfrm>
          <a:prstGeom prst="roundRect">
            <a:avLst/>
          </a:prstGeom>
          <a:noFill/>
          <a:ln w="38100">
            <a:solidFill>
              <a:schemeClr val="accent1"/>
            </a:solidFill>
          </a:ln>
        </p:spPr>
        <p:txBody>
          <a:bodyPr wrap="square" rtlCol="0">
            <a:spAutoFit/>
          </a:bodyPr>
          <a:lstStyle/>
          <a:p>
            <a:pPr algn="ctr"/>
            <a:r>
              <a:rPr lang="en-US" b="1" dirty="0">
                <a:solidFill>
                  <a:schemeClr val="tx2"/>
                </a:solidFill>
              </a:rPr>
              <a:t>Environmental and Natural Resources</a:t>
            </a:r>
          </a:p>
          <a:p>
            <a:pPr algn="ctr"/>
            <a:r>
              <a:rPr lang="en-US" dirty="0">
                <a:solidFill>
                  <a:schemeClr val="tx2"/>
                </a:solidFill>
              </a:rPr>
              <a:t>Your team will be asked to develop written and oral presentations to solve a scenario that deals with an environmental or natural resource problem. Scenarios cover topics ranging from soils and water to ecosystems and waste management.</a:t>
            </a:r>
          </a:p>
        </p:txBody>
      </p:sp>
      <p:pic>
        <p:nvPicPr>
          <p:cNvPr id="4" name="Picture 3" descr="A cow being led by a person&#10;&#10;Description automatically generated with low confidence">
            <a:extLst>
              <a:ext uri="{FF2B5EF4-FFF2-40B4-BE49-F238E27FC236}">
                <a16:creationId xmlns:a16="http://schemas.microsoft.com/office/drawing/2014/main" id="{B5218CEB-EE51-7ACB-421E-BA1B4F9B667E}"/>
              </a:ext>
            </a:extLst>
          </p:cNvPr>
          <p:cNvPicPr>
            <a:picLocks noChangeAspect="1"/>
          </p:cNvPicPr>
          <p:nvPr/>
        </p:nvPicPr>
        <p:blipFill rotWithShape="1">
          <a:blip r:embed="rId2">
            <a:extLst>
              <a:ext uri="{28A0092B-C50C-407E-A947-70E740481C1C}">
                <a14:useLocalDpi xmlns:a14="http://schemas.microsoft.com/office/drawing/2010/main" val="0"/>
              </a:ext>
            </a:extLst>
          </a:blip>
          <a:srcRect r="25432"/>
          <a:stretch/>
        </p:blipFill>
        <p:spPr>
          <a:xfrm>
            <a:off x="612981" y="2178850"/>
            <a:ext cx="4293448" cy="3838513"/>
          </a:xfrm>
          <a:prstGeom prst="rect">
            <a:avLst/>
          </a:prstGeom>
          <a:ln w="38100">
            <a:solidFill>
              <a:schemeClr val="tx1"/>
            </a:solidFill>
          </a:ln>
        </p:spPr>
      </p:pic>
    </p:spTree>
    <p:extLst>
      <p:ext uri="{BB962C8B-B14F-4D97-AF65-F5344CB8AC3E}">
        <p14:creationId xmlns:p14="http://schemas.microsoft.com/office/powerpoint/2010/main" val="524771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Career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10515600" cy="1634490"/>
          </a:xfrm>
          <a:prstGeom prst="roundRect">
            <a:avLst/>
          </a:prstGeom>
          <a:noFill/>
          <a:ln w="38100">
            <a:solidFill>
              <a:schemeClr val="accent1"/>
            </a:solidFill>
          </a:ln>
        </p:spPr>
        <p:txBody>
          <a:bodyPr wrap="square" rtlCol="0">
            <a:spAutoFit/>
          </a:bodyPr>
          <a:lstStyle/>
          <a:p>
            <a:pPr algn="ctr"/>
            <a:r>
              <a:rPr lang="en-US" b="1" dirty="0">
                <a:solidFill>
                  <a:schemeClr val="tx2"/>
                </a:solidFill>
              </a:rPr>
              <a:t>Farm and Agribusiness Management</a:t>
            </a:r>
          </a:p>
          <a:p>
            <a:pPr algn="ctr"/>
            <a:r>
              <a:rPr lang="en-US" dirty="0">
                <a:solidFill>
                  <a:schemeClr val="tx2"/>
                </a:solidFill>
              </a:rPr>
              <a:t>Your team will solve a business problem and take a written test on business principles. Your team is judged on your use of business management and economic principles, analysis of farm records and management resources and consideration given to risk management practices.</a:t>
            </a:r>
          </a:p>
        </p:txBody>
      </p:sp>
      <p:sp>
        <p:nvSpPr>
          <p:cNvPr id="10" name="TextBox 9">
            <a:extLst>
              <a:ext uri="{FF2B5EF4-FFF2-40B4-BE49-F238E27FC236}">
                <a16:creationId xmlns:a16="http://schemas.microsoft.com/office/drawing/2014/main" id="{F5ED87E2-30E2-7C69-F554-445204A34609}"/>
              </a:ext>
            </a:extLst>
          </p:cNvPr>
          <p:cNvSpPr txBox="1"/>
          <p:nvPr/>
        </p:nvSpPr>
        <p:spPr>
          <a:xfrm>
            <a:off x="838200" y="3648606"/>
            <a:ext cx="4699000" cy="2860358"/>
          </a:xfrm>
          <a:prstGeom prst="roundRect">
            <a:avLst/>
          </a:prstGeom>
          <a:noFill/>
          <a:ln w="38100">
            <a:solidFill>
              <a:schemeClr val="accent1"/>
            </a:solidFill>
          </a:ln>
        </p:spPr>
        <p:txBody>
          <a:bodyPr wrap="square" rtlCol="0">
            <a:spAutoFit/>
          </a:bodyPr>
          <a:lstStyle/>
          <a:p>
            <a:pPr algn="ctr"/>
            <a:r>
              <a:rPr lang="en-US" b="1" dirty="0">
                <a:solidFill>
                  <a:schemeClr val="tx2"/>
                </a:solidFill>
              </a:rPr>
              <a:t>Floriculture</a:t>
            </a:r>
          </a:p>
          <a:p>
            <a:pPr algn="ctr"/>
            <a:r>
              <a:rPr lang="en-US" dirty="0">
                <a:solidFill>
                  <a:schemeClr val="tx2"/>
                </a:solidFill>
              </a:rPr>
              <a:t>Your team will work together on projects such as making a floral decoration for an event, demonstrating the use of horticultural precuts or designing on location. Working individually, you will each complete a flower arrangement.</a:t>
            </a:r>
          </a:p>
        </p:txBody>
      </p:sp>
      <p:pic>
        <p:nvPicPr>
          <p:cNvPr id="4" name="Picture 3" descr="A picture containing person, clothing, outdoor, flower&#10;&#10;Description automatically generated">
            <a:extLst>
              <a:ext uri="{FF2B5EF4-FFF2-40B4-BE49-F238E27FC236}">
                <a16:creationId xmlns:a16="http://schemas.microsoft.com/office/drawing/2014/main" id="{F2E09CD3-176F-E2E5-B426-82876E4F6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3000" y="3648606"/>
            <a:ext cx="4353086" cy="2896602"/>
          </a:xfrm>
          <a:prstGeom prst="rect">
            <a:avLst/>
          </a:prstGeom>
          <a:ln w="38100">
            <a:solidFill>
              <a:schemeClr val="tx1"/>
            </a:solidFill>
          </a:ln>
        </p:spPr>
      </p:pic>
    </p:spTree>
    <p:extLst>
      <p:ext uri="{BB962C8B-B14F-4D97-AF65-F5344CB8AC3E}">
        <p14:creationId xmlns:p14="http://schemas.microsoft.com/office/powerpoint/2010/main" val="582529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Parts of an SAE</a:t>
            </a:r>
          </a:p>
        </p:txBody>
      </p:sp>
      <p:sp>
        <p:nvSpPr>
          <p:cNvPr id="6" name="TextBox 5">
            <a:extLst>
              <a:ext uri="{FF2B5EF4-FFF2-40B4-BE49-F238E27FC236}">
                <a16:creationId xmlns:a16="http://schemas.microsoft.com/office/drawing/2014/main" id="{103B7AD3-D0BF-28C7-8171-43BBB1AA19B8}"/>
              </a:ext>
            </a:extLst>
          </p:cNvPr>
          <p:cNvSpPr txBox="1"/>
          <p:nvPr/>
        </p:nvSpPr>
        <p:spPr>
          <a:xfrm>
            <a:off x="4768789" y="1221987"/>
            <a:ext cx="3329126" cy="1328023"/>
          </a:xfrm>
          <a:prstGeom prst="roundRect">
            <a:avLst/>
          </a:prstGeom>
          <a:noFill/>
          <a:ln w="38100">
            <a:solidFill>
              <a:schemeClr val="accent1"/>
            </a:solidFill>
          </a:ln>
        </p:spPr>
        <p:txBody>
          <a:bodyPr wrap="square" rtlCol="0">
            <a:spAutoFit/>
          </a:bodyPr>
          <a:lstStyle/>
          <a:p>
            <a:pPr algn="ctr"/>
            <a:r>
              <a:rPr lang="en-US" b="1" dirty="0">
                <a:solidFill>
                  <a:schemeClr val="tx2"/>
                </a:solidFill>
              </a:rPr>
              <a:t>Investigate</a:t>
            </a:r>
          </a:p>
          <a:p>
            <a:pPr algn="ctr"/>
            <a:r>
              <a:rPr lang="en-US" dirty="0">
                <a:solidFill>
                  <a:schemeClr val="tx2"/>
                </a:solidFill>
              </a:rPr>
              <a:t>Explore possibilities and weigh the pros and cons of various SAE ideas.</a:t>
            </a:r>
          </a:p>
        </p:txBody>
      </p:sp>
      <p:sp>
        <p:nvSpPr>
          <p:cNvPr id="7" name="TextBox 6">
            <a:extLst>
              <a:ext uri="{FF2B5EF4-FFF2-40B4-BE49-F238E27FC236}">
                <a16:creationId xmlns:a16="http://schemas.microsoft.com/office/drawing/2014/main" id="{AD7E8D91-45AF-5B96-A3EA-35E641438497}"/>
              </a:ext>
            </a:extLst>
          </p:cNvPr>
          <p:cNvSpPr txBox="1"/>
          <p:nvPr/>
        </p:nvSpPr>
        <p:spPr>
          <a:xfrm>
            <a:off x="4768789" y="2762036"/>
            <a:ext cx="3329126" cy="1328023"/>
          </a:xfrm>
          <a:prstGeom prst="roundRect">
            <a:avLst/>
          </a:prstGeom>
          <a:noFill/>
          <a:ln w="38100">
            <a:solidFill>
              <a:schemeClr val="accent1"/>
            </a:solidFill>
          </a:ln>
        </p:spPr>
        <p:txBody>
          <a:bodyPr wrap="square" rtlCol="0">
            <a:spAutoFit/>
          </a:bodyPr>
          <a:lstStyle/>
          <a:p>
            <a:pPr algn="ctr"/>
            <a:r>
              <a:rPr lang="en-US" b="1" dirty="0">
                <a:solidFill>
                  <a:schemeClr val="tx2"/>
                </a:solidFill>
              </a:rPr>
              <a:t>Plan</a:t>
            </a:r>
          </a:p>
          <a:p>
            <a:pPr algn="ctr"/>
            <a:r>
              <a:rPr lang="en-US" dirty="0">
                <a:solidFill>
                  <a:schemeClr val="tx2"/>
                </a:solidFill>
              </a:rPr>
              <a:t>Decide what to do and how you will get it done. Set your goals high!</a:t>
            </a:r>
          </a:p>
        </p:txBody>
      </p:sp>
      <p:sp>
        <p:nvSpPr>
          <p:cNvPr id="8" name="TextBox 7">
            <a:extLst>
              <a:ext uri="{FF2B5EF4-FFF2-40B4-BE49-F238E27FC236}">
                <a16:creationId xmlns:a16="http://schemas.microsoft.com/office/drawing/2014/main" id="{72952159-D870-74E6-BDF1-D20382EC108F}"/>
              </a:ext>
            </a:extLst>
          </p:cNvPr>
          <p:cNvSpPr txBox="1"/>
          <p:nvPr/>
        </p:nvSpPr>
        <p:spPr>
          <a:xfrm>
            <a:off x="4768789" y="4302085"/>
            <a:ext cx="3329126" cy="1940957"/>
          </a:xfrm>
          <a:prstGeom prst="roundRect">
            <a:avLst/>
          </a:prstGeom>
          <a:noFill/>
          <a:ln w="38100">
            <a:solidFill>
              <a:schemeClr val="accent1"/>
            </a:solidFill>
          </a:ln>
        </p:spPr>
        <p:txBody>
          <a:bodyPr wrap="square" rtlCol="0">
            <a:spAutoFit/>
          </a:bodyPr>
          <a:lstStyle/>
          <a:p>
            <a:pPr algn="ctr"/>
            <a:r>
              <a:rPr lang="en-US" b="1" dirty="0">
                <a:solidFill>
                  <a:schemeClr val="tx2"/>
                </a:solidFill>
              </a:rPr>
              <a:t>Coordinate</a:t>
            </a:r>
          </a:p>
          <a:p>
            <a:pPr algn="ctr"/>
            <a:r>
              <a:rPr lang="en-US" dirty="0">
                <a:solidFill>
                  <a:schemeClr val="tx2"/>
                </a:solidFill>
              </a:rPr>
              <a:t>Communicate with your FFA advisor, supervisor/employer and parents to get your program in motion.</a:t>
            </a:r>
          </a:p>
        </p:txBody>
      </p:sp>
      <p:sp>
        <p:nvSpPr>
          <p:cNvPr id="9" name="TextBox 8">
            <a:extLst>
              <a:ext uri="{FF2B5EF4-FFF2-40B4-BE49-F238E27FC236}">
                <a16:creationId xmlns:a16="http://schemas.microsoft.com/office/drawing/2014/main" id="{88C61663-77B4-348C-2047-8C677C114F17}"/>
              </a:ext>
            </a:extLst>
          </p:cNvPr>
          <p:cNvSpPr txBox="1"/>
          <p:nvPr/>
        </p:nvSpPr>
        <p:spPr>
          <a:xfrm>
            <a:off x="8222202" y="2014381"/>
            <a:ext cx="3329126" cy="1328023"/>
          </a:xfrm>
          <a:prstGeom prst="roundRect">
            <a:avLst/>
          </a:prstGeom>
          <a:noFill/>
          <a:ln w="38100">
            <a:solidFill>
              <a:schemeClr val="accent1"/>
            </a:solidFill>
          </a:ln>
        </p:spPr>
        <p:txBody>
          <a:bodyPr wrap="square" rtlCol="0">
            <a:spAutoFit/>
          </a:bodyPr>
          <a:lstStyle/>
          <a:p>
            <a:pPr algn="ctr"/>
            <a:r>
              <a:rPr lang="en-US" b="1" dirty="0">
                <a:solidFill>
                  <a:schemeClr val="tx2"/>
                </a:solidFill>
              </a:rPr>
              <a:t>Keep Records</a:t>
            </a:r>
          </a:p>
          <a:p>
            <a:pPr algn="ctr"/>
            <a:r>
              <a:rPr lang="en-US" dirty="0">
                <a:solidFill>
                  <a:schemeClr val="tx2"/>
                </a:solidFill>
              </a:rPr>
              <a:t>Track your achievements over time in a record book.</a:t>
            </a:r>
          </a:p>
        </p:txBody>
      </p:sp>
      <p:sp>
        <p:nvSpPr>
          <p:cNvPr id="10" name="TextBox 9">
            <a:extLst>
              <a:ext uri="{FF2B5EF4-FFF2-40B4-BE49-F238E27FC236}">
                <a16:creationId xmlns:a16="http://schemas.microsoft.com/office/drawing/2014/main" id="{F5ED87E2-30E2-7C69-F554-445204A34609}"/>
              </a:ext>
            </a:extLst>
          </p:cNvPr>
          <p:cNvSpPr txBox="1"/>
          <p:nvPr/>
        </p:nvSpPr>
        <p:spPr>
          <a:xfrm>
            <a:off x="8222202" y="3556361"/>
            <a:ext cx="3329126" cy="1940957"/>
          </a:xfrm>
          <a:prstGeom prst="roundRect">
            <a:avLst/>
          </a:prstGeom>
          <a:noFill/>
          <a:ln w="38100">
            <a:solidFill>
              <a:schemeClr val="accent1"/>
            </a:solidFill>
          </a:ln>
        </p:spPr>
        <p:txBody>
          <a:bodyPr wrap="square" rtlCol="0">
            <a:spAutoFit/>
          </a:bodyPr>
          <a:lstStyle/>
          <a:p>
            <a:pPr algn="ctr"/>
            <a:r>
              <a:rPr lang="en-US" b="1" dirty="0">
                <a:solidFill>
                  <a:schemeClr val="tx2"/>
                </a:solidFill>
              </a:rPr>
              <a:t>Program Improvement</a:t>
            </a:r>
          </a:p>
          <a:p>
            <a:pPr algn="ctr"/>
            <a:r>
              <a:rPr lang="en-US" dirty="0">
                <a:solidFill>
                  <a:schemeClr val="tx2"/>
                </a:solidFill>
              </a:rPr>
              <a:t>Improve or update your business, worksite or community by making it more attractive, efficient or valuable.</a:t>
            </a:r>
          </a:p>
        </p:txBody>
      </p:sp>
      <p:pic>
        <p:nvPicPr>
          <p:cNvPr id="14" name="Picture 13" descr="A person wearing safety goggles and holding up a tube&#10;&#10;Description automatically generated with low confidence">
            <a:extLst>
              <a:ext uri="{FF2B5EF4-FFF2-40B4-BE49-F238E27FC236}">
                <a16:creationId xmlns:a16="http://schemas.microsoft.com/office/drawing/2014/main" id="{69A54ECE-60D4-14E4-D4E6-63FFD6C95E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5552" y="2047024"/>
            <a:ext cx="2718926" cy="4086070"/>
          </a:xfrm>
          <a:prstGeom prst="rect">
            <a:avLst/>
          </a:prstGeom>
          <a:ln w="38100">
            <a:solidFill>
              <a:schemeClr val="tx1"/>
            </a:solidFill>
          </a:ln>
        </p:spPr>
      </p:pic>
    </p:spTree>
    <p:extLst>
      <p:ext uri="{BB962C8B-B14F-4D97-AF65-F5344CB8AC3E}">
        <p14:creationId xmlns:p14="http://schemas.microsoft.com/office/powerpoint/2010/main" val="35261910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Career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4889502" y="1786811"/>
            <a:ext cx="6464298" cy="2247424"/>
          </a:xfrm>
          <a:prstGeom prst="roundRect">
            <a:avLst/>
          </a:prstGeom>
          <a:noFill/>
          <a:ln w="38100">
            <a:solidFill>
              <a:schemeClr val="accent1"/>
            </a:solidFill>
          </a:ln>
        </p:spPr>
        <p:txBody>
          <a:bodyPr wrap="square" rtlCol="0">
            <a:spAutoFit/>
          </a:bodyPr>
          <a:lstStyle/>
          <a:p>
            <a:pPr algn="ctr"/>
            <a:r>
              <a:rPr lang="en-US" b="1" dirty="0">
                <a:solidFill>
                  <a:schemeClr val="tx2"/>
                </a:solidFill>
              </a:rPr>
              <a:t>Food Science and Technology</a:t>
            </a:r>
          </a:p>
          <a:p>
            <a:pPr algn="ctr"/>
            <a:r>
              <a:rPr lang="en-US" dirty="0">
                <a:solidFill>
                  <a:schemeClr val="tx2"/>
                </a:solidFill>
              </a:rPr>
              <a:t>Your team will be asked to evaluate a marketing scenario describing a need for a new design or a redesign of a product. You will be evaluated on your understanding of the concepts of product formulation, package design, nutritional label development and implementation of quality control.</a:t>
            </a:r>
          </a:p>
        </p:txBody>
      </p:sp>
      <p:sp>
        <p:nvSpPr>
          <p:cNvPr id="10" name="TextBox 9">
            <a:extLst>
              <a:ext uri="{FF2B5EF4-FFF2-40B4-BE49-F238E27FC236}">
                <a16:creationId xmlns:a16="http://schemas.microsoft.com/office/drawing/2014/main" id="{F5ED87E2-30E2-7C69-F554-445204A34609}"/>
              </a:ext>
            </a:extLst>
          </p:cNvPr>
          <p:cNvSpPr txBox="1"/>
          <p:nvPr/>
        </p:nvSpPr>
        <p:spPr>
          <a:xfrm>
            <a:off x="4889502" y="4242330"/>
            <a:ext cx="6464298" cy="2247424"/>
          </a:xfrm>
          <a:prstGeom prst="roundRect">
            <a:avLst/>
          </a:prstGeom>
          <a:noFill/>
          <a:ln w="38100">
            <a:solidFill>
              <a:schemeClr val="accent1"/>
            </a:solidFill>
          </a:ln>
        </p:spPr>
        <p:txBody>
          <a:bodyPr wrap="square" rtlCol="0">
            <a:spAutoFit/>
          </a:bodyPr>
          <a:lstStyle/>
          <a:p>
            <a:pPr algn="ctr"/>
            <a:r>
              <a:rPr lang="en-US" b="1" dirty="0">
                <a:solidFill>
                  <a:schemeClr val="tx2"/>
                </a:solidFill>
              </a:rPr>
              <a:t>Forestry</a:t>
            </a:r>
          </a:p>
          <a:p>
            <a:pPr algn="ctr"/>
            <a:r>
              <a:rPr lang="en-US" sz="1800" dirty="0">
                <a:effectLst/>
                <a:ea typeface="Calibri" panose="020F0502020204030204" pitchFamily="34" charset="0"/>
                <a:cs typeface="Times New Roman" panose="02020603050405020304" pitchFamily="18" charset="0"/>
              </a:rPr>
              <a:t>Your team is expected to recognize environmental and social factors affecting the management of forests, identify species of trees, identify hand tools, understand silvicultural practices in the US, identify forest disorders, take forest inventory and recognize safety practices in forest management.</a:t>
            </a:r>
            <a:endParaRPr lang="en-US" dirty="0">
              <a:solidFill>
                <a:schemeClr val="tx2"/>
              </a:solidFill>
            </a:endParaRPr>
          </a:p>
        </p:txBody>
      </p:sp>
      <p:pic>
        <p:nvPicPr>
          <p:cNvPr id="4" name="Picture 3" descr="A group of men wearing hard hats and sunglasses&#10;&#10;Description automatically generated with low confidence">
            <a:extLst>
              <a:ext uri="{FF2B5EF4-FFF2-40B4-BE49-F238E27FC236}">
                <a16:creationId xmlns:a16="http://schemas.microsoft.com/office/drawing/2014/main" id="{39E6FE35-C669-6F9F-411C-19D2FA6190F1}"/>
              </a:ext>
            </a:extLst>
          </p:cNvPr>
          <p:cNvPicPr>
            <a:picLocks noChangeAspect="1"/>
          </p:cNvPicPr>
          <p:nvPr/>
        </p:nvPicPr>
        <p:blipFill rotWithShape="1">
          <a:blip r:embed="rId3">
            <a:extLst>
              <a:ext uri="{28A0092B-C50C-407E-A947-70E740481C1C}">
                <a14:useLocalDpi xmlns:a14="http://schemas.microsoft.com/office/drawing/2010/main" val="0"/>
              </a:ext>
            </a:extLst>
          </a:blip>
          <a:srcRect l="12222"/>
          <a:stretch/>
        </p:blipFill>
        <p:spPr>
          <a:xfrm>
            <a:off x="280623" y="2343433"/>
            <a:ext cx="4275778" cy="3653355"/>
          </a:xfrm>
          <a:prstGeom prst="rect">
            <a:avLst/>
          </a:prstGeom>
          <a:ln w="38100">
            <a:solidFill>
              <a:schemeClr val="tx1"/>
            </a:solidFill>
          </a:ln>
        </p:spPr>
      </p:pic>
    </p:spTree>
    <p:extLst>
      <p:ext uri="{BB962C8B-B14F-4D97-AF65-F5344CB8AC3E}">
        <p14:creationId xmlns:p14="http://schemas.microsoft.com/office/powerpoint/2010/main" val="3766071972"/>
      </p:ext>
    </p:extLst>
  </p:cSld>
  <p:clrMapOvr>
    <a:masterClrMapping/>
  </p:clrMapOvr>
  <p:extLst>
    <p:ext uri="{6950BFC3-D8DA-4A85-94F7-54DA5524770B}">
      <p188:commentRel xmlns:p188="http://schemas.microsoft.com/office/powerpoint/2018/8/main" r:id="rId2"/>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Career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1" y="1852402"/>
            <a:ext cx="3556000" cy="4575929"/>
          </a:xfrm>
          <a:prstGeom prst="roundRect">
            <a:avLst/>
          </a:prstGeom>
          <a:noFill/>
          <a:ln w="38100">
            <a:solidFill>
              <a:schemeClr val="accent1"/>
            </a:solidFill>
          </a:ln>
        </p:spPr>
        <p:txBody>
          <a:bodyPr wrap="square" rtlCol="0">
            <a:spAutoFit/>
          </a:bodyPr>
          <a:lstStyle/>
          <a:p>
            <a:pPr algn="ctr"/>
            <a:r>
              <a:rPr lang="en-US" b="1" dirty="0">
                <a:solidFill>
                  <a:schemeClr val="tx2"/>
                </a:solidFill>
              </a:rPr>
              <a:t>Horse Evaluation</a:t>
            </a:r>
          </a:p>
          <a:p>
            <a:pPr algn="ctr"/>
            <a:r>
              <a:rPr lang="en-US" dirty="0">
                <a:solidFill>
                  <a:schemeClr val="tx2"/>
                </a:solidFill>
              </a:rPr>
              <a:t>You team is tested on everything from your ability to problem-solve industry scenarios dealing with nutrition, management, reproduction and marketing to identification of breeds, tack/equipment, feed and horse anatomy. You then become the judge and defend your decisions through oral reasons.</a:t>
            </a:r>
          </a:p>
        </p:txBody>
      </p:sp>
      <p:sp>
        <p:nvSpPr>
          <p:cNvPr id="10" name="TextBox 9">
            <a:extLst>
              <a:ext uri="{FF2B5EF4-FFF2-40B4-BE49-F238E27FC236}">
                <a16:creationId xmlns:a16="http://schemas.microsoft.com/office/drawing/2014/main" id="{F5ED87E2-30E2-7C69-F554-445204A34609}"/>
              </a:ext>
            </a:extLst>
          </p:cNvPr>
          <p:cNvSpPr txBox="1"/>
          <p:nvPr/>
        </p:nvSpPr>
        <p:spPr>
          <a:xfrm>
            <a:off x="4584701" y="1852402"/>
            <a:ext cx="6769098" cy="1634490"/>
          </a:xfrm>
          <a:prstGeom prst="roundRect">
            <a:avLst/>
          </a:prstGeom>
          <a:noFill/>
          <a:ln w="38100">
            <a:solidFill>
              <a:schemeClr val="accent1"/>
            </a:solidFill>
          </a:ln>
        </p:spPr>
        <p:txBody>
          <a:bodyPr wrap="square" rtlCol="0">
            <a:spAutoFit/>
          </a:bodyPr>
          <a:lstStyle/>
          <a:p>
            <a:pPr algn="ctr"/>
            <a:r>
              <a:rPr lang="en-US" b="1" dirty="0">
                <a:solidFill>
                  <a:schemeClr val="tx2"/>
                </a:solidFill>
              </a:rPr>
              <a:t>Livestock Evaluation</a:t>
            </a:r>
          </a:p>
          <a:p>
            <a:pPr algn="ctr"/>
            <a:r>
              <a:rPr lang="en-US" dirty="0">
                <a:solidFill>
                  <a:schemeClr val="tx2"/>
                </a:solidFill>
              </a:rPr>
              <a:t>Your team will rank breeding and market classes of beef, sheep, goats and swine. As in other evaluation CDEs, you will give oral reasons to back up your decisions.</a:t>
            </a:r>
          </a:p>
        </p:txBody>
      </p:sp>
      <p:pic>
        <p:nvPicPr>
          <p:cNvPr id="4" name="Picture 3" descr="A person riding a horse in a arena&#10;&#10;Description automatically generated with low confidence">
            <a:extLst>
              <a:ext uri="{FF2B5EF4-FFF2-40B4-BE49-F238E27FC236}">
                <a16:creationId xmlns:a16="http://schemas.microsoft.com/office/drawing/2014/main" id="{70EEB078-318C-1A72-8D5D-558DC1E74E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9450" y="3686706"/>
            <a:ext cx="4419600" cy="2946400"/>
          </a:xfrm>
          <a:prstGeom prst="rect">
            <a:avLst/>
          </a:prstGeom>
          <a:ln w="38100">
            <a:solidFill>
              <a:schemeClr val="tx1"/>
            </a:solidFill>
          </a:ln>
        </p:spPr>
      </p:pic>
    </p:spTree>
    <p:extLst>
      <p:ext uri="{BB962C8B-B14F-4D97-AF65-F5344CB8AC3E}">
        <p14:creationId xmlns:p14="http://schemas.microsoft.com/office/powerpoint/2010/main" val="3502386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Career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5499100" y="3677576"/>
            <a:ext cx="5854699" cy="2553891"/>
          </a:xfrm>
          <a:prstGeom prst="roundRect">
            <a:avLst/>
          </a:prstGeom>
          <a:noFill/>
          <a:ln w="38100">
            <a:solidFill>
              <a:schemeClr val="accent1"/>
            </a:solidFill>
          </a:ln>
        </p:spPr>
        <p:txBody>
          <a:bodyPr wrap="square" rtlCol="0">
            <a:spAutoFit/>
          </a:bodyPr>
          <a:lstStyle/>
          <a:p>
            <a:pPr algn="ctr"/>
            <a:r>
              <a:rPr lang="en-US" b="1" dirty="0">
                <a:solidFill>
                  <a:schemeClr val="tx2"/>
                </a:solidFill>
              </a:rPr>
              <a:t>Marketing Plan</a:t>
            </a:r>
          </a:p>
          <a:p>
            <a:pPr algn="ctr"/>
            <a:r>
              <a:rPr lang="en-US" dirty="0">
                <a:solidFill>
                  <a:schemeClr val="tx2"/>
                </a:solidFill>
              </a:rPr>
              <a:t>Like every business owner, you team will perform all the steps necessary to market a product or service, including developing a written marketing plan, analyzing this plan, making a business proposition, setting up strategies and an action plan, projecting a budget and evaluating your progress.</a:t>
            </a:r>
          </a:p>
        </p:txBody>
      </p:sp>
      <p:sp>
        <p:nvSpPr>
          <p:cNvPr id="10" name="TextBox 9">
            <a:extLst>
              <a:ext uri="{FF2B5EF4-FFF2-40B4-BE49-F238E27FC236}">
                <a16:creationId xmlns:a16="http://schemas.microsoft.com/office/drawing/2014/main" id="{F5ED87E2-30E2-7C69-F554-445204A34609}"/>
              </a:ext>
            </a:extLst>
          </p:cNvPr>
          <p:cNvSpPr txBox="1"/>
          <p:nvPr/>
        </p:nvSpPr>
        <p:spPr>
          <a:xfrm>
            <a:off x="5499100" y="1852402"/>
            <a:ext cx="5854699" cy="1634490"/>
          </a:xfrm>
          <a:prstGeom prst="roundRect">
            <a:avLst/>
          </a:prstGeom>
          <a:noFill/>
          <a:ln w="38100">
            <a:solidFill>
              <a:schemeClr val="accent1"/>
            </a:solidFill>
          </a:ln>
        </p:spPr>
        <p:txBody>
          <a:bodyPr wrap="square" rtlCol="0">
            <a:spAutoFit/>
          </a:bodyPr>
          <a:lstStyle/>
          <a:p>
            <a:pPr algn="ctr"/>
            <a:r>
              <a:rPr lang="en-US" b="1" dirty="0">
                <a:solidFill>
                  <a:schemeClr val="tx2"/>
                </a:solidFill>
              </a:rPr>
              <a:t>Meats Evaluation and Technology</a:t>
            </a:r>
          </a:p>
          <a:p>
            <a:pPr algn="ctr"/>
            <a:r>
              <a:rPr lang="en-US" dirty="0">
                <a:solidFill>
                  <a:schemeClr val="tx2"/>
                </a:solidFill>
              </a:rPr>
              <a:t>In this CDE, you will compare carcasses, retail cuts and wholesale cuts of meat, and you will see the meat industry through the eyes of a USDA inspector.</a:t>
            </a:r>
          </a:p>
        </p:txBody>
      </p:sp>
      <p:pic>
        <p:nvPicPr>
          <p:cNvPr id="4" name="Picture 3" descr="A group of people wearing pink helmets&#10;&#10;Description automatically generated with medium confidence">
            <a:extLst>
              <a:ext uri="{FF2B5EF4-FFF2-40B4-BE49-F238E27FC236}">
                <a16:creationId xmlns:a16="http://schemas.microsoft.com/office/drawing/2014/main" id="{40E44F5B-458C-153E-B2C6-C450755E5C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 y="2237740"/>
            <a:ext cx="4893733" cy="3670300"/>
          </a:xfrm>
          <a:prstGeom prst="rect">
            <a:avLst/>
          </a:prstGeom>
          <a:ln w="38100">
            <a:solidFill>
              <a:schemeClr val="tx1"/>
            </a:solidFill>
          </a:ln>
        </p:spPr>
      </p:pic>
    </p:spTree>
    <p:extLst>
      <p:ext uri="{BB962C8B-B14F-4D97-AF65-F5344CB8AC3E}">
        <p14:creationId xmlns:p14="http://schemas.microsoft.com/office/powerpoint/2010/main" val="14617409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Career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10515600" cy="1328023"/>
          </a:xfrm>
          <a:prstGeom prst="roundRect">
            <a:avLst/>
          </a:prstGeom>
          <a:noFill/>
          <a:ln w="38100">
            <a:solidFill>
              <a:schemeClr val="accent1"/>
            </a:solidFill>
          </a:ln>
        </p:spPr>
        <p:txBody>
          <a:bodyPr wrap="square" rtlCol="0">
            <a:spAutoFit/>
          </a:bodyPr>
          <a:lstStyle/>
          <a:p>
            <a:pPr algn="ctr"/>
            <a:r>
              <a:rPr lang="en-US" b="1" dirty="0">
                <a:solidFill>
                  <a:schemeClr val="tx2"/>
                </a:solidFill>
              </a:rPr>
              <a:t>Milk Quality and Products</a:t>
            </a:r>
          </a:p>
          <a:p>
            <a:pPr algn="ctr"/>
            <a:r>
              <a:rPr lang="en-US" dirty="0">
                <a:solidFill>
                  <a:schemeClr val="tx2"/>
                </a:solidFill>
              </a:rPr>
              <a:t>Your team will use skills necessary for quality control, milk marketing and management of disease impacting milk quality. You will also identify cheese characteristics, real and artificial milk products and milk defects.</a:t>
            </a:r>
          </a:p>
        </p:txBody>
      </p:sp>
      <p:sp>
        <p:nvSpPr>
          <p:cNvPr id="10" name="TextBox 9">
            <a:extLst>
              <a:ext uri="{FF2B5EF4-FFF2-40B4-BE49-F238E27FC236}">
                <a16:creationId xmlns:a16="http://schemas.microsoft.com/office/drawing/2014/main" id="{F5ED87E2-30E2-7C69-F554-445204A34609}"/>
              </a:ext>
            </a:extLst>
          </p:cNvPr>
          <p:cNvSpPr txBox="1"/>
          <p:nvPr/>
        </p:nvSpPr>
        <p:spPr>
          <a:xfrm>
            <a:off x="7239002" y="3429000"/>
            <a:ext cx="4114798" cy="2860358"/>
          </a:xfrm>
          <a:prstGeom prst="roundRect">
            <a:avLst/>
          </a:prstGeom>
          <a:noFill/>
          <a:ln w="38100">
            <a:solidFill>
              <a:schemeClr val="accent1"/>
            </a:solidFill>
          </a:ln>
        </p:spPr>
        <p:txBody>
          <a:bodyPr wrap="square" rtlCol="0">
            <a:spAutoFit/>
          </a:bodyPr>
          <a:lstStyle/>
          <a:p>
            <a:pPr algn="ctr"/>
            <a:r>
              <a:rPr lang="en-US" b="1" dirty="0">
                <a:solidFill>
                  <a:schemeClr val="tx2"/>
                </a:solidFill>
              </a:rPr>
              <a:t>Nursery/Landscape</a:t>
            </a:r>
          </a:p>
          <a:p>
            <a:pPr algn="ctr"/>
            <a:r>
              <a:rPr lang="en-US" dirty="0">
                <a:solidFill>
                  <a:schemeClr val="tx2"/>
                </a:solidFill>
              </a:rPr>
              <a:t>This CDE tests the knowledge that your team has about every angle of the industry — from identifying plant materials, plant disorders, supplies and equipment to your ability to demonstrate best practices in design and construction.</a:t>
            </a:r>
          </a:p>
        </p:txBody>
      </p:sp>
      <p:pic>
        <p:nvPicPr>
          <p:cNvPr id="6" name="Picture 5" descr="A picture containing clothing, person, houseplant, flowerpot&#10;&#10;Description automatically generated">
            <a:extLst>
              <a:ext uri="{FF2B5EF4-FFF2-40B4-BE49-F238E27FC236}">
                <a16:creationId xmlns:a16="http://schemas.microsoft.com/office/drawing/2014/main" id="{D3629E10-60DA-D4A4-01D0-DCBB048C07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687" y="3429000"/>
            <a:ext cx="4765513" cy="3183003"/>
          </a:xfrm>
          <a:prstGeom prst="rect">
            <a:avLst/>
          </a:prstGeom>
          <a:ln w="38100">
            <a:solidFill>
              <a:schemeClr val="tx1"/>
            </a:solidFill>
          </a:ln>
        </p:spPr>
      </p:pic>
    </p:spTree>
    <p:extLst>
      <p:ext uri="{BB962C8B-B14F-4D97-AF65-F5344CB8AC3E}">
        <p14:creationId xmlns:p14="http://schemas.microsoft.com/office/powerpoint/2010/main" val="42597248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Career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5109839" cy="2247424"/>
          </a:xfrm>
          <a:prstGeom prst="roundRect">
            <a:avLst/>
          </a:prstGeom>
          <a:noFill/>
          <a:ln w="38100">
            <a:solidFill>
              <a:schemeClr val="accent1"/>
            </a:solidFill>
          </a:ln>
        </p:spPr>
        <p:txBody>
          <a:bodyPr wrap="square" rtlCol="0">
            <a:spAutoFit/>
          </a:bodyPr>
          <a:lstStyle/>
          <a:p>
            <a:pPr algn="ctr"/>
            <a:r>
              <a:rPr lang="en-US" b="1" dirty="0">
                <a:solidFill>
                  <a:schemeClr val="tx2"/>
                </a:solidFill>
              </a:rPr>
              <a:t>Poultry Evaluation</a:t>
            </a:r>
          </a:p>
          <a:p>
            <a:pPr algn="ctr"/>
            <a:r>
              <a:rPr lang="en-US" dirty="0">
                <a:solidFill>
                  <a:schemeClr val="tx2"/>
                </a:solidFill>
              </a:rPr>
              <a:t>Members will select live meat-type chickens for broiler breeding, evaluate and place live egg-type hens, and rate finished products by evaluating and grading ready-to-cook carcasses and parts of chickens and turkeys.</a:t>
            </a:r>
          </a:p>
        </p:txBody>
      </p:sp>
      <p:sp>
        <p:nvSpPr>
          <p:cNvPr id="10" name="TextBox 9">
            <a:extLst>
              <a:ext uri="{FF2B5EF4-FFF2-40B4-BE49-F238E27FC236}">
                <a16:creationId xmlns:a16="http://schemas.microsoft.com/office/drawing/2014/main" id="{F5ED87E2-30E2-7C69-F554-445204A34609}"/>
              </a:ext>
            </a:extLst>
          </p:cNvPr>
          <p:cNvSpPr txBox="1"/>
          <p:nvPr/>
        </p:nvSpPr>
        <p:spPr>
          <a:xfrm>
            <a:off x="838199" y="4261540"/>
            <a:ext cx="5109839" cy="1940957"/>
          </a:xfrm>
          <a:prstGeom prst="roundRect">
            <a:avLst/>
          </a:prstGeom>
          <a:noFill/>
          <a:ln w="38100">
            <a:solidFill>
              <a:schemeClr val="accent1"/>
            </a:solidFill>
          </a:ln>
        </p:spPr>
        <p:txBody>
          <a:bodyPr wrap="square" rtlCol="0">
            <a:spAutoFit/>
          </a:bodyPr>
          <a:lstStyle/>
          <a:p>
            <a:pPr algn="ctr"/>
            <a:r>
              <a:rPr lang="en-US" b="1" dirty="0">
                <a:solidFill>
                  <a:schemeClr val="tx2"/>
                </a:solidFill>
              </a:rPr>
              <a:t>Veterinary Science</a:t>
            </a:r>
          </a:p>
          <a:p>
            <a:pPr algn="ctr"/>
            <a:r>
              <a:rPr lang="en-US" dirty="0">
                <a:solidFill>
                  <a:schemeClr val="tx2"/>
                </a:solidFill>
              </a:rPr>
              <a:t>Teams demonstrate technical competency with small and large animals by completing a written exam, critical-thinking scenario questions, identifications and hands-on practicums.</a:t>
            </a:r>
          </a:p>
        </p:txBody>
      </p:sp>
      <p:pic>
        <p:nvPicPr>
          <p:cNvPr id="4" name="Picture 3" descr="A child petting a dog&#10;&#10;Description automatically generated with low confidence">
            <a:extLst>
              <a:ext uri="{FF2B5EF4-FFF2-40B4-BE49-F238E27FC236}">
                <a16:creationId xmlns:a16="http://schemas.microsoft.com/office/drawing/2014/main" id="{12E91E9D-5A45-59EC-8356-2AEA616A25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9476" y="2163904"/>
            <a:ext cx="5414693" cy="3614595"/>
          </a:xfrm>
          <a:prstGeom prst="rect">
            <a:avLst/>
          </a:prstGeom>
          <a:ln w="38100">
            <a:solidFill>
              <a:schemeClr val="tx1"/>
            </a:solidFill>
          </a:ln>
        </p:spPr>
      </p:pic>
    </p:spTree>
    <p:extLst>
      <p:ext uri="{BB962C8B-B14F-4D97-AF65-F5344CB8AC3E}">
        <p14:creationId xmlns:p14="http://schemas.microsoft.com/office/powerpoint/2010/main" val="26026010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Leadership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6243959" y="3833602"/>
            <a:ext cx="5109839" cy="1188720"/>
          </a:xfrm>
          <a:prstGeom prst="roundRect">
            <a:avLst/>
          </a:prstGeom>
          <a:noFill/>
          <a:ln w="38100">
            <a:solidFill>
              <a:schemeClr val="accent1"/>
            </a:solidFill>
          </a:ln>
        </p:spPr>
        <p:txBody>
          <a:bodyPr wrap="square" rtlCol="0">
            <a:spAutoFit/>
          </a:bodyPr>
          <a:lstStyle/>
          <a:p>
            <a:pPr algn="ctr"/>
            <a:r>
              <a:rPr lang="en-US" b="1" dirty="0">
                <a:solidFill>
                  <a:schemeClr val="tx2"/>
                </a:solidFill>
              </a:rPr>
              <a:t>Agricultural Issues Forum</a:t>
            </a:r>
          </a:p>
          <a:p>
            <a:pPr algn="ctr"/>
            <a:r>
              <a:rPr lang="en-US" dirty="0">
                <a:solidFill>
                  <a:schemeClr val="tx2"/>
                </a:solidFill>
              </a:rPr>
              <a:t>This LDE challenges your team to present a topic of local interest or concern.</a:t>
            </a:r>
          </a:p>
        </p:txBody>
      </p:sp>
      <p:sp>
        <p:nvSpPr>
          <p:cNvPr id="10" name="TextBox 9">
            <a:extLst>
              <a:ext uri="{FF2B5EF4-FFF2-40B4-BE49-F238E27FC236}">
                <a16:creationId xmlns:a16="http://schemas.microsoft.com/office/drawing/2014/main" id="{F5ED87E2-30E2-7C69-F554-445204A34609}"/>
              </a:ext>
            </a:extLst>
          </p:cNvPr>
          <p:cNvSpPr txBox="1"/>
          <p:nvPr/>
        </p:nvSpPr>
        <p:spPr>
          <a:xfrm>
            <a:off x="6243959" y="1852402"/>
            <a:ext cx="5109839" cy="1634490"/>
          </a:xfrm>
          <a:prstGeom prst="roundRect">
            <a:avLst/>
          </a:prstGeom>
          <a:noFill/>
          <a:ln w="38100">
            <a:solidFill>
              <a:schemeClr val="accent1"/>
            </a:solidFill>
          </a:ln>
        </p:spPr>
        <p:txBody>
          <a:bodyPr wrap="square" rtlCol="0">
            <a:spAutoFit/>
          </a:bodyPr>
          <a:lstStyle/>
          <a:p>
            <a:pPr algn="ctr"/>
            <a:r>
              <a:rPr lang="en-US" b="1" dirty="0">
                <a:solidFill>
                  <a:schemeClr val="tx2"/>
                </a:solidFill>
              </a:rPr>
              <a:t>Conduct of Chapter Meetings</a:t>
            </a:r>
          </a:p>
          <a:p>
            <a:pPr algn="ctr"/>
            <a:r>
              <a:rPr lang="en-US" dirty="0">
                <a:solidFill>
                  <a:schemeClr val="tx2"/>
                </a:solidFill>
              </a:rPr>
              <a:t>Seventh-, eighth- and ninth-grade members are introduced to parliamentary procedure while learning to conduct efficient meetings.</a:t>
            </a:r>
          </a:p>
        </p:txBody>
      </p:sp>
      <p:pic>
        <p:nvPicPr>
          <p:cNvPr id="4" name="Picture 3" descr="A person standing on a stage with a group of people behind her&#10;&#10;Description automatically generated with low confidence">
            <a:extLst>
              <a:ext uri="{FF2B5EF4-FFF2-40B4-BE49-F238E27FC236}">
                <a16:creationId xmlns:a16="http://schemas.microsoft.com/office/drawing/2014/main" id="{43EDEBDD-F2A7-B3BD-6F7A-625E3B5D19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216" y="2391410"/>
            <a:ext cx="5427822" cy="3606800"/>
          </a:xfrm>
          <a:prstGeom prst="rect">
            <a:avLst/>
          </a:prstGeom>
          <a:ln w="38100">
            <a:solidFill>
              <a:schemeClr val="tx1"/>
            </a:solidFill>
          </a:ln>
        </p:spPr>
      </p:pic>
    </p:spTree>
    <p:extLst>
      <p:ext uri="{BB962C8B-B14F-4D97-AF65-F5344CB8AC3E}">
        <p14:creationId xmlns:p14="http://schemas.microsoft.com/office/powerpoint/2010/main" val="12473046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Leadership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5109839" cy="1634490"/>
          </a:xfrm>
          <a:prstGeom prst="roundRect">
            <a:avLst/>
          </a:prstGeom>
          <a:noFill/>
          <a:ln w="38100">
            <a:solidFill>
              <a:schemeClr val="accent1"/>
            </a:solidFill>
          </a:ln>
        </p:spPr>
        <p:txBody>
          <a:bodyPr wrap="square" rtlCol="0">
            <a:spAutoFit/>
          </a:bodyPr>
          <a:lstStyle/>
          <a:p>
            <a:pPr algn="ctr"/>
            <a:r>
              <a:rPr lang="en-US" b="1" dirty="0">
                <a:solidFill>
                  <a:schemeClr val="tx2"/>
                </a:solidFill>
              </a:rPr>
              <a:t>Creed Speaking</a:t>
            </a:r>
          </a:p>
          <a:p>
            <a:pPr algn="ctr"/>
            <a:r>
              <a:rPr lang="en-US" dirty="0">
                <a:solidFill>
                  <a:schemeClr val="tx2"/>
                </a:solidFill>
              </a:rPr>
              <a:t>Seventh-, eighth- and ninth-grade members will memorize the FFA Creed and recite it for judges. Questions will also be asked about the Creed.</a:t>
            </a:r>
          </a:p>
        </p:txBody>
      </p:sp>
      <p:sp>
        <p:nvSpPr>
          <p:cNvPr id="10" name="TextBox 9">
            <a:extLst>
              <a:ext uri="{FF2B5EF4-FFF2-40B4-BE49-F238E27FC236}">
                <a16:creationId xmlns:a16="http://schemas.microsoft.com/office/drawing/2014/main" id="{F5ED87E2-30E2-7C69-F554-445204A34609}"/>
              </a:ext>
            </a:extLst>
          </p:cNvPr>
          <p:cNvSpPr txBox="1"/>
          <p:nvPr/>
        </p:nvSpPr>
        <p:spPr>
          <a:xfrm>
            <a:off x="838199" y="3795502"/>
            <a:ext cx="5109839" cy="1634490"/>
          </a:xfrm>
          <a:prstGeom prst="roundRect">
            <a:avLst/>
          </a:prstGeom>
          <a:noFill/>
          <a:ln w="38100">
            <a:solidFill>
              <a:schemeClr val="accent1"/>
            </a:solidFill>
          </a:ln>
        </p:spPr>
        <p:txBody>
          <a:bodyPr wrap="square" rtlCol="0">
            <a:spAutoFit/>
          </a:bodyPr>
          <a:lstStyle/>
          <a:p>
            <a:pPr algn="ctr"/>
            <a:r>
              <a:rPr lang="en-US" b="1" dirty="0">
                <a:solidFill>
                  <a:schemeClr val="tx2"/>
                </a:solidFill>
              </a:rPr>
              <a:t>Employment Skills</a:t>
            </a:r>
          </a:p>
          <a:p>
            <a:pPr algn="ctr"/>
            <a:r>
              <a:rPr lang="en-US" dirty="0">
                <a:solidFill>
                  <a:schemeClr val="tx2"/>
                </a:solidFill>
              </a:rPr>
              <a:t>This LDE evaluates you on all the steps that make a good interview — filling out the job application, cover letter, resume, interview and follow-up letter.</a:t>
            </a:r>
          </a:p>
        </p:txBody>
      </p:sp>
      <p:pic>
        <p:nvPicPr>
          <p:cNvPr id="4" name="Picture 3" descr="A person and person holding a plaque&#10;&#10;Description automatically generated with medium confidence">
            <a:extLst>
              <a:ext uri="{FF2B5EF4-FFF2-40B4-BE49-F238E27FC236}">
                <a16:creationId xmlns:a16="http://schemas.microsoft.com/office/drawing/2014/main" id="{756B5A8B-043B-AF5C-B5E2-0B8F17017C1D}"/>
              </a:ext>
            </a:extLst>
          </p:cNvPr>
          <p:cNvPicPr>
            <a:picLocks noChangeAspect="1"/>
          </p:cNvPicPr>
          <p:nvPr/>
        </p:nvPicPr>
        <p:blipFill rotWithShape="1">
          <a:blip r:embed="rId2">
            <a:extLst>
              <a:ext uri="{28A0092B-C50C-407E-A947-70E740481C1C}">
                <a14:useLocalDpi xmlns:a14="http://schemas.microsoft.com/office/drawing/2010/main" val="0"/>
              </a:ext>
            </a:extLst>
          </a:blip>
          <a:srcRect r="15509"/>
          <a:stretch/>
        </p:blipFill>
        <p:spPr>
          <a:xfrm>
            <a:off x="6489701" y="1953365"/>
            <a:ext cx="5364100" cy="4238149"/>
          </a:xfrm>
          <a:prstGeom prst="rect">
            <a:avLst/>
          </a:prstGeom>
          <a:ln w="38100">
            <a:solidFill>
              <a:schemeClr val="tx1"/>
            </a:solidFill>
          </a:ln>
        </p:spPr>
      </p:pic>
    </p:spTree>
    <p:extLst>
      <p:ext uri="{BB962C8B-B14F-4D97-AF65-F5344CB8AC3E}">
        <p14:creationId xmlns:p14="http://schemas.microsoft.com/office/powerpoint/2010/main" val="10436729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Leadership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6243959" y="4417802"/>
            <a:ext cx="5109839" cy="1634490"/>
          </a:xfrm>
          <a:prstGeom prst="roundRect">
            <a:avLst/>
          </a:prstGeom>
          <a:noFill/>
          <a:ln w="38100">
            <a:solidFill>
              <a:schemeClr val="accent1"/>
            </a:solidFill>
          </a:ln>
        </p:spPr>
        <p:txBody>
          <a:bodyPr wrap="square" rtlCol="0">
            <a:spAutoFit/>
          </a:bodyPr>
          <a:lstStyle/>
          <a:p>
            <a:pPr algn="ctr"/>
            <a:r>
              <a:rPr lang="en-US" b="1" dirty="0">
                <a:solidFill>
                  <a:schemeClr val="tx2"/>
                </a:solidFill>
              </a:rPr>
              <a:t>Prepared Public Speaking</a:t>
            </a:r>
          </a:p>
          <a:p>
            <a:pPr algn="ctr"/>
            <a:r>
              <a:rPr lang="en-US" dirty="0">
                <a:solidFill>
                  <a:schemeClr val="tx2"/>
                </a:solidFill>
              </a:rPr>
              <a:t>Select an agriculture-related topic that interests you, research that topic and then put together a creative, informative and interesting speech to deliver.</a:t>
            </a:r>
          </a:p>
        </p:txBody>
      </p:sp>
      <p:sp>
        <p:nvSpPr>
          <p:cNvPr id="10" name="TextBox 9">
            <a:extLst>
              <a:ext uri="{FF2B5EF4-FFF2-40B4-BE49-F238E27FC236}">
                <a16:creationId xmlns:a16="http://schemas.microsoft.com/office/drawing/2014/main" id="{F5ED87E2-30E2-7C69-F554-445204A34609}"/>
              </a:ext>
            </a:extLst>
          </p:cNvPr>
          <p:cNvSpPr txBox="1"/>
          <p:nvPr/>
        </p:nvSpPr>
        <p:spPr>
          <a:xfrm>
            <a:off x="6243959" y="1852402"/>
            <a:ext cx="5109839" cy="2247424"/>
          </a:xfrm>
          <a:prstGeom prst="roundRect">
            <a:avLst/>
          </a:prstGeom>
          <a:noFill/>
          <a:ln w="38100">
            <a:solidFill>
              <a:schemeClr val="accent1"/>
            </a:solidFill>
          </a:ln>
        </p:spPr>
        <p:txBody>
          <a:bodyPr wrap="square" rtlCol="0">
            <a:spAutoFit/>
          </a:bodyPr>
          <a:lstStyle/>
          <a:p>
            <a:pPr algn="ctr"/>
            <a:r>
              <a:rPr lang="en-US" b="1" dirty="0">
                <a:solidFill>
                  <a:schemeClr val="tx2"/>
                </a:solidFill>
              </a:rPr>
              <a:t>Extemporaneous Public Speaking</a:t>
            </a:r>
          </a:p>
          <a:p>
            <a:pPr algn="ctr"/>
            <a:r>
              <a:rPr lang="en-US" dirty="0">
                <a:solidFill>
                  <a:schemeClr val="tx2"/>
                </a:solidFill>
              </a:rPr>
              <a:t>You are given 30 minutes to prepare a four- to six-minute speech covering one of 12 agriculture-related topics. You will be evaluated on your speaking ability, presentation, content and ability to answer questions.</a:t>
            </a:r>
          </a:p>
        </p:txBody>
      </p:sp>
      <p:pic>
        <p:nvPicPr>
          <p:cNvPr id="4" name="Picture 3" descr="A picture containing person, human face, clothing, sleeve&#10;&#10;Description automatically generated">
            <a:extLst>
              <a:ext uri="{FF2B5EF4-FFF2-40B4-BE49-F238E27FC236}">
                <a16:creationId xmlns:a16="http://schemas.microsoft.com/office/drawing/2014/main" id="{5BD00DB0-B6F2-6E8C-CE48-3353505573B3}"/>
              </a:ext>
            </a:extLst>
          </p:cNvPr>
          <p:cNvPicPr>
            <a:picLocks noChangeAspect="1"/>
          </p:cNvPicPr>
          <p:nvPr/>
        </p:nvPicPr>
        <p:blipFill rotWithShape="1">
          <a:blip r:embed="rId2">
            <a:extLst>
              <a:ext uri="{28A0092B-C50C-407E-A947-70E740481C1C}">
                <a14:useLocalDpi xmlns:a14="http://schemas.microsoft.com/office/drawing/2010/main" val="0"/>
              </a:ext>
            </a:extLst>
          </a:blip>
          <a:srcRect t="5556" b="29815"/>
          <a:stretch/>
        </p:blipFill>
        <p:spPr>
          <a:xfrm>
            <a:off x="1089160" y="1883676"/>
            <a:ext cx="4578080" cy="4432300"/>
          </a:xfrm>
          <a:prstGeom prst="rect">
            <a:avLst/>
          </a:prstGeom>
          <a:ln w="38100">
            <a:solidFill>
              <a:schemeClr val="tx1"/>
            </a:solidFill>
          </a:ln>
        </p:spPr>
      </p:pic>
    </p:spTree>
    <p:extLst>
      <p:ext uri="{BB962C8B-B14F-4D97-AF65-F5344CB8AC3E}">
        <p14:creationId xmlns:p14="http://schemas.microsoft.com/office/powerpoint/2010/main" val="3732706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Leadership Development Events</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1" y="1852402"/>
            <a:ext cx="4191000" cy="2553891"/>
          </a:xfrm>
          <a:prstGeom prst="roundRect">
            <a:avLst/>
          </a:prstGeom>
          <a:noFill/>
          <a:ln w="38100">
            <a:solidFill>
              <a:schemeClr val="accent1"/>
            </a:solidFill>
          </a:ln>
        </p:spPr>
        <p:txBody>
          <a:bodyPr wrap="square" rtlCol="0">
            <a:spAutoFit/>
          </a:bodyPr>
          <a:lstStyle/>
          <a:p>
            <a:pPr algn="ctr"/>
            <a:r>
              <a:rPr lang="en-US" b="1" dirty="0">
                <a:solidFill>
                  <a:schemeClr val="tx2"/>
                </a:solidFill>
              </a:rPr>
              <a:t>Parliamentary Procedure</a:t>
            </a:r>
          </a:p>
          <a:p>
            <a:pPr algn="ctr"/>
            <a:r>
              <a:rPr lang="en-US" dirty="0">
                <a:solidFill>
                  <a:schemeClr val="tx2"/>
                </a:solidFill>
              </a:rPr>
              <a:t>This LDE takes what FFA members do in chapter meetings to the next level. In this event, you are evaluated on your team’s ability to conduct an orderly and efficient meeting using parliamentary procedure.</a:t>
            </a:r>
          </a:p>
        </p:txBody>
      </p:sp>
      <p:pic>
        <p:nvPicPr>
          <p:cNvPr id="4" name="Picture 3" descr="A group of people sitting on chairs&#10;&#10;Description automatically generated with medium confidence">
            <a:extLst>
              <a:ext uri="{FF2B5EF4-FFF2-40B4-BE49-F238E27FC236}">
                <a16:creationId xmlns:a16="http://schemas.microsoft.com/office/drawing/2014/main" id="{D292FBA4-572F-DB82-FB45-6C8EF6BDF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8299" y="2255392"/>
            <a:ext cx="5905500" cy="3917315"/>
          </a:xfrm>
          <a:prstGeom prst="rect">
            <a:avLst/>
          </a:prstGeom>
          <a:ln w="38100">
            <a:solidFill>
              <a:schemeClr val="tx1"/>
            </a:solidFill>
          </a:ln>
        </p:spPr>
      </p:pic>
    </p:spTree>
    <p:extLst>
      <p:ext uri="{BB962C8B-B14F-4D97-AF65-F5344CB8AC3E}">
        <p14:creationId xmlns:p14="http://schemas.microsoft.com/office/powerpoint/2010/main" val="15445459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5:</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Careers in Agriculture</a:t>
            </a:r>
          </a:p>
        </p:txBody>
      </p:sp>
    </p:spTree>
    <p:extLst>
      <p:ext uri="{BB962C8B-B14F-4D97-AF65-F5344CB8AC3E}">
        <p14:creationId xmlns:p14="http://schemas.microsoft.com/office/powerpoint/2010/main" val="3141380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4D3C00-6365-FEE7-AFD0-0C1548CFCC74}"/>
              </a:ext>
            </a:extLst>
          </p:cNvPr>
          <p:cNvPicPr>
            <a:picLocks noChangeAspect="1"/>
          </p:cNvPicPr>
          <p:nvPr/>
        </p:nvPicPr>
        <p:blipFill>
          <a:blip r:embed="rId2"/>
          <a:stretch>
            <a:fillRect/>
          </a:stretch>
        </p:blipFill>
        <p:spPr>
          <a:xfrm>
            <a:off x="832466" y="905163"/>
            <a:ext cx="10527068" cy="5337668"/>
          </a:xfrm>
          <a:prstGeom prst="rect">
            <a:avLst/>
          </a:prstGeom>
        </p:spPr>
      </p:pic>
    </p:spTree>
    <p:extLst>
      <p:ext uri="{BB962C8B-B14F-4D97-AF65-F5344CB8AC3E}">
        <p14:creationId xmlns:p14="http://schemas.microsoft.com/office/powerpoint/2010/main" val="2933604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Careers in Agriculture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5257801" cy="4628441"/>
          </a:xfrm>
        </p:spPr>
        <p:txBody>
          <a:bodyPr>
            <a:normAutofit/>
          </a:bodyPr>
          <a:lstStyle/>
          <a:p>
            <a:r>
              <a:rPr lang="en-GB" sz="2200" dirty="0"/>
              <a:t>One in six people are employed in agriculture worldwide.</a:t>
            </a:r>
          </a:p>
          <a:p>
            <a:r>
              <a:rPr lang="en-GB" sz="2200" dirty="0"/>
              <a:t>Nearly 60,000 job openings in agriculture each year in the U.S. </a:t>
            </a:r>
          </a:p>
          <a:p>
            <a:r>
              <a:rPr lang="en-GB" sz="2200" dirty="0"/>
              <a:t>Your agricultural education classes and FFA can help you determine the right career for you.</a:t>
            </a:r>
          </a:p>
          <a:p>
            <a:r>
              <a:rPr lang="en-GB" sz="2200" dirty="0"/>
              <a:t>Through these experiences, you can begin acquiring the skills needed for a successful and exciting career.</a:t>
            </a:r>
          </a:p>
        </p:txBody>
      </p:sp>
      <p:pic>
        <p:nvPicPr>
          <p:cNvPr id="5" name="Picture 4" descr="A picture containing clothing, person, indoor&#10;&#10;Description automatically generated">
            <a:extLst>
              <a:ext uri="{FF2B5EF4-FFF2-40B4-BE49-F238E27FC236}">
                <a16:creationId xmlns:a16="http://schemas.microsoft.com/office/drawing/2014/main" id="{E44A98B0-5F88-FCFE-CB8A-1C02123B0C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5550" y="2694788"/>
            <a:ext cx="4895850" cy="3263900"/>
          </a:xfrm>
          <a:prstGeom prst="rect">
            <a:avLst/>
          </a:prstGeom>
          <a:ln w="38100">
            <a:solidFill>
              <a:schemeClr val="tx1"/>
            </a:solidFill>
          </a:ln>
        </p:spPr>
      </p:pic>
    </p:spTree>
    <p:extLst>
      <p:ext uri="{BB962C8B-B14F-4D97-AF65-F5344CB8AC3E}">
        <p14:creationId xmlns:p14="http://schemas.microsoft.com/office/powerpoint/2010/main" val="30688718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6:</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Career-Based Resources</a:t>
            </a:r>
          </a:p>
        </p:txBody>
      </p:sp>
    </p:spTree>
    <p:extLst>
      <p:ext uri="{BB962C8B-B14F-4D97-AF65-F5344CB8AC3E}">
        <p14:creationId xmlns:p14="http://schemas.microsoft.com/office/powerpoint/2010/main" val="35286216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FFA Resume Generator</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4508501" cy="4628441"/>
          </a:xfrm>
        </p:spPr>
        <p:txBody>
          <a:bodyPr>
            <a:normAutofit/>
          </a:bodyPr>
          <a:lstStyle/>
          <a:p>
            <a:r>
              <a:rPr lang="en-GB" sz="2200" dirty="0"/>
              <a:t>This resource will help you develop a polished resume.</a:t>
            </a:r>
          </a:p>
          <a:p>
            <a:r>
              <a:rPr lang="en-GB" sz="2200" dirty="0"/>
              <a:t>Makes resume creation simpler and formats it correctly</a:t>
            </a:r>
          </a:p>
          <a:p>
            <a:r>
              <a:rPr lang="en-GB" sz="2200" dirty="0"/>
              <a:t>Information is saved so you can easily update your resume.</a:t>
            </a:r>
          </a:p>
        </p:txBody>
      </p:sp>
      <p:pic>
        <p:nvPicPr>
          <p:cNvPr id="5" name="Picture 4">
            <a:extLst>
              <a:ext uri="{FF2B5EF4-FFF2-40B4-BE49-F238E27FC236}">
                <a16:creationId xmlns:a16="http://schemas.microsoft.com/office/drawing/2014/main" id="{951F3C26-2DC7-131E-7D54-AB838F85C9CC}"/>
              </a:ext>
            </a:extLst>
          </p:cNvPr>
          <p:cNvPicPr>
            <a:picLocks noChangeAspect="1"/>
          </p:cNvPicPr>
          <p:nvPr/>
        </p:nvPicPr>
        <p:blipFill>
          <a:blip r:embed="rId2"/>
          <a:stretch>
            <a:fillRect/>
          </a:stretch>
        </p:blipFill>
        <p:spPr>
          <a:xfrm>
            <a:off x="5486400" y="2366508"/>
            <a:ext cx="5591468" cy="3592180"/>
          </a:xfrm>
          <a:prstGeom prst="rect">
            <a:avLst/>
          </a:prstGeom>
          <a:ln w="38100">
            <a:solidFill>
              <a:schemeClr val="tx1"/>
            </a:solidFill>
          </a:ln>
        </p:spPr>
      </p:pic>
    </p:spTree>
    <p:extLst>
      <p:ext uri="{BB962C8B-B14F-4D97-AF65-F5344CB8AC3E}">
        <p14:creationId xmlns:p14="http://schemas.microsoft.com/office/powerpoint/2010/main" val="35363015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err="1"/>
              <a:t>AgExplorer</a:t>
            </a:r>
            <a:endParaRPr lang="en-GB" dirty="0"/>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4203701" cy="4628441"/>
          </a:xfrm>
        </p:spPr>
        <p:txBody>
          <a:bodyPr>
            <a:normAutofit/>
          </a:bodyPr>
          <a:lstStyle/>
          <a:p>
            <a:r>
              <a:rPr lang="en-GB" sz="2200" dirty="0"/>
              <a:t>National FFA and AgCareers.com joined forces to create this career resource.</a:t>
            </a:r>
          </a:p>
          <a:p>
            <a:r>
              <a:rPr lang="en-GB" sz="2200" dirty="0"/>
              <a:t>Learn about which career might be right for you through videos, virtual field trips and over 300 unique career profile pages and by completing the interactive “My Career Quiz” to be matched to careers.</a:t>
            </a:r>
          </a:p>
        </p:txBody>
      </p:sp>
      <p:pic>
        <p:nvPicPr>
          <p:cNvPr id="5" name="Picture 4">
            <a:extLst>
              <a:ext uri="{FF2B5EF4-FFF2-40B4-BE49-F238E27FC236}">
                <a16:creationId xmlns:a16="http://schemas.microsoft.com/office/drawing/2014/main" id="{3FA00693-D169-9822-41DA-F10A1CF6F4F1}"/>
              </a:ext>
            </a:extLst>
          </p:cNvPr>
          <p:cNvPicPr>
            <a:picLocks noChangeAspect="1"/>
          </p:cNvPicPr>
          <p:nvPr/>
        </p:nvPicPr>
        <p:blipFill rotWithShape="1">
          <a:blip r:embed="rId2"/>
          <a:srcRect l="5312" r="12291"/>
          <a:stretch/>
        </p:blipFill>
        <p:spPr>
          <a:xfrm>
            <a:off x="5520778" y="2235199"/>
            <a:ext cx="5413921" cy="3164701"/>
          </a:xfrm>
          <a:prstGeom prst="rect">
            <a:avLst/>
          </a:prstGeom>
          <a:ln w="38100">
            <a:solidFill>
              <a:schemeClr val="tx1"/>
            </a:solidFill>
          </a:ln>
        </p:spPr>
      </p:pic>
    </p:spTree>
    <p:extLst>
      <p:ext uri="{BB962C8B-B14F-4D97-AF65-F5344CB8AC3E}">
        <p14:creationId xmlns:p14="http://schemas.microsoft.com/office/powerpoint/2010/main" val="32361147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a:xfrm>
            <a:off x="838200" y="899311"/>
            <a:ext cx="10515600" cy="1320105"/>
          </a:xfrm>
        </p:spPr>
        <p:txBody>
          <a:bodyPr>
            <a:normAutofit/>
          </a:bodyPr>
          <a:lstStyle/>
          <a:p>
            <a:r>
              <a:rPr lang="en-GB" dirty="0"/>
              <a:t>Agriculture, Food and Natural Resources Value Chain</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2219416"/>
            <a:ext cx="10515600" cy="4234649"/>
          </a:xfrm>
        </p:spPr>
        <p:txBody>
          <a:bodyPr>
            <a:normAutofit/>
          </a:bodyPr>
          <a:lstStyle/>
          <a:p>
            <a:r>
              <a:rPr lang="en-GB" sz="2200" dirty="0"/>
              <a:t>This resource represents the process, from start to finish, of how items in our lives make their way to us.</a:t>
            </a:r>
          </a:p>
        </p:txBody>
      </p:sp>
      <p:pic>
        <p:nvPicPr>
          <p:cNvPr id="5" name="Picture 4">
            <a:extLst>
              <a:ext uri="{FF2B5EF4-FFF2-40B4-BE49-F238E27FC236}">
                <a16:creationId xmlns:a16="http://schemas.microsoft.com/office/drawing/2014/main" id="{B70E270B-3480-295F-4DFE-5E40C183460A}"/>
              </a:ext>
            </a:extLst>
          </p:cNvPr>
          <p:cNvPicPr>
            <a:picLocks noChangeAspect="1"/>
          </p:cNvPicPr>
          <p:nvPr/>
        </p:nvPicPr>
        <p:blipFill>
          <a:blip r:embed="rId2"/>
          <a:stretch>
            <a:fillRect/>
          </a:stretch>
        </p:blipFill>
        <p:spPr>
          <a:xfrm>
            <a:off x="1346199" y="3060124"/>
            <a:ext cx="9499600" cy="3546231"/>
          </a:xfrm>
          <a:prstGeom prst="rect">
            <a:avLst/>
          </a:prstGeom>
          <a:ln w="38100">
            <a:solidFill>
              <a:schemeClr val="tx1"/>
            </a:solidFill>
          </a:ln>
        </p:spPr>
      </p:pic>
    </p:spTree>
    <p:extLst>
      <p:ext uri="{BB962C8B-B14F-4D97-AF65-F5344CB8AC3E}">
        <p14:creationId xmlns:p14="http://schemas.microsoft.com/office/powerpoint/2010/main" val="34004119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Forever Blue Network</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3492501" cy="4628441"/>
          </a:xfrm>
        </p:spPr>
        <p:txBody>
          <a:bodyPr>
            <a:normAutofit/>
          </a:bodyPr>
          <a:lstStyle/>
          <a:p>
            <a:r>
              <a:rPr lang="en-GB" sz="2200" dirty="0"/>
              <a:t>The National FFA Organization launched its own networking platform.</a:t>
            </a:r>
          </a:p>
          <a:p>
            <a:r>
              <a:rPr lang="en-GB" sz="2200" dirty="0"/>
              <a:t>Provides high school junior and senior FFA members, alumni and supporters exclusive access to events, groups, mentors and job opportunities</a:t>
            </a:r>
          </a:p>
        </p:txBody>
      </p:sp>
      <p:pic>
        <p:nvPicPr>
          <p:cNvPr id="5" name="Picture 4">
            <a:extLst>
              <a:ext uri="{FF2B5EF4-FFF2-40B4-BE49-F238E27FC236}">
                <a16:creationId xmlns:a16="http://schemas.microsoft.com/office/drawing/2014/main" id="{ACA9E817-54A2-7848-AA46-586DBA8179A3}"/>
              </a:ext>
            </a:extLst>
          </p:cNvPr>
          <p:cNvPicPr>
            <a:picLocks noChangeAspect="1"/>
          </p:cNvPicPr>
          <p:nvPr/>
        </p:nvPicPr>
        <p:blipFill rotWithShape="1">
          <a:blip r:embed="rId2"/>
          <a:srcRect l="2500" r="13229"/>
          <a:stretch/>
        </p:blipFill>
        <p:spPr>
          <a:xfrm>
            <a:off x="4812314" y="2412999"/>
            <a:ext cx="6097976" cy="3224073"/>
          </a:xfrm>
          <a:prstGeom prst="rect">
            <a:avLst/>
          </a:prstGeom>
          <a:ln w="38100">
            <a:solidFill>
              <a:schemeClr val="tx1"/>
            </a:solidFill>
          </a:ln>
        </p:spPr>
      </p:pic>
    </p:spTree>
    <p:extLst>
      <p:ext uri="{BB962C8B-B14F-4D97-AF65-F5344CB8AC3E}">
        <p14:creationId xmlns:p14="http://schemas.microsoft.com/office/powerpoint/2010/main" val="34523514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7:</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Global/International Connections</a:t>
            </a:r>
          </a:p>
        </p:txBody>
      </p:sp>
    </p:spTree>
    <p:extLst>
      <p:ext uri="{BB962C8B-B14F-4D97-AF65-F5344CB8AC3E}">
        <p14:creationId xmlns:p14="http://schemas.microsoft.com/office/powerpoint/2010/main" val="17596697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Global/International Connections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5257801" cy="4628441"/>
          </a:xfrm>
        </p:spPr>
        <p:txBody>
          <a:bodyPr>
            <a:normAutofit/>
          </a:bodyPr>
          <a:lstStyle/>
          <a:p>
            <a:r>
              <a:rPr lang="en-GB" sz="2200" dirty="0"/>
              <a:t>An estimated world population of 9 billion people is expected by the year 2050.</a:t>
            </a:r>
          </a:p>
          <a:p>
            <a:r>
              <a:rPr lang="en-GB" sz="2200" dirty="0"/>
              <a:t>American farmers must produce more food on less land than at any point in history.</a:t>
            </a:r>
          </a:p>
          <a:p>
            <a:r>
              <a:rPr lang="en-GB" sz="2200" dirty="0"/>
              <a:t>Future leaders in agriculture, like FFA members, should be attentive to the supply and demand of the global marketplace.</a:t>
            </a:r>
          </a:p>
        </p:txBody>
      </p:sp>
      <p:pic>
        <p:nvPicPr>
          <p:cNvPr id="5" name="Graphic 4" descr="Earth globe: Americas with solid fill">
            <a:extLst>
              <a:ext uri="{FF2B5EF4-FFF2-40B4-BE49-F238E27FC236}">
                <a16:creationId xmlns:a16="http://schemas.microsoft.com/office/drawing/2014/main" id="{4BE6763B-2928-E6FC-FF5E-28C7A85D6B0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16700" y="1825624"/>
            <a:ext cx="4191000" cy="4191000"/>
          </a:xfrm>
          <a:prstGeom prst="rect">
            <a:avLst/>
          </a:prstGeom>
        </p:spPr>
      </p:pic>
    </p:spTree>
    <p:extLst>
      <p:ext uri="{BB962C8B-B14F-4D97-AF65-F5344CB8AC3E}">
        <p14:creationId xmlns:p14="http://schemas.microsoft.com/office/powerpoint/2010/main" val="4742457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Global/International Connections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6423735" cy="4628441"/>
          </a:xfrm>
        </p:spPr>
        <p:txBody>
          <a:bodyPr>
            <a:normAutofit lnSpcReduction="10000"/>
          </a:bodyPr>
          <a:lstStyle/>
          <a:p>
            <a:pPr marL="0" indent="0">
              <a:buNone/>
            </a:pPr>
            <a:r>
              <a:rPr lang="en-GB" sz="2000" b="1" dirty="0"/>
              <a:t>How to broaden your horizons:</a:t>
            </a:r>
          </a:p>
          <a:p>
            <a:r>
              <a:rPr lang="en-GB" sz="2000" dirty="0"/>
              <a:t>Start an International Agricultural Development SAE using the SAE Kit from National FFA (link on page 128).</a:t>
            </a:r>
          </a:p>
          <a:p>
            <a:r>
              <a:rPr lang="en-GB" sz="2000" dirty="0"/>
              <a:t>Explore group travel seminars offered by your school, chapter or another youth organization.</a:t>
            </a:r>
          </a:p>
          <a:p>
            <a:r>
              <a:rPr lang="en-GB" sz="2000" dirty="0"/>
              <a:t>Consider participating in a mission trip.</a:t>
            </a:r>
          </a:p>
          <a:p>
            <a:r>
              <a:rPr lang="en-GB" sz="2000" dirty="0"/>
              <a:t>Begin a chapter-to-chapter exchange program with FFA members in another state.</a:t>
            </a:r>
          </a:p>
          <a:p>
            <a:r>
              <a:rPr lang="en-GB" sz="2000" dirty="0"/>
              <a:t>Attend conferences/seminars with an international focus.</a:t>
            </a:r>
          </a:p>
          <a:p>
            <a:r>
              <a:rPr lang="en-GB" sz="2000" dirty="0"/>
              <a:t>Attend the National FFA Convention &amp; Expo and connect with an agribusiness that has a global presence.</a:t>
            </a:r>
          </a:p>
        </p:txBody>
      </p:sp>
      <p:pic>
        <p:nvPicPr>
          <p:cNvPr id="5" name="Picture 4" descr="A group of pineapples on a conveyor belt&#10;&#10;Description automatically generated">
            <a:extLst>
              <a:ext uri="{FF2B5EF4-FFF2-40B4-BE49-F238E27FC236}">
                <a16:creationId xmlns:a16="http://schemas.microsoft.com/office/drawing/2014/main" id="{E7C69312-9A06-2741-346A-A5598F80D1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3846" y="1838324"/>
            <a:ext cx="2786481" cy="4206009"/>
          </a:xfrm>
          <a:prstGeom prst="rect">
            <a:avLst/>
          </a:prstGeom>
          <a:ln w="38100">
            <a:solidFill>
              <a:schemeClr val="tx1"/>
            </a:solidFill>
          </a:ln>
        </p:spPr>
      </p:pic>
    </p:spTree>
    <p:extLst>
      <p:ext uri="{BB962C8B-B14F-4D97-AF65-F5344CB8AC3E}">
        <p14:creationId xmlns:p14="http://schemas.microsoft.com/office/powerpoint/2010/main" val="23227999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Global/International Connections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6375401" cy="4628441"/>
          </a:xfrm>
        </p:spPr>
        <p:txBody>
          <a:bodyPr>
            <a:normAutofit lnSpcReduction="10000"/>
          </a:bodyPr>
          <a:lstStyle/>
          <a:p>
            <a:pPr marL="0" indent="0">
              <a:buNone/>
            </a:pPr>
            <a:r>
              <a:rPr lang="en-GB" sz="2000" b="1" dirty="0"/>
              <a:t>Stay local, but develop worldwide knowledge:</a:t>
            </a:r>
          </a:p>
          <a:p>
            <a:r>
              <a:rPr lang="en-GB" sz="2000" dirty="0"/>
              <a:t>Take part in the World Food Prize Global Youth Institute (link on page 128).</a:t>
            </a:r>
          </a:p>
          <a:p>
            <a:r>
              <a:rPr lang="en-GB" sz="2000" dirty="0"/>
              <a:t>Identify a country of interest and learn what agriculture looks like on its soil.</a:t>
            </a:r>
          </a:p>
          <a:p>
            <a:r>
              <a:rPr lang="en-GB" sz="2000" dirty="0"/>
              <a:t>Interview or job shadow a professional who works to produce food, fuel or fiber across the globe.</a:t>
            </a:r>
          </a:p>
          <a:p>
            <a:r>
              <a:rPr lang="en-GB" sz="2000" dirty="0"/>
              <a:t>FFA isn’t strictly an American concept, so search the web for “Future Farmers” in Japan, Thailand and Korea.</a:t>
            </a:r>
          </a:p>
          <a:p>
            <a:r>
              <a:rPr lang="en-GB" sz="2000" dirty="0"/>
              <a:t>Google the term “cultural values” and learn how culture affects daily life.</a:t>
            </a:r>
          </a:p>
          <a:p>
            <a:r>
              <a:rPr lang="en-GB" sz="2000" dirty="0"/>
              <a:t>Visit the ethnic food aisle at your local grocery store.</a:t>
            </a:r>
          </a:p>
          <a:p>
            <a:endParaRPr lang="en-GB" sz="2000" dirty="0"/>
          </a:p>
        </p:txBody>
      </p:sp>
      <p:pic>
        <p:nvPicPr>
          <p:cNvPr id="5" name="Picture 4" descr="A group of students posing for a photo&#10;&#10;Description automatically generated">
            <a:extLst>
              <a:ext uri="{FF2B5EF4-FFF2-40B4-BE49-F238E27FC236}">
                <a16:creationId xmlns:a16="http://schemas.microsoft.com/office/drawing/2014/main" id="{F5235C07-B430-5539-BCFB-54C65DB66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3600" y="2316422"/>
            <a:ext cx="4657147" cy="3781603"/>
          </a:xfrm>
          <a:prstGeom prst="rect">
            <a:avLst/>
          </a:prstGeom>
          <a:ln w="38100">
            <a:solidFill>
              <a:schemeClr val="tx1"/>
            </a:solidFill>
          </a:ln>
        </p:spPr>
      </p:pic>
    </p:spTree>
    <p:extLst>
      <p:ext uri="{BB962C8B-B14F-4D97-AF65-F5344CB8AC3E}">
        <p14:creationId xmlns:p14="http://schemas.microsoft.com/office/powerpoint/2010/main" val="192850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Foundational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r>
              <a:rPr lang="en-US" dirty="0"/>
              <a:t>Every SAE should start as a foundational SAE with 5 components:</a:t>
            </a:r>
          </a:p>
          <a:p>
            <a:pPr lvl="1"/>
            <a:r>
              <a:rPr lang="en-US" dirty="0"/>
              <a:t>Career exploration and planning</a:t>
            </a:r>
          </a:p>
          <a:p>
            <a:pPr lvl="1"/>
            <a:r>
              <a:rPr lang="en-US" dirty="0"/>
              <a:t>Employability skills for college and career readiness</a:t>
            </a:r>
          </a:p>
          <a:p>
            <a:pPr lvl="1"/>
            <a:r>
              <a:rPr lang="en-US" dirty="0"/>
              <a:t>Personal financial management and planning</a:t>
            </a:r>
          </a:p>
          <a:p>
            <a:pPr lvl="1"/>
            <a:r>
              <a:rPr lang="en-US" dirty="0"/>
              <a:t>Workplace safety</a:t>
            </a:r>
          </a:p>
          <a:p>
            <a:pPr lvl="1"/>
            <a:r>
              <a:rPr lang="en-US" dirty="0"/>
              <a:t>Agricultural literacy and exploration</a:t>
            </a:r>
          </a:p>
          <a:p>
            <a:pPr lvl="1"/>
            <a:endParaRPr lang="en-GB" dirty="0"/>
          </a:p>
        </p:txBody>
      </p:sp>
      <p:pic>
        <p:nvPicPr>
          <p:cNvPr id="5" name="Picture 4" descr="A picture containing clothing, person, indoor, employment&#10;&#10;Description automatically generated">
            <a:extLst>
              <a:ext uri="{FF2B5EF4-FFF2-40B4-BE49-F238E27FC236}">
                <a16:creationId xmlns:a16="http://schemas.microsoft.com/office/drawing/2014/main" id="{3184F4A8-DEB1-69F3-05A3-37F7CE38CD0C}"/>
              </a:ext>
            </a:extLst>
          </p:cNvPr>
          <p:cNvPicPr>
            <a:picLocks noChangeAspect="1"/>
          </p:cNvPicPr>
          <p:nvPr/>
        </p:nvPicPr>
        <p:blipFill rotWithShape="1">
          <a:blip r:embed="rId2">
            <a:extLst>
              <a:ext uri="{28A0092B-C50C-407E-A947-70E740481C1C}">
                <a14:useLocalDpi xmlns:a14="http://schemas.microsoft.com/office/drawing/2010/main" val="0"/>
              </a:ext>
            </a:extLst>
          </a:blip>
          <a:srcRect l="494" t="2848" r="4404" b="9126"/>
          <a:stretch/>
        </p:blipFill>
        <p:spPr>
          <a:xfrm>
            <a:off x="6318333" y="2586251"/>
            <a:ext cx="5035467" cy="3107185"/>
          </a:xfrm>
          <a:prstGeom prst="rect">
            <a:avLst/>
          </a:prstGeom>
          <a:ln w="38100">
            <a:solidFill>
              <a:schemeClr val="tx1"/>
            </a:solidFill>
          </a:ln>
        </p:spPr>
      </p:pic>
    </p:spTree>
    <p:extLst>
      <p:ext uri="{BB962C8B-B14F-4D97-AF65-F5344CB8AC3E}">
        <p14:creationId xmlns:p14="http://schemas.microsoft.com/office/powerpoint/2010/main" val="352696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Immersion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663268" cy="4628441"/>
          </a:xfrm>
        </p:spPr>
        <p:txBody>
          <a:bodyPr>
            <a:normAutofit/>
          </a:bodyPr>
          <a:lstStyle/>
          <a:p>
            <a:pPr marL="0" indent="0">
              <a:buNone/>
            </a:pPr>
            <a:r>
              <a:rPr lang="en-GB" sz="2400" b="1" dirty="0"/>
              <a:t>Ownership/Entrepreneurship SAE</a:t>
            </a:r>
          </a:p>
          <a:p>
            <a:r>
              <a:rPr lang="en-GB" sz="2200" dirty="0"/>
              <a:t>Own and operate an agriculture-related business or enterprise providing goods and/or services to your community and beyond.</a:t>
            </a:r>
          </a:p>
          <a:p>
            <a:r>
              <a:rPr lang="en-GB" sz="2200" dirty="0"/>
              <a:t>You must own the enterprise, make the management  decisions and take financial risk with the ultimate goal of earning a profit.</a:t>
            </a:r>
          </a:p>
          <a:p>
            <a:pPr lvl="1"/>
            <a:r>
              <a:rPr lang="en-GB" sz="1800" dirty="0"/>
              <a:t>Operate a lawn-care service.</a:t>
            </a:r>
          </a:p>
          <a:p>
            <a:pPr lvl="1"/>
            <a:r>
              <a:rPr lang="en-GB" sz="1800" dirty="0"/>
              <a:t>Produce bedding plants or flowers.</a:t>
            </a:r>
          </a:p>
          <a:p>
            <a:pPr lvl="1"/>
            <a:r>
              <a:rPr lang="en-GB" sz="1800" dirty="0"/>
              <a:t>Raise livestock.</a:t>
            </a:r>
          </a:p>
          <a:p>
            <a:pPr lvl="1"/>
            <a:r>
              <a:rPr lang="en-GB" sz="1800" dirty="0"/>
              <a:t>Start a podcast about agriculture.</a:t>
            </a:r>
          </a:p>
        </p:txBody>
      </p:sp>
      <p:pic>
        <p:nvPicPr>
          <p:cNvPr id="5" name="Picture 4" descr="A person grooming a sheep&#10;&#10;Description automatically generated with low confidence">
            <a:extLst>
              <a:ext uri="{FF2B5EF4-FFF2-40B4-BE49-F238E27FC236}">
                <a16:creationId xmlns:a16="http://schemas.microsoft.com/office/drawing/2014/main" id="{CE4F2ACA-9898-6247-DD46-44444E702324}"/>
              </a:ext>
            </a:extLst>
          </p:cNvPr>
          <p:cNvPicPr>
            <a:picLocks noChangeAspect="1"/>
          </p:cNvPicPr>
          <p:nvPr/>
        </p:nvPicPr>
        <p:blipFill rotWithShape="1">
          <a:blip r:embed="rId2">
            <a:extLst>
              <a:ext uri="{28A0092B-C50C-407E-A947-70E740481C1C}">
                <a14:useLocalDpi xmlns:a14="http://schemas.microsoft.com/office/drawing/2010/main" val="0"/>
              </a:ext>
            </a:extLst>
          </a:blip>
          <a:srcRect l="5667" t="5890" r="5008"/>
          <a:stretch/>
        </p:blipFill>
        <p:spPr>
          <a:xfrm>
            <a:off x="6501468" y="2642150"/>
            <a:ext cx="4873842" cy="3416859"/>
          </a:xfrm>
          <a:prstGeom prst="rect">
            <a:avLst/>
          </a:prstGeom>
          <a:ln w="38100">
            <a:solidFill>
              <a:schemeClr val="tx1"/>
            </a:solidFill>
          </a:ln>
        </p:spPr>
      </p:pic>
    </p:spTree>
    <p:extLst>
      <p:ext uri="{BB962C8B-B14F-4D97-AF65-F5344CB8AC3E}">
        <p14:creationId xmlns:p14="http://schemas.microsoft.com/office/powerpoint/2010/main" val="357820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Immersion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5304367" cy="4628441"/>
          </a:xfrm>
        </p:spPr>
        <p:txBody>
          <a:bodyPr>
            <a:normAutofit/>
          </a:bodyPr>
          <a:lstStyle/>
          <a:p>
            <a:pPr marL="0" indent="0">
              <a:buNone/>
            </a:pPr>
            <a:r>
              <a:rPr lang="en-GB" sz="2400" b="1" dirty="0"/>
              <a:t>Placement/Internship SAE</a:t>
            </a:r>
          </a:p>
          <a:p>
            <a:r>
              <a:rPr lang="en-GB" sz="2200" dirty="0"/>
              <a:t>Secure a job (paid or unpaid) with a local agricultural business and experience what’s it like to work for an employer..</a:t>
            </a:r>
          </a:p>
          <a:p>
            <a:r>
              <a:rPr lang="en-GB" sz="2200" dirty="0"/>
              <a:t>Keep records of the number of hours you work and any earnings.</a:t>
            </a:r>
          </a:p>
          <a:p>
            <a:r>
              <a:rPr lang="en-GB" sz="2200" dirty="0"/>
              <a:t>Track your skills and duties.</a:t>
            </a:r>
          </a:p>
          <a:p>
            <a:pPr lvl="1"/>
            <a:r>
              <a:rPr lang="en-GB" sz="1800" dirty="0"/>
              <a:t>Work at a farm-supply store.</a:t>
            </a:r>
          </a:p>
          <a:p>
            <a:pPr lvl="1"/>
            <a:r>
              <a:rPr lang="en-GB" sz="1800" dirty="0"/>
              <a:t>Work at a riding stable.</a:t>
            </a:r>
          </a:p>
          <a:p>
            <a:pPr lvl="1"/>
            <a:r>
              <a:rPr lang="en-GB" sz="1800" dirty="0"/>
              <a:t>Report for a local newspaper.</a:t>
            </a:r>
          </a:p>
          <a:p>
            <a:pPr lvl="1"/>
            <a:r>
              <a:rPr lang="en-GB" sz="1800" dirty="0"/>
              <a:t>Intern with a vet or pet groomer.</a:t>
            </a:r>
          </a:p>
        </p:txBody>
      </p:sp>
      <p:pic>
        <p:nvPicPr>
          <p:cNvPr id="7" name="Picture 6" descr="A person standing at a cash register&#10;&#10;Description automatically generated with low confidence">
            <a:extLst>
              <a:ext uri="{FF2B5EF4-FFF2-40B4-BE49-F238E27FC236}">
                <a16:creationId xmlns:a16="http://schemas.microsoft.com/office/drawing/2014/main" id="{4654976E-F8BC-9679-7093-838BDEEA3D64}"/>
              </a:ext>
            </a:extLst>
          </p:cNvPr>
          <p:cNvPicPr>
            <a:picLocks noChangeAspect="1"/>
          </p:cNvPicPr>
          <p:nvPr/>
        </p:nvPicPr>
        <p:blipFill rotWithShape="1">
          <a:blip r:embed="rId2">
            <a:extLst>
              <a:ext uri="{28A0092B-C50C-407E-A947-70E740481C1C}">
                <a14:useLocalDpi xmlns:a14="http://schemas.microsoft.com/office/drawing/2010/main" val="0"/>
              </a:ext>
            </a:extLst>
          </a:blip>
          <a:srcRect l="5066" t="9838" r="4145" b="2394"/>
          <a:stretch/>
        </p:blipFill>
        <p:spPr>
          <a:xfrm>
            <a:off x="6240262" y="2602423"/>
            <a:ext cx="5113538" cy="3289354"/>
          </a:xfrm>
          <a:prstGeom prst="rect">
            <a:avLst/>
          </a:prstGeom>
          <a:ln w="38100">
            <a:solidFill>
              <a:schemeClr val="tx1"/>
            </a:solidFill>
          </a:ln>
        </p:spPr>
      </p:pic>
    </p:spTree>
    <p:extLst>
      <p:ext uri="{BB962C8B-B14F-4D97-AF65-F5344CB8AC3E}">
        <p14:creationId xmlns:p14="http://schemas.microsoft.com/office/powerpoint/2010/main" val="1723234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Immersion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6290569" cy="4628441"/>
          </a:xfrm>
        </p:spPr>
        <p:txBody>
          <a:bodyPr>
            <a:normAutofit/>
          </a:bodyPr>
          <a:lstStyle/>
          <a:p>
            <a:pPr marL="0" indent="0">
              <a:buNone/>
            </a:pPr>
            <a:r>
              <a:rPr lang="en-GB" sz="2400" b="1" dirty="0"/>
              <a:t>Research SAE</a:t>
            </a:r>
          </a:p>
          <a:p>
            <a:r>
              <a:rPr lang="en-GB" sz="2200" dirty="0"/>
              <a:t>Conduct a research SAE by experimenting and investigating materials, processes and information to establish new or validate existing facts and conclusions.</a:t>
            </a:r>
          </a:p>
          <a:p>
            <a:pPr lvl="1"/>
            <a:r>
              <a:rPr lang="en-GB" sz="1800" dirty="0"/>
              <a:t>Experimental: the application of the scientific method on an agricultural research topic</a:t>
            </a:r>
          </a:p>
          <a:p>
            <a:pPr lvl="1"/>
            <a:r>
              <a:rPr lang="en-GB" sz="1800" dirty="0"/>
              <a:t>Analytical: begin with questioning why or how something occurs, analyze data, facts and information</a:t>
            </a:r>
          </a:p>
          <a:p>
            <a:pPr lvl="1"/>
            <a:r>
              <a:rPr lang="en-GB" sz="1800" dirty="0"/>
              <a:t>Invention: apply the engineering design process to create a new product</a:t>
            </a:r>
          </a:p>
        </p:txBody>
      </p:sp>
      <p:pic>
        <p:nvPicPr>
          <p:cNvPr id="5" name="Picture 4" descr="A child looking through a microscope&#10;&#10;Description automatically generated with medium confidence">
            <a:extLst>
              <a:ext uri="{FF2B5EF4-FFF2-40B4-BE49-F238E27FC236}">
                <a16:creationId xmlns:a16="http://schemas.microsoft.com/office/drawing/2014/main" id="{1B9B704E-63F5-8CE9-5E91-4B5D3CBBED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5522" y="1295000"/>
            <a:ext cx="3127927" cy="4700726"/>
          </a:xfrm>
          <a:prstGeom prst="rect">
            <a:avLst/>
          </a:prstGeom>
          <a:ln w="38100">
            <a:solidFill>
              <a:schemeClr val="tx1"/>
            </a:solidFill>
          </a:ln>
        </p:spPr>
      </p:pic>
    </p:spTree>
    <p:extLst>
      <p:ext uri="{BB962C8B-B14F-4D97-AF65-F5344CB8AC3E}">
        <p14:creationId xmlns:p14="http://schemas.microsoft.com/office/powerpoint/2010/main" val="3778787167"/>
      </p:ext>
    </p:extLst>
  </p:cSld>
  <p:clrMapOvr>
    <a:masterClrMapping/>
  </p:clrMapOvr>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(1)</Template>
  <TotalTime>11952</TotalTime>
  <Words>3371</Words>
  <Application>Microsoft Office PowerPoint</Application>
  <PresentationFormat>Widescreen</PresentationFormat>
  <Paragraphs>321</Paragraphs>
  <Slides>59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Anton</vt:lpstr>
      <vt:lpstr>Arial</vt:lpstr>
      <vt:lpstr>Calibri</vt:lpstr>
      <vt:lpstr>Montserrat</vt:lpstr>
      <vt:lpstr>Times New Roman</vt:lpstr>
      <vt:lpstr>Office Theme</vt:lpstr>
      <vt:lpstr>Student Handbook</vt:lpstr>
      <vt:lpstr>Part 1:</vt:lpstr>
      <vt:lpstr>What is an SAE?</vt:lpstr>
      <vt:lpstr>Parts of an SAE</vt:lpstr>
      <vt:lpstr>PowerPoint Presentation</vt:lpstr>
      <vt:lpstr>Foundational SAE</vt:lpstr>
      <vt:lpstr>Immersion SAE</vt:lpstr>
      <vt:lpstr>Immersion SAE</vt:lpstr>
      <vt:lpstr>Immersion SAE</vt:lpstr>
      <vt:lpstr>Immersion SAE</vt:lpstr>
      <vt:lpstr>Immersion SAE</vt:lpstr>
      <vt:lpstr>Part 2:</vt:lpstr>
      <vt:lpstr>Agriscience Fair</vt:lpstr>
      <vt:lpstr>Agriscience Fair</vt:lpstr>
      <vt:lpstr>Agriscience Fair</vt:lpstr>
      <vt:lpstr>Part 3:</vt:lpstr>
      <vt:lpstr>Proficiency Awards</vt:lpstr>
      <vt:lpstr>SAE Ideas</vt:lpstr>
      <vt:lpstr>SAE Ideas</vt:lpstr>
      <vt:lpstr>SAE Ideas</vt:lpstr>
      <vt:lpstr>SAE Ideas</vt:lpstr>
      <vt:lpstr>SAE Ideas</vt:lpstr>
      <vt:lpstr>SAE Ideas</vt:lpstr>
      <vt:lpstr>SAE Ideas</vt:lpstr>
      <vt:lpstr>SAE Ideas</vt:lpstr>
      <vt:lpstr>Star Awards at the Chapter Level</vt:lpstr>
      <vt:lpstr>Star Awards at the Chapter Level</vt:lpstr>
      <vt:lpstr>Star Awards at the State Level</vt:lpstr>
      <vt:lpstr>Star Awards at the State Level</vt:lpstr>
      <vt:lpstr>Star Awards at the National Level</vt:lpstr>
      <vt:lpstr>Star Awards at the National Level</vt:lpstr>
      <vt:lpstr>Part 4:</vt:lpstr>
      <vt:lpstr>What is a CDE/LDE?</vt:lpstr>
      <vt:lpstr>Career Development Events</vt:lpstr>
      <vt:lpstr>Leadership Development Events</vt:lpstr>
      <vt:lpstr>Career Development Events</vt:lpstr>
      <vt:lpstr>Career Development Events</vt:lpstr>
      <vt:lpstr>Career Development Events</vt:lpstr>
      <vt:lpstr>Career Development Events</vt:lpstr>
      <vt:lpstr>Career Development Events</vt:lpstr>
      <vt:lpstr>Career Development Events</vt:lpstr>
      <vt:lpstr>Career Development Events</vt:lpstr>
      <vt:lpstr>Career Development Events</vt:lpstr>
      <vt:lpstr>Career Development Events</vt:lpstr>
      <vt:lpstr>Leadership Development Events</vt:lpstr>
      <vt:lpstr>Leadership Development Events</vt:lpstr>
      <vt:lpstr>Leadership Development Events</vt:lpstr>
      <vt:lpstr>Leadership Development Events</vt:lpstr>
      <vt:lpstr>Part 5:</vt:lpstr>
      <vt:lpstr>Careers in Agriculture</vt:lpstr>
      <vt:lpstr>Part 6:</vt:lpstr>
      <vt:lpstr>FFA Resume Generator</vt:lpstr>
      <vt:lpstr>AgExplorer</vt:lpstr>
      <vt:lpstr>Agriculture, Food and Natural Resources Value Chain</vt:lpstr>
      <vt:lpstr>Forever Blue Network</vt:lpstr>
      <vt:lpstr>Part 7:</vt:lpstr>
      <vt:lpstr>Global/International Connections</vt:lpstr>
      <vt:lpstr>Global/International Connections</vt:lpstr>
      <vt:lpstr>Global/International Connections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Handbook</dc:title>
  <dc:creator>Mullins, Amanda</dc:creator>
  <cp:lastModifiedBy>Davis, Amber</cp:lastModifiedBy>
  <cp:revision>80</cp:revision>
  <dcterms:created xsi:type="dcterms:W3CDTF">2022-11-17T19:26:47Z</dcterms:created>
  <dcterms:modified xsi:type="dcterms:W3CDTF">2023-06-09T23:24:01Z</dcterms:modified>
</cp:coreProperties>
</file>