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58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Student Handbook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Section 5: Appendix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1: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How to Tie a Tie</a:t>
            </a:r>
          </a:p>
        </p:txBody>
      </p:sp>
    </p:spTree>
    <p:extLst>
      <p:ext uri="{BB962C8B-B14F-4D97-AF65-F5344CB8AC3E}">
        <p14:creationId xmlns:p14="http://schemas.microsoft.com/office/powerpoint/2010/main" val="427478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Windsor Knot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91252" cy="4351338"/>
          </a:xfrm>
        </p:spPr>
        <p:txBody>
          <a:bodyPr>
            <a:normAutofit lnSpcReduction="10000"/>
          </a:bodyPr>
          <a:lstStyle/>
          <a:p>
            <a:r>
              <a:rPr lang="en-GB" sz="1800" dirty="0"/>
              <a:t>Start with wide end of the tie on your right and extending a foot below narrow end.</a:t>
            </a:r>
          </a:p>
          <a:p>
            <a:r>
              <a:rPr lang="en-GB" sz="1800" dirty="0"/>
              <a:t>Cross wide end over narrow and bring up through loop.</a:t>
            </a:r>
          </a:p>
          <a:p>
            <a:r>
              <a:rPr lang="en-GB" sz="1800" dirty="0"/>
              <a:t>Bring wide end down, around and behind narrow and up on your right.</a:t>
            </a:r>
          </a:p>
          <a:p>
            <a:r>
              <a:rPr lang="en-GB" sz="1800" dirty="0"/>
              <a:t>Then pull down through loop and around across narrow.</a:t>
            </a:r>
          </a:p>
          <a:p>
            <a:r>
              <a:rPr lang="en-GB" sz="1800" dirty="0"/>
              <a:t>Turn and pass up through loop.</a:t>
            </a:r>
          </a:p>
          <a:p>
            <a:r>
              <a:rPr lang="en-GB" sz="1800" dirty="0"/>
              <a:t>Complete by slipping down through the knot in front. Tighten and draw up snug at collar.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3FC5C6-4BB7-12A6-E26E-3F71953F9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436" y="1533355"/>
            <a:ext cx="6662494" cy="442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72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Four-in-Hand Knot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06157" cy="4557420"/>
          </a:xfrm>
        </p:spPr>
        <p:txBody>
          <a:bodyPr>
            <a:normAutofit lnSpcReduction="10000"/>
          </a:bodyPr>
          <a:lstStyle/>
          <a:p>
            <a:r>
              <a:rPr lang="en-GB" sz="1800" dirty="0"/>
              <a:t>Start with wide end of the tie on your right and extending a foot below narrow end.</a:t>
            </a:r>
          </a:p>
          <a:p>
            <a:r>
              <a:rPr lang="en-GB" sz="1800" dirty="0"/>
              <a:t>Cross wide end over narrow and back underneath. </a:t>
            </a:r>
          </a:p>
          <a:p>
            <a:r>
              <a:rPr lang="en-GB" sz="1800" dirty="0"/>
              <a:t>Continue around, passing wide end across front of narrow once more.</a:t>
            </a:r>
          </a:p>
          <a:p>
            <a:r>
              <a:rPr lang="en-GB" sz="1800" dirty="0"/>
              <a:t>Pass wide end up through loop. </a:t>
            </a:r>
          </a:p>
          <a:p>
            <a:r>
              <a:rPr lang="en-GB" sz="1800" dirty="0"/>
              <a:t>Holding front of knot loose with index finger, pass wide end down through loop in front.</a:t>
            </a:r>
          </a:p>
          <a:p>
            <a:r>
              <a:rPr lang="en-GB" sz="1800" dirty="0"/>
              <a:t>Remove finger and tighten knot carefully.</a:t>
            </a:r>
          </a:p>
          <a:p>
            <a:r>
              <a:rPr lang="en-GB" sz="1800" dirty="0"/>
              <a:t>Draw up tight to collar by holding narrow end and sliding knot up snug.</a:t>
            </a:r>
          </a:p>
          <a:p>
            <a:endParaRPr lang="en-GB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90F4E-0657-39BC-7C11-5C5891AC5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39" y="1690688"/>
            <a:ext cx="6024979" cy="451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4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Chapter Social Media Tips</a:t>
            </a:r>
          </a:p>
        </p:txBody>
      </p:sp>
    </p:spTree>
    <p:extLst>
      <p:ext uri="{BB962C8B-B14F-4D97-AF65-F5344CB8AC3E}">
        <p14:creationId xmlns:p14="http://schemas.microsoft.com/office/powerpoint/2010/main" val="396892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Chapter Social Media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811175" cy="4351338"/>
          </a:xfrm>
        </p:spPr>
        <p:txBody>
          <a:bodyPr>
            <a:normAutofit/>
          </a:bodyPr>
          <a:lstStyle/>
          <a:p>
            <a:r>
              <a:rPr lang="en-GB" sz="1800" dirty="0"/>
              <a:t>FFA wants to communicate with its membership, and social media is a great outlet because so many FFA members use social media.</a:t>
            </a:r>
          </a:p>
          <a:p>
            <a:r>
              <a:rPr lang="en-GB" sz="1800" dirty="0"/>
              <a:t>Facebook, Twitter, Instagram</a:t>
            </a:r>
          </a:p>
          <a:p>
            <a:r>
              <a:rPr lang="en-GB" sz="1800" dirty="0"/>
              <a:t>When posting, remember your FFA voice </a:t>
            </a:r>
            <a:r>
              <a:rPr lang="en-GB" sz="1800" dirty="0">
                <a:cs typeface="Times New Roman" panose="02020603050405020304" pitchFamily="18" charset="0"/>
              </a:rPr>
              <a:t>—</a:t>
            </a:r>
            <a:r>
              <a:rPr lang="en-GB" sz="1800" dirty="0"/>
              <a:t> a positive, respectful and inspirational tone.</a:t>
            </a:r>
          </a:p>
          <a:p>
            <a:r>
              <a:rPr lang="en-GB" sz="1800" dirty="0"/>
              <a:t>Resist the urge to reply to unkind comments; do not argue with negative comments.</a:t>
            </a:r>
          </a:p>
          <a:p>
            <a:r>
              <a:rPr lang="en-GB" sz="1800" dirty="0"/>
              <a:t>Once it’s on the internet, it’s there forever.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85A638-A6F5-3A7B-0C33-ACF232D17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948" y="1536836"/>
            <a:ext cx="4530571" cy="189216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D83F7E-ACFF-9806-6878-B864C75FA4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1" t="3096" r="1332" b="10035"/>
          <a:stretch/>
        </p:blipFill>
        <p:spPr>
          <a:xfrm>
            <a:off x="8032072" y="3659091"/>
            <a:ext cx="3378691" cy="24487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578820-13AA-9020-5E2B-D33462B31F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74" t="1894" r="6263" b="6673"/>
          <a:stretch/>
        </p:blipFill>
        <p:spPr>
          <a:xfrm>
            <a:off x="4270160" y="5123555"/>
            <a:ext cx="3509637" cy="146367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063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Chapter Social Media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en-GB" sz="1800" dirty="0"/>
              <a:t>Engage in the Conversation: Ask for feedback, use open-ended posts and reply to comments in a positive and timely manner.</a:t>
            </a:r>
          </a:p>
          <a:p>
            <a:r>
              <a:rPr lang="en-GB" sz="1800" dirty="0"/>
              <a:t>Help Guide the Posts: Encourage users to post pictures and videos of your events.</a:t>
            </a:r>
          </a:p>
          <a:p>
            <a:r>
              <a:rPr lang="en-GB" sz="1800" dirty="0"/>
              <a:t>Update Often </a:t>
            </a:r>
            <a:r>
              <a:rPr lang="en-GB" sz="1800" dirty="0">
                <a:cs typeface="Times New Roman" panose="02020603050405020304" pitchFamily="18" charset="0"/>
              </a:rPr>
              <a:t>—</a:t>
            </a:r>
            <a:r>
              <a:rPr lang="en-GB" sz="1800" dirty="0"/>
              <a:t> but not too often! Stick to two to three updates a day; try a post in the morning, afternoon and evening.</a:t>
            </a:r>
          </a:p>
          <a:p>
            <a:r>
              <a:rPr lang="en-GB" sz="1800" dirty="0"/>
              <a:t>Watch Your Tone: It’s okay to be a little less formal, but pay attention to your grammar and spelling, and avoid slang, keep it positive and don’t forget that professionals may be following your social media too.</a:t>
            </a:r>
          </a:p>
          <a:p>
            <a:r>
              <a:rPr lang="en-GB" sz="1800" dirty="0"/>
              <a:t>Customize Your Hashtag: You are encouraged to use hashtags from National FFA, but also create your own personalized to your chapter or event.</a:t>
            </a:r>
          </a:p>
          <a:p>
            <a:r>
              <a:rPr lang="en-GB" sz="1800" dirty="0"/>
              <a:t>Enlist a Team for Promotion: Posting doesn’t have to only land on one person </a:t>
            </a:r>
            <a:r>
              <a:rPr lang="en-GB" sz="1800" dirty="0">
                <a:cs typeface="Times New Roman" panose="02020603050405020304" pitchFamily="18" charset="0"/>
              </a:rPr>
              <a:t>— </a:t>
            </a:r>
            <a:r>
              <a:rPr lang="en-GB" sz="1800" dirty="0"/>
              <a:t>a chapter can create a team to help make all the posts, especially during high-traffic times or events.</a:t>
            </a:r>
          </a:p>
        </p:txBody>
      </p:sp>
    </p:spTree>
    <p:extLst>
      <p:ext uri="{BB962C8B-B14F-4D97-AF65-F5344CB8AC3E}">
        <p14:creationId xmlns:p14="http://schemas.microsoft.com/office/powerpoint/2010/main" val="1335944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6834A9C-1064-9258-D1B7-318C2A0D5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837" y="807766"/>
            <a:ext cx="6268325" cy="585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14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 (1)</Template>
  <TotalTime>5912</TotalTime>
  <Words>443</Words>
  <Application>Microsoft Office PowerPoint</Application>
  <PresentationFormat>Widescreen</PresentationFormat>
  <Paragraphs>35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Anton</vt:lpstr>
      <vt:lpstr>Arial</vt:lpstr>
      <vt:lpstr>Calibri</vt:lpstr>
      <vt:lpstr>Montserrat</vt:lpstr>
      <vt:lpstr>Office Theme</vt:lpstr>
      <vt:lpstr>Student Handbook</vt:lpstr>
      <vt:lpstr>Part 1:</vt:lpstr>
      <vt:lpstr>Windsor Knot</vt:lpstr>
      <vt:lpstr>The Four-in-Hand Knot</vt:lpstr>
      <vt:lpstr>Part 2:</vt:lpstr>
      <vt:lpstr>Chapter Social Media Tips</vt:lpstr>
      <vt:lpstr>Chapter Social Media Tips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Handbook</dc:title>
  <dc:creator>Mullins, Amanda</dc:creator>
  <cp:lastModifiedBy>Davis, Amber</cp:lastModifiedBy>
  <cp:revision>74</cp:revision>
  <dcterms:created xsi:type="dcterms:W3CDTF">2022-11-17T19:26:47Z</dcterms:created>
  <dcterms:modified xsi:type="dcterms:W3CDTF">2023-06-09T23:10:54Z</dcterms:modified>
</cp:coreProperties>
</file>