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3" r:id="rId5"/>
  </p:sldMasterIdLst>
  <p:notesMasterIdLst>
    <p:notesMasterId r:id="rId25"/>
  </p:notesMasterIdLst>
  <p:handoutMasterIdLst>
    <p:handoutMasterId r:id="rId26"/>
  </p:handoutMasterIdLst>
  <p:sldIdLst>
    <p:sldId id="520" r:id="rId6"/>
    <p:sldId id="532" r:id="rId7"/>
    <p:sldId id="533" r:id="rId8"/>
    <p:sldId id="534" r:id="rId9"/>
    <p:sldId id="529" r:id="rId10"/>
    <p:sldId id="535" r:id="rId11"/>
    <p:sldId id="536" r:id="rId12"/>
    <p:sldId id="537" r:id="rId13"/>
    <p:sldId id="538" r:id="rId14"/>
    <p:sldId id="539" r:id="rId15"/>
    <p:sldId id="540" r:id="rId16"/>
    <p:sldId id="541" r:id="rId17"/>
    <p:sldId id="542" r:id="rId18"/>
    <p:sldId id="547" r:id="rId19"/>
    <p:sldId id="548" r:id="rId20"/>
    <p:sldId id="543" r:id="rId21"/>
    <p:sldId id="544" r:id="rId22"/>
    <p:sldId id="545" r:id="rId23"/>
    <p:sldId id="546" r:id="rId24"/>
  </p:sldIdLst>
  <p:sldSz cx="9144000" cy="6858000" type="screen4x3"/>
  <p:notesSz cx="7004050" cy="9290050"/>
  <p:embeddedFontLs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Georgia" panose="02040502050405020303" pitchFamily="18" charset="0"/>
      <p:regular r:id="rId31"/>
      <p:bold r:id="rId32"/>
      <p:italic r:id="rId33"/>
      <p:boldItalic r:id="rId34"/>
    </p:embeddedFont>
  </p:embeddedFontLst>
  <p:custDataLst>
    <p:tags r:id="rId3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6" userDrawn="1">
          <p15:clr>
            <a:srgbClr val="A4A3A4"/>
          </p15:clr>
        </p15:guide>
        <p15:guide id="2" pos="220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2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9748" autoAdjust="0"/>
  </p:normalViewPr>
  <p:slideViewPr>
    <p:cSldViewPr snapToGrid="0">
      <p:cViewPr>
        <p:scale>
          <a:sx n="88" d="100"/>
          <a:sy n="88" d="100"/>
        </p:scale>
        <p:origin x="915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6"/>
        <p:guide pos="22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font" Target="fonts/font8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2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5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gs" Target="tags/tag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502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1822"/>
            <a:ext cx="5601971" cy="418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4049"/>
            <a:ext cx="7772400" cy="86113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07827"/>
            <a:ext cx="6400800" cy="6105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3753556"/>
            <a:ext cx="8229600" cy="23726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3907" y="513896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9426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898" y="108737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409416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4959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5559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13185"/>
            <a:ext cx="4038600" cy="4112978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3778"/>
            <a:ext cx="4038600" cy="4122385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4000" y="1059150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5707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42067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7629"/>
            <a:ext cx="4040188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42067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7629"/>
            <a:ext cx="4041775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0" y="1010653"/>
            <a:ext cx="7467600" cy="74079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4" name="Picture 1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00557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8358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80147" y="124924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8083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61580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6404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3926"/>
            <a:ext cx="3008313" cy="644877"/>
          </a:xfrm>
          <a:prstGeom prst="rect">
            <a:avLst/>
          </a:prstGeom>
        </p:spPr>
        <p:txBody>
          <a:bodyPr anchor="b"/>
          <a:lstStyle>
            <a:lvl1pPr algn="l">
              <a:defRPr sz="2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90222"/>
            <a:ext cx="5111750" cy="5335941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87037"/>
            <a:ext cx="3008313" cy="35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741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125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92" y="6583540"/>
            <a:ext cx="9149773" cy="274460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346749"/>
            <a:ext cx="9150866" cy="248227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50865" cy="46029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PedajVADLGw" TargetMode="External"/><Relationship Id="rId1" Type="http://schemas.openxmlformats.org/officeDocument/2006/relationships/tags" Target="../tags/tag19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All About Poultry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Poultry Body Parts</a:t>
            </a:r>
          </a:p>
          <a:p>
            <a:r>
              <a:rPr lang="en-US" dirty="0"/>
              <a:t>Types of Poultry</a:t>
            </a:r>
          </a:p>
          <a:p>
            <a:r>
              <a:rPr lang="en-US" dirty="0"/>
              <a:t>Turkey Numbers</a:t>
            </a:r>
          </a:p>
          <a:p>
            <a:r>
              <a:rPr lang="en-US" dirty="0"/>
              <a:t>Poultry History — Then vs. Now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62347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Turkey Consumed in the U.S.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16.4 pounds per </a:t>
            </a:r>
            <a:r>
              <a:rPr lang="en-US" dirty="0" smtClean="0"/>
              <a:t>person= 19-in flat 							</a:t>
            </a:r>
            <a:r>
              <a:rPr lang="en-US" smtClean="0"/>
              <a:t>screen TV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28.5% during holidays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86" y="4129997"/>
            <a:ext cx="2661555" cy="19961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088990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 Producing States in 2017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Minnesota</a:t>
            </a:r>
          </a:p>
          <a:p>
            <a:pPr lvl="1"/>
            <a:r>
              <a:rPr lang="en-US" dirty="0"/>
              <a:t>North Carolina</a:t>
            </a:r>
          </a:p>
          <a:p>
            <a:pPr lvl="1"/>
            <a:r>
              <a:rPr lang="en-US" dirty="0"/>
              <a:t>Arkansas</a:t>
            </a:r>
          </a:p>
          <a:p>
            <a:pPr lvl="1"/>
            <a:r>
              <a:rPr lang="en-US" dirty="0"/>
              <a:t>Indiana</a:t>
            </a:r>
          </a:p>
          <a:p>
            <a:pPr lvl="1"/>
            <a:r>
              <a:rPr lang="en-US" dirty="0" smtClean="0"/>
              <a:t>Missouri</a:t>
            </a:r>
          </a:p>
          <a:p>
            <a:pPr lvl="1"/>
            <a:r>
              <a:rPr lang="en-US" dirty="0" err="1" smtClean="0"/>
              <a:t>Virgina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22" y="2770414"/>
            <a:ext cx="5732077" cy="32541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544379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Egg, Eggs and More Eggs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Egg Colors</a:t>
            </a:r>
          </a:p>
          <a:p>
            <a:r>
              <a:rPr lang="en-US" dirty="0"/>
              <a:t>Egg Sizes</a:t>
            </a:r>
          </a:p>
          <a:p>
            <a:r>
              <a:rPr lang="en-US" dirty="0"/>
              <a:t>Egg Freshness</a:t>
            </a:r>
          </a:p>
          <a:p>
            <a:r>
              <a:rPr lang="en-US" dirty="0"/>
              <a:t>Egg Parts</a:t>
            </a:r>
          </a:p>
          <a:p>
            <a:r>
              <a:rPr lang="en-US" dirty="0"/>
              <a:t>Egg Hatching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225892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Egg Colors</a:t>
            </a:r>
          </a:p>
        </p:txBody>
      </p:sp>
      <p:pic>
        <p:nvPicPr>
          <p:cNvPr id="6" name="Picture 3"/>
          <p:cNvPicPr>
            <a:picLocks noGrp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14" y="1867310"/>
            <a:ext cx="4002800" cy="4202413"/>
          </a:xfrm>
          <a:prstGeom prst="rect">
            <a:avLst/>
          </a:prstGeom>
          <a:noFill/>
          <a:ln>
            <a:noFill/>
          </a:ln>
          <a:effectLst>
            <a:outerShdw dist="25400" algn="ctr" rotWithShape="0">
              <a:schemeClr val="bg2"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40" y="2468164"/>
            <a:ext cx="3005512" cy="3000703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4740166" y="3547241"/>
            <a:ext cx="762000" cy="63587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14599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"/>
          <p:cNvPicPr>
            <a:picLocks noGrp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64" y="2222938"/>
            <a:ext cx="3845143" cy="3731172"/>
          </a:xfrm>
          <a:prstGeom prst="rect">
            <a:avLst/>
          </a:prstGeom>
          <a:noFill/>
          <a:ln>
            <a:noFill/>
          </a:ln>
          <a:effectLst>
            <a:outerShdw dist="25400" algn="ctr" rotWithShape="0">
              <a:schemeClr val="bg2">
                <a:alpha val="7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27"/>
          <a:stretch/>
        </p:blipFill>
        <p:spPr>
          <a:xfrm>
            <a:off x="5244662" y="2322786"/>
            <a:ext cx="3562276" cy="3490536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4214648" y="3699641"/>
            <a:ext cx="914400" cy="7987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22342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778" y="2638096"/>
            <a:ext cx="3583348" cy="2687511"/>
          </a:xfrm>
        </p:spPr>
      </p:pic>
      <p:sp>
        <p:nvSpPr>
          <p:cNvPr id="5" name="Right Arrow 4"/>
          <p:cNvSpPr/>
          <p:nvPr/>
        </p:nvSpPr>
        <p:spPr>
          <a:xfrm>
            <a:off x="4277710" y="3673366"/>
            <a:ext cx="819807" cy="64113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98" y="2638096"/>
            <a:ext cx="3846786" cy="28850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822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Egg Parts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006" y="1638049"/>
            <a:ext cx="6051692" cy="4641799"/>
          </a:xfrm>
        </p:spPr>
      </p:pic>
      <p:sp>
        <p:nvSpPr>
          <p:cNvPr id="5" name="TextBox 4"/>
          <p:cNvSpPr txBox="1"/>
          <p:nvPr/>
        </p:nvSpPr>
        <p:spPr>
          <a:xfrm>
            <a:off x="5696607" y="1739462"/>
            <a:ext cx="1255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Shell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0138" y="2948152"/>
            <a:ext cx="1187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Yolk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16566" y="5460124"/>
            <a:ext cx="1187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Air Cell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59421" y="2585545"/>
            <a:ext cx="1382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Egg White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86455" y="5460124"/>
            <a:ext cx="1566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Shell Membrane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204940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67" y="1697421"/>
            <a:ext cx="3892620" cy="4521242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824" y="1697421"/>
            <a:ext cx="3877141" cy="4472689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Fertilized vs. Unfertilized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99887" y="1543532"/>
            <a:ext cx="2113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could become a chick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47942" y="1493599"/>
            <a:ext cx="27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Not possible to have a chick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076551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Chick Embryo Development</a:t>
            </a:r>
          </a:p>
        </p:txBody>
      </p:sp>
      <p:pic>
        <p:nvPicPr>
          <p:cNvPr id="9" name="PedajVADLGw"/>
          <p:cNvPicPr>
            <a:picLocks noGrp="1" noRot="1" noChangeAspect="1"/>
          </p:cNvPicPr>
          <p:nvPr>
            <p:ph idx="1"/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656995" y="1876097"/>
            <a:ext cx="7887915" cy="4436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8661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Habitat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“The place or environment where a plant or animal naturally or normally lives and grows.”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884549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Poultry Body Parts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226" y="1764318"/>
            <a:ext cx="3642187" cy="4526109"/>
          </a:xfrm>
        </p:spPr>
      </p:pic>
      <p:sp>
        <p:nvSpPr>
          <p:cNvPr id="5" name="TextBox 4"/>
          <p:cNvSpPr txBox="1"/>
          <p:nvPr/>
        </p:nvSpPr>
        <p:spPr>
          <a:xfrm>
            <a:off x="5959011" y="2255178"/>
            <a:ext cx="1751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Beak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6198" y="3495626"/>
            <a:ext cx="185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Wattle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4728" y="1774257"/>
            <a:ext cx="1618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Comb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8135" y="2563467"/>
            <a:ext cx="1643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Plumage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6892" y="5946368"/>
            <a:ext cx="230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Shank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109959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18" y="2290633"/>
            <a:ext cx="3013364" cy="355784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z="6000" dirty="0" smtClean="0"/>
              <a:t>Broiler Chicken</a:t>
            </a:r>
            <a:endParaRPr lang="en-US" sz="6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Poultry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320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08" y="2544183"/>
            <a:ext cx="3630202" cy="2732442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z="6000" dirty="0" smtClean="0"/>
              <a:t>Layer Chicken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1836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23944" y="2350546"/>
            <a:ext cx="3719456" cy="3474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z="6000" dirty="0" smtClean="0"/>
              <a:t>Rooster</a:t>
            </a:r>
            <a:endParaRPr lang="en-US" sz="6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4232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79712"/>
            <a:ext cx="4038600" cy="337968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z="6000" dirty="0" smtClean="0"/>
              <a:t>Chick</a:t>
            </a:r>
            <a:endParaRPr lang="en-US" sz="6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37114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9887"/>
            <a:ext cx="4038600" cy="3139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z="6000" dirty="0" smtClean="0"/>
              <a:t>Hen (Turkey)</a:t>
            </a:r>
            <a:endParaRPr lang="en-US" sz="6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9257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57200" y="2107643"/>
            <a:ext cx="4038600" cy="39238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z="6000" dirty="0" smtClean="0"/>
              <a:t>Tom (Turkey)</a:t>
            </a:r>
            <a:endParaRPr lang="en-US" sz="6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4028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Turkey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Turkeys Produced in 2017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243 million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7.5 billion </a:t>
            </a:r>
            <a:r>
              <a:rPr lang="en-US" dirty="0" smtClean="0"/>
              <a:t>pounds = 93,750 semi-trucks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0" b="22774"/>
          <a:stretch/>
        </p:blipFill>
        <p:spPr>
          <a:xfrm>
            <a:off x="4686298" y="4804677"/>
            <a:ext cx="4067629" cy="14902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104549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FFAPP" val="06XXHkOl"/>
  <p:tag name="ARTICULATE_SLIDE_COUNT" val="1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fapp">
  <a:themeElements>
    <a:clrScheme name="ffa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fa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a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77A53E-A8F8-4613-A362-6AAE3EF4D9B9}">
  <ds:schemaRefs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ffapp</Template>
  <TotalTime>12757</TotalTime>
  <Words>145</Words>
  <Application>Microsoft Office PowerPoint</Application>
  <PresentationFormat>On-screen Show (4:3)</PresentationFormat>
  <Paragraphs>56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Verdana</vt:lpstr>
      <vt:lpstr>Georgia</vt:lpstr>
      <vt:lpstr>Arial</vt:lpstr>
      <vt:lpstr>ffapp</vt:lpstr>
      <vt:lpstr>All About Poultry</vt:lpstr>
      <vt:lpstr>Poultry Body Parts</vt:lpstr>
      <vt:lpstr>Types of Poultry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Turkey Numbers</vt:lpstr>
      <vt:lpstr>PowerPoint Presentation</vt:lpstr>
      <vt:lpstr>PowerPoint Presentation</vt:lpstr>
      <vt:lpstr>Egg, Eggs and More Eggs</vt:lpstr>
      <vt:lpstr>Egg Colors</vt:lpstr>
      <vt:lpstr>PowerPoint Presentation</vt:lpstr>
      <vt:lpstr>PowerPoint Presentation</vt:lpstr>
      <vt:lpstr>Egg Parts</vt:lpstr>
      <vt:lpstr>Fertilized vs. Unfertilized</vt:lpstr>
      <vt:lpstr>Chick Embryo Development</vt:lpstr>
      <vt:lpstr>Habitat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404</cp:revision>
  <cp:lastPrinted>2019-01-23T20:44:15Z</cp:lastPrinted>
  <dcterms:created xsi:type="dcterms:W3CDTF">2007-01-30T15:01:20Z</dcterms:created>
  <dcterms:modified xsi:type="dcterms:W3CDTF">2019-06-28T15:52:17Z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26D1B727-76E3-416B-BABC-0623D74D1210</vt:lpwstr>
  </property>
  <property fmtid="{D5CDD505-2E9C-101B-9397-08002B2CF9AE}" pid="5" name="ArticulatePath">
    <vt:lpwstr>FFA-US Poultry template</vt:lpwstr>
  </property>
</Properties>
</file>