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23"/>
  </p:notesMasterIdLst>
  <p:handoutMasterIdLst>
    <p:handoutMasterId r:id="rId24"/>
  </p:handoutMasterIdLst>
  <p:sldIdLst>
    <p:sldId id="529" r:id="rId7"/>
    <p:sldId id="609" r:id="rId8"/>
    <p:sldId id="581" r:id="rId9"/>
    <p:sldId id="610" r:id="rId10"/>
    <p:sldId id="584" r:id="rId11"/>
    <p:sldId id="613" r:id="rId12"/>
    <p:sldId id="611" r:id="rId13"/>
    <p:sldId id="612" r:id="rId14"/>
    <p:sldId id="598" r:id="rId15"/>
    <p:sldId id="614" r:id="rId16"/>
    <p:sldId id="615" r:id="rId17"/>
    <p:sldId id="604" r:id="rId18"/>
    <p:sldId id="608" r:id="rId19"/>
    <p:sldId id="618" r:id="rId20"/>
    <p:sldId id="616" r:id="rId21"/>
    <p:sldId id="617" r:id="rId22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25"/>
      <p:bold r:id="rId26"/>
      <p:italic r:id="rId27"/>
      <p:boldItalic r:id="rId28"/>
    </p:embeddedFont>
    <p:embeddedFont>
      <p:font typeface="Georgia" panose="02040502050405020303" pitchFamily="18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4" autoAdjust="0"/>
    <p:restoredTop sz="94075" autoAdjust="0"/>
  </p:normalViewPr>
  <p:slideViewPr>
    <p:cSldViewPr snapToGrid="0">
      <p:cViewPr varScale="1">
        <p:scale>
          <a:sx n="64" d="100"/>
          <a:sy n="64" d="100"/>
        </p:scale>
        <p:origin x="534" y="7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7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Tab 3-4C (3)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75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1152" y="-27147"/>
            <a:ext cx="8229600" cy="981633"/>
          </a:xfrm>
        </p:spPr>
        <p:txBody>
          <a:bodyPr/>
          <a:lstStyle/>
          <a:p>
            <a:r>
              <a:rPr lang="en-US" dirty="0" smtClean="0"/>
              <a:t>Unit Two: Plant Disease </a:t>
            </a:r>
            <a:br>
              <a:rPr lang="en-US" dirty="0" smtClean="0"/>
            </a:br>
            <a:r>
              <a:rPr lang="en-US" dirty="0" smtClean="0"/>
              <a:t>and Pest Management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206752" y="993521"/>
            <a:ext cx="4754435" cy="594592"/>
          </a:xfrm>
        </p:spPr>
        <p:txBody>
          <a:bodyPr/>
          <a:lstStyle/>
          <a:p>
            <a:r>
              <a:rPr lang="en-US" dirty="0" smtClean="0"/>
              <a:t>Unit Assessment: Identification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688336" y="2279954"/>
            <a:ext cx="7555231" cy="3931603"/>
          </a:xfrm>
        </p:spPr>
        <p:txBody>
          <a:bodyPr/>
          <a:lstStyle/>
          <a:p>
            <a:r>
              <a:rPr lang="en-US" dirty="0" smtClean="0"/>
              <a:t>Review the images and fill in the information for the following items on your test paper: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Classification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Identification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Chemical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Cultural Control</a:t>
            </a:r>
          </a:p>
          <a:p>
            <a:pPr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#9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651932" y="2338862"/>
            <a:ext cx="7840136" cy="29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51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#10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25541" y="1812102"/>
            <a:ext cx="3432345" cy="32128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886" y="1812102"/>
            <a:ext cx="4816896" cy="321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50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#11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6" y="2115162"/>
            <a:ext cx="462915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672" y="2115162"/>
            <a:ext cx="354676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9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#12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51" y="2120800"/>
            <a:ext cx="3862217" cy="30330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568" y="2120800"/>
            <a:ext cx="3711926" cy="303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#13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97139" y="2022764"/>
            <a:ext cx="5207951" cy="35275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2907" y="2022764"/>
            <a:ext cx="4703461" cy="352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66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#14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1393304" y="1595663"/>
            <a:ext cx="6096528" cy="395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0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#15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1786245" y="1173892"/>
            <a:ext cx="5310646" cy="28232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245" y="3699164"/>
            <a:ext cx="5310646" cy="271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65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#1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474" y="2010496"/>
            <a:ext cx="4549118" cy="31275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68" y="2010496"/>
            <a:ext cx="4163770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39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#2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01" y="1918492"/>
            <a:ext cx="3704817" cy="28575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118" y="1918492"/>
            <a:ext cx="4286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29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963498" y="1763779"/>
            <a:ext cx="6956139" cy="29446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34" y="1763778"/>
            <a:ext cx="3756313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64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#4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432" y="2098161"/>
            <a:ext cx="4039650" cy="31665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568" y="2098161"/>
            <a:ext cx="3274864" cy="316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#5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1706164" y="1674092"/>
            <a:ext cx="5470808" cy="426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92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#6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1170289" y="1993335"/>
            <a:ext cx="6542558" cy="320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0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#7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665450" y="2054639"/>
            <a:ext cx="3324659" cy="33317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109" y="2054639"/>
            <a:ext cx="4397360" cy="333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89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#8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66" y="2033673"/>
            <a:ext cx="3471192" cy="27738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858" y="2048023"/>
            <a:ext cx="4227702" cy="275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7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D077A53E-A8F8-4613-A362-6AAE3EF4D9B9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4591BA-8E1D-48A3-BA22-AB22805475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1699BBED-78AB-40D6-AC52-804A83D00C82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20294</TotalTime>
  <Words>68</Words>
  <Application>Microsoft Office PowerPoint</Application>
  <PresentationFormat>On-screen Show (4:3)</PresentationFormat>
  <Paragraphs>24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Wingdings</vt:lpstr>
      <vt:lpstr>Verdana</vt:lpstr>
      <vt:lpstr>Georgia</vt:lpstr>
      <vt:lpstr>FFA Inservice Master</vt:lpstr>
      <vt:lpstr>Unit Two: Plant Disease  and Pest Management</vt:lpstr>
      <vt:lpstr>#1 </vt:lpstr>
      <vt:lpstr>#2</vt:lpstr>
      <vt:lpstr>#3</vt:lpstr>
      <vt:lpstr>#4</vt:lpstr>
      <vt:lpstr>#5</vt:lpstr>
      <vt:lpstr>#6</vt:lpstr>
      <vt:lpstr>#7</vt:lpstr>
      <vt:lpstr>#8</vt:lpstr>
      <vt:lpstr>#9 </vt:lpstr>
      <vt:lpstr>#10</vt:lpstr>
      <vt:lpstr>#11</vt:lpstr>
      <vt:lpstr>#12</vt:lpstr>
      <vt:lpstr>#13</vt:lpstr>
      <vt:lpstr>#14</vt:lpstr>
      <vt:lpstr>#15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Two: Plant Disease  and Pest Management</dc:title>
  <dc:creator>Information Technology</dc:creator>
  <cp:lastModifiedBy>Balzer, Ashtin</cp:lastModifiedBy>
  <cp:revision>605</cp:revision>
  <dcterms:created xsi:type="dcterms:W3CDTF">2007-01-30T15:01:20Z</dcterms:created>
  <dcterms:modified xsi:type="dcterms:W3CDTF">2017-05-01T15:36:10Z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845c470d-67fc-4543-9a15-62d877f901fa</vt:lpwstr>
  </property>
  <property fmtid="{D5CDD505-2E9C-101B-9397-08002B2CF9AE}" pid="5" name="_dlc_DocId">
    <vt:lpwstr>6HAXTY5FZTHJ-43-1602</vt:lpwstr>
  </property>
  <property fmtid="{D5CDD505-2E9C-101B-9397-08002B2CF9AE}" pid="6" name="_dlc_DocIdUrl">
    <vt:lpwstr>https://ffanet.ffa.org/sites/collaboration/edresources/_layouts/15/DocIdRedir.aspx?ID=6HAXTY5FZTHJ-43-1602, 6HAXTY5FZTHJ-43-1602</vt:lpwstr>
  </property>
</Properties>
</file>