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1" r:id="rId2"/>
    <p:sldId id="260" r:id="rId3"/>
    <p:sldId id="262" r:id="rId4"/>
    <p:sldId id="25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113FFFF7-2C88-49C1-8E7D-D80D09AE769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630C0B7-392D-415A-BF82-0249A97A402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3A9343-BC05-418F-BEFF-1DC940165B72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771937-3465-4067-BC95-0661A1B72F9F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301A4F-026F-49B1-9E6E-1DA92D06135E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CB7597-1252-434F-9F90-BE5DD26245BF}" type="slidenum">
              <a:rPr lang="en-US"/>
              <a:pPr/>
              <a:t>4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ChangeArrowheads="1"/>
          </p:cNvSpPr>
          <p:nvPr>
            <p:ph type="ctrTitle"/>
          </p:nvPr>
        </p:nvSpPr>
        <p:spPr>
          <a:xfrm>
            <a:off x="1600200" y="1676400"/>
            <a:ext cx="7543800" cy="16002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rgbClr val="FF0000"/>
                </a:solidFill>
              </a:rPr>
              <a:t>Communicating with Customers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3429000"/>
            <a:ext cx="54102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1524000" y="6858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sz="4800" b="1">
                <a:solidFill>
                  <a:srgbClr val="FF0000"/>
                </a:solidFill>
              </a:rPr>
              <a:t>Common Techniques To Improve Communication</a:t>
            </a:r>
            <a:r>
              <a:rPr lang="en-US"/>
              <a:t> 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362200" y="1676400"/>
            <a:ext cx="6248400" cy="4038600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Be </a:t>
            </a:r>
            <a:r>
              <a:rPr lang="en-US" sz="2400">
                <a:solidFill>
                  <a:schemeClr val="bg1"/>
                </a:solidFill>
              </a:rPr>
              <a:t>friendly</a:t>
            </a:r>
            <a:r>
              <a:rPr lang="en-US" sz="2400" b="0">
                <a:solidFill>
                  <a:schemeClr val="bg1"/>
                </a:solidFill>
              </a:rPr>
              <a:t> and helpful.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Be </a:t>
            </a:r>
            <a:r>
              <a:rPr lang="en-US" sz="2400">
                <a:solidFill>
                  <a:schemeClr val="bg1"/>
                </a:solidFill>
              </a:rPr>
              <a:t>energetic</a:t>
            </a:r>
            <a:r>
              <a:rPr lang="en-US" sz="2400" b="0">
                <a:solidFill>
                  <a:schemeClr val="bg1"/>
                </a:solidFill>
              </a:rPr>
              <a:t>.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Be </a:t>
            </a:r>
            <a:r>
              <a:rPr lang="en-US" sz="2400">
                <a:solidFill>
                  <a:schemeClr val="bg1"/>
                </a:solidFill>
              </a:rPr>
              <a:t>positive</a:t>
            </a:r>
            <a:r>
              <a:rPr lang="en-US" sz="2400" b="0">
                <a:solidFill>
                  <a:schemeClr val="bg1"/>
                </a:solidFill>
              </a:rPr>
              <a:t> about yourself and the business.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Be </a:t>
            </a:r>
            <a:r>
              <a:rPr lang="en-US" sz="2400">
                <a:solidFill>
                  <a:schemeClr val="bg1"/>
                </a:solidFill>
              </a:rPr>
              <a:t>interested</a:t>
            </a:r>
            <a:r>
              <a:rPr lang="en-US" sz="2400" b="0">
                <a:solidFill>
                  <a:schemeClr val="bg1"/>
                </a:solidFill>
              </a:rPr>
              <a:t> and attentive.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>
                <a:solidFill>
                  <a:schemeClr val="bg1"/>
                </a:solidFill>
              </a:rPr>
              <a:t>Listen</a:t>
            </a:r>
            <a:r>
              <a:rPr lang="en-US" sz="2400" b="0">
                <a:solidFill>
                  <a:schemeClr val="bg1"/>
                </a:solidFill>
              </a:rPr>
              <a:t> to the customer.</a:t>
            </a:r>
            <a:r>
              <a:rPr lang="en-US" b="0">
                <a:solidFill>
                  <a:schemeClr val="bg1"/>
                </a:solidFill>
              </a:rPr>
              <a:t> </a:t>
            </a:r>
          </a:p>
          <a:p>
            <a:endParaRPr lang="en-US" sz="2400" b="0">
              <a:solidFill>
                <a:schemeClr val="bg1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50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xfrm>
            <a:off x="1524000" y="152400"/>
            <a:ext cx="7620000" cy="1295400"/>
          </a:xfrm>
          <a:noFill/>
          <a:ln/>
        </p:spPr>
        <p:txBody>
          <a:bodyPr/>
          <a:lstStyle/>
          <a:p>
            <a:pPr algn="ctr"/>
            <a:r>
              <a:rPr lang="en-US" sz="4800" b="1">
                <a:solidFill>
                  <a:srgbClr val="FF0000"/>
                </a:solidFill>
              </a:rPr>
              <a:t>Good Non-Verbal Communication</a:t>
            </a:r>
            <a:r>
              <a:rPr lang="en-US"/>
              <a:t> </a:t>
            </a:r>
          </a:p>
        </p:txBody>
      </p:sp>
      <p:sp>
        <p:nvSpPr>
          <p:cNvPr id="73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1371600"/>
            <a:ext cx="7391400" cy="5257800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/>
              <a:t> </a:t>
            </a:r>
            <a:r>
              <a:rPr lang="en-US" sz="2400" b="0">
                <a:solidFill>
                  <a:schemeClr val="bg1"/>
                </a:solidFill>
              </a:rPr>
              <a:t>Smiling and making eye contact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 Being neat and clean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 Nodding head in agreement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Listening to the customer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 Approach the customer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 Standing upright and acting interested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Putting down other things to help a customer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 Being friendly</a:t>
            </a:r>
            <a:r>
              <a:rPr lang="en-US" sz="24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400800"/>
            <a:ext cx="996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1600200" y="609600"/>
            <a:ext cx="7620000" cy="1371600"/>
          </a:xfrm>
          <a:noFill/>
          <a:ln/>
        </p:spPr>
        <p:txBody>
          <a:bodyPr/>
          <a:lstStyle/>
          <a:p>
            <a:pPr algn="ctr"/>
            <a:r>
              <a:rPr lang="en-US" sz="4800" b="1">
                <a:solidFill>
                  <a:srgbClr val="FF0000"/>
                </a:solidFill>
              </a:rPr>
              <a:t>Four Steps To Handle Complaints</a:t>
            </a:r>
            <a:r>
              <a:rPr lang="en-US" sz="4800"/>
              <a:t> 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905000" y="2057400"/>
            <a:ext cx="6705600" cy="4419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Be </a:t>
            </a:r>
            <a:r>
              <a:rPr lang="en-US" sz="2400">
                <a:solidFill>
                  <a:schemeClr val="bg1"/>
                </a:solidFill>
              </a:rPr>
              <a:t>friendly and apologize</a:t>
            </a:r>
            <a:r>
              <a:rPr lang="en-US" sz="2400" b="0">
                <a:solidFill>
                  <a:schemeClr val="bg1"/>
                </a:solidFill>
              </a:rPr>
              <a:t> for the mistake or problem.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Have the </a:t>
            </a:r>
            <a:r>
              <a:rPr lang="en-US" sz="2400">
                <a:solidFill>
                  <a:schemeClr val="bg1"/>
                </a:solidFill>
              </a:rPr>
              <a:t>customer explain</a:t>
            </a:r>
            <a:r>
              <a:rPr lang="en-US" sz="2400" b="0">
                <a:solidFill>
                  <a:schemeClr val="bg1"/>
                </a:solidFill>
              </a:rPr>
              <a:t> the problem and what the customer would like to happen.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Tell the customer you will </a:t>
            </a:r>
            <a:r>
              <a:rPr lang="en-US" sz="2400">
                <a:solidFill>
                  <a:schemeClr val="bg1"/>
                </a:solidFill>
              </a:rPr>
              <a:t>help resolve the problem</a:t>
            </a:r>
            <a:r>
              <a:rPr lang="en-US" sz="2400" b="0">
                <a:solidFill>
                  <a:schemeClr val="bg1"/>
                </a:solidFill>
              </a:rPr>
              <a:t> immediately.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>
                <a:solidFill>
                  <a:schemeClr val="bg1"/>
                </a:solidFill>
              </a:rPr>
              <a:t>Solve the problem</a:t>
            </a:r>
            <a:r>
              <a:rPr lang="en-US" sz="2400" b="0">
                <a:solidFill>
                  <a:schemeClr val="bg1"/>
                </a:solidFill>
              </a:rPr>
              <a:t> or get a manager who can solve the problem.</a:t>
            </a:r>
            <a:endParaRPr lang="en-US" sz="1800" b="0">
              <a:solidFill>
                <a:schemeClr val="bg1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50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B1F2DF-2E33-44C0-9ADF-C12A0B0A3BA0}"/>
</file>

<file path=customXml/itemProps2.xml><?xml version="1.0" encoding="utf-8"?>
<ds:datastoreItem xmlns:ds="http://schemas.openxmlformats.org/officeDocument/2006/customXml" ds:itemID="{B8CBFCC1-8717-48BD-8ED6-A7403A0AD492}"/>
</file>

<file path=customXml/itemProps3.xml><?xml version="1.0" encoding="utf-8"?>
<ds:datastoreItem xmlns:ds="http://schemas.openxmlformats.org/officeDocument/2006/customXml" ds:itemID="{10A03F47-4B18-4E2A-B275-226482D1A71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</TotalTime>
  <Words>144</Words>
  <Application>Microsoft PowerPoint</Application>
  <PresentationFormat>On-screen Show (4:3)</PresentationFormat>
  <Paragraphs>32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Times New Roman</vt:lpstr>
      <vt:lpstr>Arial</vt:lpstr>
      <vt:lpstr>Lucida Calligraphy</vt:lpstr>
      <vt:lpstr>Wingdings</vt:lpstr>
      <vt:lpstr>LK Template</vt:lpstr>
      <vt:lpstr>Communicating with Customers</vt:lpstr>
      <vt:lpstr>Common Techniques To Improve Communication </vt:lpstr>
      <vt:lpstr>Good Non-Verbal Communication </vt:lpstr>
      <vt:lpstr>Four Steps To Handle Complaints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10</cp:revision>
  <cp:lastPrinted>1601-01-01T00:00:00Z</cp:lastPrinted>
  <dcterms:created xsi:type="dcterms:W3CDTF">2003-11-25T06:13:37Z</dcterms:created>
  <dcterms:modified xsi:type="dcterms:W3CDTF">2008-01-02T20:15:24Z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