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60" r:id="rId2"/>
    <p:sldId id="257" r:id="rId3"/>
    <p:sldId id="256" r:id="rId4"/>
    <p:sldId id="259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7" autoAdjust="0"/>
    <p:restoredTop sz="94683" autoAdjust="0"/>
  </p:normalViewPr>
  <p:slideViewPr>
    <p:cSldViewPr>
      <p:cViewPr varScale="1">
        <p:scale>
          <a:sx n="100" d="100"/>
          <a:sy n="100" d="100"/>
        </p:scale>
        <p:origin x="-102" y="-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142B541D-675E-4FF7-865C-268CE449491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58F58AE8-DA06-4F8D-9B9B-C3F090AF6A7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6222C3-CCBD-4572-A3D1-39CDE06FB24D}" type="slidenum">
              <a:rPr lang="en-US"/>
              <a:pPr/>
              <a:t>1</a:t>
            </a:fld>
            <a:endParaRPr lang="en-US"/>
          </a:p>
        </p:txBody>
      </p:sp>
      <p:sp>
        <p:nvSpPr>
          <p:cNvPr id="706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8DAA2B-CF28-43BC-8946-7B17F365CF28}" type="slidenum">
              <a:rPr lang="en-US"/>
              <a:pPr/>
              <a:t>2</a:t>
            </a:fld>
            <a:endParaRPr lang="en-US"/>
          </a:p>
        </p:txBody>
      </p:sp>
      <p:sp>
        <p:nvSpPr>
          <p:cNvPr id="716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E5AC9C-E3E0-4537-9417-6B0E42EA41B9}" type="slidenum">
              <a:rPr lang="en-US"/>
              <a:pPr/>
              <a:t>3</a:t>
            </a:fld>
            <a:endParaRPr lang="en-US"/>
          </a:p>
        </p:txBody>
      </p:sp>
      <p:sp>
        <p:nvSpPr>
          <p:cNvPr id="727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9940D7-5F19-4977-A2E1-2ED12D077F15}" type="slidenum">
              <a:rPr lang="en-US"/>
              <a:pPr/>
              <a:t>4</a:t>
            </a:fld>
            <a:endParaRPr lang="en-US"/>
          </a:p>
        </p:txBody>
      </p:sp>
      <p:sp>
        <p:nvSpPr>
          <p:cNvPr id="737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68610" name="Rectangle 2"/>
          <p:cNvSpPr>
            <a:spLocks noChangeArrowheads="1"/>
          </p:cNvSpPr>
          <p:nvPr>
            <p:ph type="ctrTitle"/>
          </p:nvPr>
        </p:nvSpPr>
        <p:spPr>
          <a:noFill/>
          <a:ln/>
        </p:spPr>
        <p:txBody>
          <a:bodyPr/>
          <a:lstStyle/>
          <a:p>
            <a:r>
              <a:rPr lang="en-US">
                <a:solidFill>
                  <a:srgbClr val="000000"/>
                </a:solidFill>
              </a:rPr>
              <a:t>Collaborative Relationships</a:t>
            </a:r>
          </a:p>
        </p:txBody>
      </p:sp>
      <p:sp>
        <p:nvSpPr>
          <p:cNvPr id="68611" name="Rectangle 3"/>
          <p:cNvSpPr>
            <a:spLocks noChangeArrowheads="1"/>
          </p:cNvSpPr>
          <p:nvPr>
            <p:ph type="subTitle" idx="1"/>
          </p:nvPr>
        </p:nvSpPr>
        <p:spPr>
          <a:xfrm>
            <a:off x="1676400" y="2971800"/>
            <a:ext cx="5410200" cy="1752600"/>
          </a:xfrm>
          <a:noFill/>
          <a:ln/>
        </p:spPr>
        <p:txBody>
          <a:bodyPr/>
          <a:lstStyle/>
          <a:p>
            <a:pPr algn="ctr"/>
            <a:r>
              <a:rPr lang="en-US">
                <a:solidFill>
                  <a:srgbClr val="000000"/>
                </a:solidFill>
              </a:rPr>
              <a:t>How do I build relationships with others?</a:t>
            </a:r>
          </a:p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WE 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62</a:t>
            </a:r>
          </a:p>
        </p:txBody>
      </p:sp>
      <p:pic>
        <p:nvPicPr>
          <p:cNvPr id="68614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4160838"/>
            <a:ext cx="3429000" cy="26971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xfrm>
            <a:off x="1447800" y="0"/>
            <a:ext cx="7696200" cy="12954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There were 38 authors representing 12 states</a:t>
            </a:r>
            <a:r>
              <a:rPr lang="en-US" b="1"/>
              <a:t> 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524000" y="1600200"/>
            <a:ext cx="8077200" cy="46482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1200" u="sng">
                <a:solidFill>
                  <a:srgbClr val="000000"/>
                </a:solidFill>
                <a:cs typeface="Times New Roman" pitchFamily="18" charset="0"/>
              </a:rPr>
              <a:t>New Hampshire</a:t>
            </a: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		</a:t>
            </a:r>
            <a:r>
              <a:rPr lang="en-US" sz="1200" u="sng">
                <a:solidFill>
                  <a:srgbClr val="000000"/>
                </a:solidFill>
                <a:cs typeface="Times New Roman" pitchFamily="18" charset="0"/>
              </a:rPr>
              <a:t>Pennsylvania</a:t>
            </a:r>
            <a:r>
              <a:rPr lang="en-US" sz="1200">
                <a:solidFill>
                  <a:srgbClr val="000000"/>
                </a:solidFill>
                <a:cs typeface="Times New Roman" pitchFamily="18" charset="0"/>
              </a:rPr>
              <a:t>	</a:t>
            </a: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	</a:t>
            </a:r>
            <a:r>
              <a:rPr lang="en-US" sz="1200" u="sng">
                <a:solidFill>
                  <a:srgbClr val="000000"/>
                </a:solidFill>
                <a:cs typeface="Times New Roman" pitchFamily="18" charset="0"/>
              </a:rPr>
              <a:t>Virginia</a:t>
            </a:r>
            <a:endParaRPr lang="en-US" sz="1200">
              <a:solidFill>
                <a:srgbClr val="000000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John Langdon		Benjamin Franklin		John Blair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Nicholas Gilman		Thomas Mifflin		James Madison, Jr.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				Robert Morris			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u="sng">
                <a:solidFill>
                  <a:srgbClr val="000000"/>
                </a:solidFill>
                <a:cs typeface="Times New Roman" pitchFamily="18" charset="0"/>
              </a:rPr>
              <a:t>Massachusetts</a:t>
            </a: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		George Clymer		</a:t>
            </a:r>
            <a:r>
              <a:rPr lang="en-US" sz="1200" u="sng">
                <a:solidFill>
                  <a:srgbClr val="000000"/>
                </a:solidFill>
                <a:cs typeface="Times New Roman" pitchFamily="18" charset="0"/>
              </a:rPr>
              <a:t>North Carolina</a:t>
            </a:r>
            <a:endParaRPr lang="en-US" sz="1200">
              <a:solidFill>
                <a:srgbClr val="000000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Rufus King			Thomas FitzSimons		William Blount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Nathaniel Gorham		Jared Ingersoll		Richard Dobbs Spaight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				Gouverneur Morris		Hugh Williamson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u="sng">
                <a:solidFill>
                  <a:srgbClr val="000000"/>
                </a:solidFill>
                <a:cs typeface="Times New Roman" pitchFamily="18" charset="0"/>
              </a:rPr>
              <a:t>Connecticut</a:t>
            </a: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			James Wilson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Roger Sherman		</a:t>
            </a:r>
            <a:r>
              <a:rPr lang="en-US" sz="1200" u="sng">
                <a:solidFill>
                  <a:srgbClr val="000000"/>
                </a:solidFill>
                <a:cs typeface="Times New Roman" pitchFamily="18" charset="0"/>
              </a:rPr>
              <a:t>Delaware</a:t>
            </a: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			</a:t>
            </a:r>
            <a:r>
              <a:rPr lang="en-US" sz="1200" u="sng">
                <a:solidFill>
                  <a:srgbClr val="000000"/>
                </a:solidFill>
                <a:cs typeface="Times New Roman" pitchFamily="18" charset="0"/>
              </a:rPr>
              <a:t>South Carolina</a:t>
            </a:r>
            <a:endParaRPr lang="en-US" sz="1200">
              <a:solidFill>
                <a:srgbClr val="000000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William Samuel Johnson		George Read			John Rutledge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				Gunning Bedford, Jr.		Charles Cotesworth Pickney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u="sng">
                <a:solidFill>
                  <a:srgbClr val="000000"/>
                </a:solidFill>
                <a:cs typeface="Times New Roman" pitchFamily="18" charset="0"/>
              </a:rPr>
              <a:t>New York</a:t>
            </a: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			John Dickinson		Charles Pickney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Alexander Hamilton		Richard Bassett		Pierce Butler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				Jacob Broom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u="sng">
                <a:solidFill>
                  <a:srgbClr val="000000"/>
                </a:solidFill>
                <a:cs typeface="Times New Roman" pitchFamily="18" charset="0"/>
              </a:rPr>
              <a:t>New Jersey</a:t>
            </a: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						</a:t>
            </a:r>
            <a:r>
              <a:rPr lang="en-US" sz="1200" u="sng">
                <a:solidFill>
                  <a:srgbClr val="000000"/>
                </a:solidFill>
                <a:cs typeface="Times New Roman" pitchFamily="18" charset="0"/>
              </a:rPr>
              <a:t>Georgia</a:t>
            </a:r>
            <a:endParaRPr lang="en-US" sz="1200">
              <a:solidFill>
                <a:srgbClr val="000000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William Livingston		</a:t>
            </a:r>
            <a:r>
              <a:rPr lang="en-US" sz="1200" u="sng">
                <a:solidFill>
                  <a:srgbClr val="000000"/>
                </a:solidFill>
                <a:cs typeface="Times New Roman" pitchFamily="18" charset="0"/>
              </a:rPr>
              <a:t>Maryland</a:t>
            </a: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			William Few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David Brearley		James Mc Henry		Abraham Baldwin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William Paterson		Daniel Carroll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Jonathan Dayton		Dan of St. Thomas Jenifer</a:t>
            </a:r>
            <a:r>
              <a:rPr lang="en-US" sz="1000">
                <a:solidFill>
                  <a:srgbClr val="000000"/>
                </a:solidFill>
                <a:cs typeface="Times New Roman" pitchFamily="18" charset="0"/>
              </a:rPr>
              <a:t>		</a:t>
            </a:r>
            <a:r>
              <a:rPr lang="en-US" sz="1000">
                <a:solidFill>
                  <a:srgbClr val="000000"/>
                </a:solidFill>
              </a:rPr>
              <a:t> </a:t>
            </a:r>
          </a:p>
          <a:p>
            <a:pPr>
              <a:lnSpc>
                <a:spcPct val="90000"/>
              </a:lnSpc>
            </a:pPr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096000"/>
            <a:ext cx="1065213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 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Approach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62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ChangeArrowheads="1"/>
          </p:cNvSpPr>
          <p:nvPr>
            <p:ph type="ctrTitle"/>
          </p:nvPr>
        </p:nvSpPr>
        <p:spPr>
          <a:noFill/>
          <a:ln/>
        </p:spPr>
        <p:txBody>
          <a:bodyPr/>
          <a:lstStyle/>
          <a:p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Collaboration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>
            <p:ph type="subTitle" idx="1"/>
          </p:nvPr>
        </p:nvSpPr>
        <p:spPr>
          <a:xfrm>
            <a:off x="2286000" y="2971800"/>
            <a:ext cx="6172200" cy="1752600"/>
          </a:xfrm>
          <a:noFill/>
          <a:ln/>
        </p:spPr>
        <p:txBody>
          <a:bodyPr/>
          <a:lstStyle/>
          <a:p>
            <a:pPr eaLnBrk="0" hangingPunct="0"/>
            <a:r>
              <a:rPr lang="en-US" b="0">
                <a:solidFill>
                  <a:srgbClr val="000000"/>
                </a:solidFill>
                <a:cs typeface="Times New Roman" pitchFamily="18" charset="0"/>
              </a:rPr>
              <a:t>to 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work jointly</a:t>
            </a:r>
            <a:r>
              <a:rPr lang="en-US" b="0">
                <a:solidFill>
                  <a:srgbClr val="000000"/>
                </a:solidFill>
                <a:cs typeface="Times New Roman" pitchFamily="18" charset="0"/>
              </a:rPr>
              <a:t> with others in an intellectual endeavor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62 TM 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xfrm>
            <a:off x="1524000" y="304800"/>
            <a:ext cx="7620000" cy="12192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Characteristics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 of </a:t>
            </a:r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collaborative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relationships</a:t>
            </a:r>
            <a:r>
              <a:rPr lang="en-US"/>
              <a:t> 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2209800" y="1905000"/>
            <a:ext cx="6248400" cy="41148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Willing to </a:t>
            </a: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share ideas</a:t>
            </a:r>
            <a:r>
              <a:rPr lang="en-US" sz="2400" b="0">
                <a:solidFill>
                  <a:srgbClr val="FF0000"/>
                </a:solidFill>
                <a:cs typeface="Times New Roman" pitchFamily="18" charset="0"/>
              </a:rPr>
              <a:t/>
            </a:r>
            <a:br>
              <a:rPr lang="en-US" sz="2400" b="0">
                <a:solidFill>
                  <a:srgbClr val="FF0000"/>
                </a:solidFill>
                <a:cs typeface="Times New Roman" pitchFamily="18" charset="0"/>
              </a:rPr>
            </a:br>
            <a:endParaRPr lang="en-US" sz="2400" b="0">
              <a:solidFill>
                <a:srgbClr val="FF0000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Willing to </a:t>
            </a: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listen to others</a:t>
            </a:r>
            <a:r>
              <a:rPr lang="en-US" sz="2400" b="0">
                <a:solidFill>
                  <a:srgbClr val="FF0000"/>
                </a:solidFill>
                <a:cs typeface="Times New Roman" pitchFamily="18" charset="0"/>
              </a:rPr>
              <a:t> ideas</a:t>
            </a:r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/>
            </a:r>
            <a:br>
              <a:rPr lang="en-US" sz="2400" b="0">
                <a:solidFill>
                  <a:srgbClr val="000000"/>
                </a:solidFill>
                <a:cs typeface="Times New Roman" pitchFamily="18" charset="0"/>
              </a:rPr>
            </a:br>
            <a:endParaRPr lang="en-US" sz="2400" b="0">
              <a:solidFill>
                <a:srgbClr val="000000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  <a:buClr>
                <a:srgbClr val="000000"/>
              </a:buClr>
              <a:buFont typeface="Wingdings" pitchFamily="2" charset="2"/>
              <a:buChar char="§"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Open-minded</a:t>
            </a:r>
            <a:r>
              <a:rPr lang="en-US" sz="2400" b="0">
                <a:solidFill>
                  <a:srgbClr val="FF0000"/>
                </a:solidFill>
                <a:cs typeface="Times New Roman" pitchFamily="18" charset="0"/>
              </a:rPr>
              <a:t/>
            </a:r>
            <a:br>
              <a:rPr lang="en-US" sz="2400" b="0">
                <a:solidFill>
                  <a:srgbClr val="FF0000"/>
                </a:solidFill>
                <a:cs typeface="Times New Roman" pitchFamily="18" charset="0"/>
              </a:rPr>
            </a:br>
            <a:endParaRPr lang="en-US" sz="2400" b="0">
              <a:solidFill>
                <a:srgbClr val="FF0000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  <a:buClr>
                <a:srgbClr val="000000"/>
              </a:buClr>
              <a:buFont typeface="Wingdings" pitchFamily="2" charset="2"/>
              <a:buChar char="§"/>
            </a:pPr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Willing to </a:t>
            </a: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compromise</a:t>
            </a:r>
            <a:r>
              <a:rPr lang="en-US" sz="2400" b="0">
                <a:solidFill>
                  <a:srgbClr val="FF0000"/>
                </a:solidFill>
                <a:cs typeface="Times New Roman" pitchFamily="18" charset="0"/>
              </a:rPr>
              <a:t/>
            </a:r>
            <a:br>
              <a:rPr lang="en-US" sz="2400" b="0">
                <a:solidFill>
                  <a:srgbClr val="FF0000"/>
                </a:solidFill>
                <a:cs typeface="Times New Roman" pitchFamily="18" charset="0"/>
              </a:rPr>
            </a:br>
            <a:endParaRPr lang="en-US" sz="2400" b="0">
              <a:solidFill>
                <a:srgbClr val="FF0000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  <a:buClr>
                <a:srgbClr val="000000"/>
              </a:buClr>
              <a:buFont typeface="Wingdings" pitchFamily="2" charset="2"/>
              <a:buChar char="§"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Organization</a:t>
            </a:r>
            <a:r>
              <a:rPr lang="en-US" sz="2400">
                <a:solidFill>
                  <a:srgbClr val="000000"/>
                </a:solidFill>
                <a:cs typeface="Times New Roman" pitchFamily="18" charset="0"/>
              </a:rPr>
              <a:t/>
            </a:r>
            <a:br>
              <a:rPr lang="en-US" sz="2400">
                <a:solidFill>
                  <a:srgbClr val="000000"/>
                </a:solidFill>
                <a:cs typeface="Times New Roman" pitchFamily="18" charset="0"/>
              </a:rPr>
            </a:br>
            <a:endParaRPr lang="en-US" sz="2400">
              <a:solidFill>
                <a:srgbClr val="000000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  <a:buClr>
                <a:srgbClr val="000000"/>
              </a:buClr>
              <a:buFont typeface="Wingdings" pitchFamily="2" charset="2"/>
              <a:buChar char="§"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Participation</a:t>
            </a:r>
          </a:p>
          <a:p>
            <a:pPr>
              <a:lnSpc>
                <a:spcPct val="90000"/>
              </a:lnSpc>
            </a:pPr>
            <a:endParaRPr lang="en-US" sz="2000" b="0">
              <a:solidFill>
                <a:srgbClr val="FF0000"/>
              </a:solidFill>
            </a:endParaRP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0960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62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F3AC017-F81C-4C25-9733-7847172D669A}"/>
</file>

<file path=customXml/itemProps2.xml><?xml version="1.0" encoding="utf-8"?>
<ds:datastoreItem xmlns:ds="http://schemas.openxmlformats.org/officeDocument/2006/customXml" ds:itemID="{CC2EBCB8-07A1-4F61-8F6F-F7D4A241D97B}"/>
</file>

<file path=customXml/itemProps3.xml><?xml version="1.0" encoding="utf-8"?>
<ds:datastoreItem xmlns:ds="http://schemas.openxmlformats.org/officeDocument/2006/customXml" ds:itemID="{AAD6F9C1-F1DA-40E9-B8BC-00C1858EB95E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</TotalTime>
  <Words>173</Words>
  <Application>Microsoft PowerPoint</Application>
  <PresentationFormat>On-screen Show (4:3)</PresentationFormat>
  <Paragraphs>41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Times New Roman</vt:lpstr>
      <vt:lpstr>Arial</vt:lpstr>
      <vt:lpstr>Lucida Calligraphy</vt:lpstr>
      <vt:lpstr>Wingdings</vt:lpstr>
      <vt:lpstr>LK Template</vt:lpstr>
      <vt:lpstr>Collaborative Relationships</vt:lpstr>
      <vt:lpstr>There were 38 authors representing 12 states </vt:lpstr>
      <vt:lpstr>Collaboration</vt:lpstr>
      <vt:lpstr>Characteristics of collaborative relationships 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10</cp:revision>
  <cp:lastPrinted>1601-01-01T00:00:00Z</cp:lastPrinted>
  <dcterms:created xsi:type="dcterms:W3CDTF">2003-11-25T06:13:37Z</dcterms:created>
  <dcterms:modified xsi:type="dcterms:W3CDTF">2008-01-03T15:29:07Z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