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8" r:id="rId5"/>
    <p:sldId id="271" r:id="rId6"/>
    <p:sldId id="274" r:id="rId7"/>
    <p:sldId id="275" r:id="rId8"/>
    <p:sldId id="276" r:id="rId9"/>
    <p:sldId id="277" r:id="rId10"/>
    <p:sldId id="278" r:id="rId11"/>
    <p:sldId id="281" r:id="rId12"/>
    <p:sldId id="279" r:id="rId13"/>
    <p:sldId id="280" r:id="rId14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mumaw" initials="k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555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A2630A-D0FB-40BD-85B3-002809C3BD37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93B952AE-F2EF-4436-97C5-35F73FD4F990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Instruction</a:t>
          </a:r>
        </a:p>
      </dgm:t>
    </dgm:pt>
    <dgm:pt modelId="{B947B7F1-F847-4880-9643-02F10898D801}" type="parTrans" cxnId="{66352942-40E6-4464-9003-C034E24D5056}">
      <dgm:prSet/>
      <dgm:spPr/>
      <dgm:t>
        <a:bodyPr/>
        <a:lstStyle/>
        <a:p>
          <a:endParaRPr lang="en-US"/>
        </a:p>
      </dgm:t>
    </dgm:pt>
    <dgm:pt modelId="{4330276A-F2C3-4CE1-9751-AB07374C7E85}" type="sibTrans" cxnId="{66352942-40E6-4464-9003-C034E24D5056}">
      <dgm:prSet/>
      <dgm:spPr/>
      <dgm:t>
        <a:bodyPr/>
        <a:lstStyle/>
        <a:p>
          <a:endParaRPr lang="en-US"/>
        </a:p>
      </dgm:t>
    </dgm:pt>
    <dgm:pt modelId="{3B5A1606-AAFE-4079-B513-F9FAB0F1E19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   FFA</a:t>
          </a:r>
        </a:p>
      </dgm:t>
    </dgm:pt>
    <dgm:pt modelId="{68AC5E30-19BA-45AA-8361-38D6BA96E43B}" type="parTrans" cxnId="{7B0A3DFB-9CEB-42ED-BFFC-EB6416859137}">
      <dgm:prSet/>
      <dgm:spPr/>
      <dgm:t>
        <a:bodyPr/>
        <a:lstStyle/>
        <a:p>
          <a:endParaRPr lang="en-US"/>
        </a:p>
      </dgm:t>
    </dgm:pt>
    <dgm:pt modelId="{1DC5E736-C292-4200-909F-EB441AA46266}" type="sibTrans" cxnId="{7B0A3DFB-9CEB-42ED-BFFC-EB6416859137}">
      <dgm:prSet/>
      <dgm:spPr/>
      <dgm:t>
        <a:bodyPr/>
        <a:lstStyle/>
        <a:p>
          <a:endParaRPr lang="en-US"/>
        </a:p>
      </dgm:t>
    </dgm:pt>
    <dgm:pt modelId="{B09A2A95-68DA-4703-BE6C-3328553BD69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SAE  </a:t>
          </a:r>
        </a:p>
      </dgm:t>
    </dgm:pt>
    <dgm:pt modelId="{0DE4BF88-B255-4B02-9EFC-85F443336C20}" type="parTrans" cxnId="{8759F502-6C1F-4EE8-A8E6-54A8357F20D7}">
      <dgm:prSet/>
      <dgm:spPr/>
      <dgm:t>
        <a:bodyPr/>
        <a:lstStyle/>
        <a:p>
          <a:endParaRPr lang="en-US"/>
        </a:p>
      </dgm:t>
    </dgm:pt>
    <dgm:pt modelId="{897EC625-066F-45D5-8C8C-9628A5B6F3E7}" type="sibTrans" cxnId="{8759F502-6C1F-4EE8-A8E6-54A8357F20D7}">
      <dgm:prSet/>
      <dgm:spPr/>
      <dgm:t>
        <a:bodyPr/>
        <a:lstStyle/>
        <a:p>
          <a:endParaRPr lang="en-US"/>
        </a:p>
      </dgm:t>
    </dgm:pt>
    <dgm:pt modelId="{793D3C3F-3D7A-492D-A8FF-1E320781EFEE}" type="pres">
      <dgm:prSet presAssocID="{40A2630A-D0FB-40BD-85B3-002809C3BD37}" presName="compositeShape" presStyleCnt="0">
        <dgm:presLayoutVars>
          <dgm:chMax val="7"/>
          <dgm:dir/>
          <dgm:resizeHandles val="exact"/>
        </dgm:presLayoutVars>
      </dgm:prSet>
      <dgm:spPr/>
    </dgm:pt>
    <dgm:pt modelId="{07BEB8FF-796E-4F04-86EA-580A21919732}" type="pres">
      <dgm:prSet presAssocID="{93B952AE-F2EF-4436-97C5-35F73FD4F990}" presName="circ1" presStyleLbl="vennNode1" presStyleIdx="0" presStyleCnt="3" custLinFactNeighborX="474" custLinFactNeighborY="6210"/>
      <dgm:spPr/>
      <dgm:t>
        <a:bodyPr/>
        <a:lstStyle/>
        <a:p>
          <a:endParaRPr lang="en-US"/>
        </a:p>
      </dgm:t>
    </dgm:pt>
    <dgm:pt modelId="{01D8EA29-8E29-4E2B-B0F6-FAF539882E76}" type="pres">
      <dgm:prSet presAssocID="{93B952AE-F2EF-4436-97C5-35F73FD4F990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AFB84D-43CF-4B8E-8FF1-FF73E31F0356}" type="pres">
      <dgm:prSet presAssocID="{3B5A1606-AAFE-4079-B513-F9FAB0F1E19A}" presName="circ2" presStyleLbl="vennNode1" presStyleIdx="1" presStyleCnt="3" custLinFactNeighborX="-7807" custLinFactNeighborY="-7914"/>
      <dgm:spPr/>
      <dgm:t>
        <a:bodyPr/>
        <a:lstStyle/>
        <a:p>
          <a:endParaRPr lang="en-US"/>
        </a:p>
      </dgm:t>
    </dgm:pt>
    <dgm:pt modelId="{05784AC0-1417-41B4-A2D5-C2199FA90EE7}" type="pres">
      <dgm:prSet presAssocID="{3B5A1606-AAFE-4079-B513-F9FAB0F1E19A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41755EE-604A-457A-9C3B-6B901326C797}" type="pres">
      <dgm:prSet presAssocID="{B09A2A95-68DA-4703-BE6C-3328553BD69B}" presName="circ3" presStyleLbl="vennNode1" presStyleIdx="2" presStyleCnt="3" custLinFactNeighborX="5888" custLinFactNeighborY="-6290"/>
      <dgm:spPr/>
      <dgm:t>
        <a:bodyPr/>
        <a:lstStyle/>
        <a:p>
          <a:endParaRPr lang="en-US"/>
        </a:p>
      </dgm:t>
    </dgm:pt>
    <dgm:pt modelId="{BCB734BA-2CB7-435F-8B32-9C4A98DB45CA}" type="pres">
      <dgm:prSet presAssocID="{B09A2A95-68DA-4703-BE6C-3328553BD69B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8D274EB-9D31-49FB-A108-F7321BFC0579}" type="presOf" srcId="{B09A2A95-68DA-4703-BE6C-3328553BD69B}" destId="{E41755EE-604A-457A-9C3B-6B901326C797}" srcOrd="0" destOrd="0" presId="urn:microsoft.com/office/officeart/2005/8/layout/venn1"/>
    <dgm:cxn modelId="{66352942-40E6-4464-9003-C034E24D5056}" srcId="{40A2630A-D0FB-40BD-85B3-002809C3BD37}" destId="{93B952AE-F2EF-4436-97C5-35F73FD4F990}" srcOrd="0" destOrd="0" parTransId="{B947B7F1-F847-4880-9643-02F10898D801}" sibTransId="{4330276A-F2C3-4CE1-9751-AB07374C7E85}"/>
    <dgm:cxn modelId="{8466A037-D5F8-440D-B4EC-22410496C004}" type="presOf" srcId="{3B5A1606-AAFE-4079-B513-F9FAB0F1E19A}" destId="{05784AC0-1417-41B4-A2D5-C2199FA90EE7}" srcOrd="1" destOrd="0" presId="urn:microsoft.com/office/officeart/2005/8/layout/venn1"/>
    <dgm:cxn modelId="{A09D8050-ACDE-450B-8460-686575E7FAFB}" type="presOf" srcId="{B09A2A95-68DA-4703-BE6C-3328553BD69B}" destId="{BCB734BA-2CB7-435F-8B32-9C4A98DB45CA}" srcOrd="1" destOrd="0" presId="urn:microsoft.com/office/officeart/2005/8/layout/venn1"/>
    <dgm:cxn modelId="{F3C0E89B-36C9-49F1-9050-88768C66A119}" type="presOf" srcId="{40A2630A-D0FB-40BD-85B3-002809C3BD37}" destId="{793D3C3F-3D7A-492D-A8FF-1E320781EFEE}" srcOrd="0" destOrd="0" presId="urn:microsoft.com/office/officeart/2005/8/layout/venn1"/>
    <dgm:cxn modelId="{7B0A3DFB-9CEB-42ED-BFFC-EB6416859137}" srcId="{40A2630A-D0FB-40BD-85B3-002809C3BD37}" destId="{3B5A1606-AAFE-4079-B513-F9FAB0F1E19A}" srcOrd="1" destOrd="0" parTransId="{68AC5E30-19BA-45AA-8361-38D6BA96E43B}" sibTransId="{1DC5E736-C292-4200-909F-EB441AA46266}"/>
    <dgm:cxn modelId="{0EF66CA0-6E9C-43AF-A0C1-1B1EE726779B}" type="presOf" srcId="{3B5A1606-AAFE-4079-B513-F9FAB0F1E19A}" destId="{32AFB84D-43CF-4B8E-8FF1-FF73E31F0356}" srcOrd="0" destOrd="0" presId="urn:microsoft.com/office/officeart/2005/8/layout/venn1"/>
    <dgm:cxn modelId="{9B0063C5-D47C-4B3F-954E-52988966EB9A}" type="presOf" srcId="{93B952AE-F2EF-4436-97C5-35F73FD4F990}" destId="{01D8EA29-8E29-4E2B-B0F6-FAF539882E76}" srcOrd="1" destOrd="0" presId="urn:microsoft.com/office/officeart/2005/8/layout/venn1"/>
    <dgm:cxn modelId="{8759F502-6C1F-4EE8-A8E6-54A8357F20D7}" srcId="{40A2630A-D0FB-40BD-85B3-002809C3BD37}" destId="{B09A2A95-68DA-4703-BE6C-3328553BD69B}" srcOrd="2" destOrd="0" parTransId="{0DE4BF88-B255-4B02-9EFC-85F443336C20}" sibTransId="{897EC625-066F-45D5-8C8C-9628A5B6F3E7}"/>
    <dgm:cxn modelId="{0AE1BFAF-0398-451A-95D7-79B856B1A9DB}" type="presOf" srcId="{93B952AE-F2EF-4436-97C5-35F73FD4F990}" destId="{07BEB8FF-796E-4F04-86EA-580A21919732}" srcOrd="0" destOrd="0" presId="urn:microsoft.com/office/officeart/2005/8/layout/venn1"/>
    <dgm:cxn modelId="{C6B2CC8D-A738-45E1-AC8E-38029E46D7E0}" type="presParOf" srcId="{793D3C3F-3D7A-492D-A8FF-1E320781EFEE}" destId="{07BEB8FF-796E-4F04-86EA-580A21919732}" srcOrd="0" destOrd="0" presId="urn:microsoft.com/office/officeart/2005/8/layout/venn1"/>
    <dgm:cxn modelId="{2B4CBD98-A368-4BCC-B91A-654A2BF895E8}" type="presParOf" srcId="{793D3C3F-3D7A-492D-A8FF-1E320781EFEE}" destId="{01D8EA29-8E29-4E2B-B0F6-FAF539882E76}" srcOrd="1" destOrd="0" presId="urn:microsoft.com/office/officeart/2005/8/layout/venn1"/>
    <dgm:cxn modelId="{97D0CB04-BBDB-4A84-AB3B-79626D8A9AB8}" type="presParOf" srcId="{793D3C3F-3D7A-492D-A8FF-1E320781EFEE}" destId="{32AFB84D-43CF-4B8E-8FF1-FF73E31F0356}" srcOrd="2" destOrd="0" presId="urn:microsoft.com/office/officeart/2005/8/layout/venn1"/>
    <dgm:cxn modelId="{7A6E7686-39F0-4CFE-B4FE-19AACC7C5F0F}" type="presParOf" srcId="{793D3C3F-3D7A-492D-A8FF-1E320781EFEE}" destId="{05784AC0-1417-41B4-A2D5-C2199FA90EE7}" srcOrd="3" destOrd="0" presId="urn:microsoft.com/office/officeart/2005/8/layout/venn1"/>
    <dgm:cxn modelId="{B2FD9D3E-5C73-467D-BB08-0B638A5F07DC}" type="presParOf" srcId="{793D3C3F-3D7A-492D-A8FF-1E320781EFEE}" destId="{E41755EE-604A-457A-9C3B-6B901326C797}" srcOrd="4" destOrd="0" presId="urn:microsoft.com/office/officeart/2005/8/layout/venn1"/>
    <dgm:cxn modelId="{6DD2BB50-5FC6-4620-90F1-B86C243F05FD}" type="presParOf" srcId="{793D3C3F-3D7A-492D-A8FF-1E320781EFEE}" destId="{BCB734BA-2CB7-435F-8B32-9C4A98DB45CA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BEB8FF-796E-4F04-86EA-580A21919732}">
      <dsp:nvSpPr>
        <dsp:cNvPr id="0" name=""/>
        <dsp:cNvSpPr/>
      </dsp:nvSpPr>
      <dsp:spPr>
        <a:xfrm>
          <a:off x="857543" y="487649"/>
          <a:ext cx="2345750" cy="23457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9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Instruction</a:t>
          </a:r>
        </a:p>
      </dsp:txBody>
      <dsp:txXfrm>
        <a:off x="1170310" y="898155"/>
        <a:ext cx="1720216" cy="1055587"/>
      </dsp:txXfrm>
    </dsp:sp>
    <dsp:sp modelId="{32AFB84D-43CF-4B8E-8FF1-FF73E31F0356}">
      <dsp:nvSpPr>
        <dsp:cNvPr id="0" name=""/>
        <dsp:cNvSpPr/>
      </dsp:nvSpPr>
      <dsp:spPr>
        <a:xfrm>
          <a:off x="1509717" y="1622429"/>
          <a:ext cx="2345750" cy="23457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9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   FFA</a:t>
          </a:r>
        </a:p>
      </dsp:txBody>
      <dsp:txXfrm>
        <a:off x="2227125" y="2228414"/>
        <a:ext cx="1407450" cy="1290162"/>
      </dsp:txXfrm>
    </dsp:sp>
    <dsp:sp modelId="{E41755EE-604A-457A-9C3B-6B901326C797}">
      <dsp:nvSpPr>
        <dsp:cNvPr id="0" name=""/>
        <dsp:cNvSpPr/>
      </dsp:nvSpPr>
      <dsp:spPr>
        <a:xfrm>
          <a:off x="138117" y="1660524"/>
          <a:ext cx="2345750" cy="2345750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9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SAE  </a:t>
          </a:r>
        </a:p>
      </dsp:txBody>
      <dsp:txXfrm>
        <a:off x="359009" y="2266509"/>
        <a:ext cx="1407450" cy="12901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6150" y="152400"/>
            <a:ext cx="226036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3715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07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39051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218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528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816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1046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768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5200" y="152400"/>
            <a:ext cx="2260365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995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8781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9974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F83DA8-697F-44D2-B162-7B41C530F397}" type="datetimeFigureOut">
              <a:rPr lang="en-US" smtClean="0"/>
              <a:t>8/14/2018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15E88-53B1-4E02-8ADB-77066ADB78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898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5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56903" y="4114800"/>
            <a:ext cx="7239794" cy="1752600"/>
          </a:xfrm>
        </p:spPr>
        <p:txBody>
          <a:bodyPr>
            <a:no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Official FFA Student Handbook </a:t>
            </a:r>
          </a:p>
          <a:p>
            <a:r>
              <a:rPr lang="en-US" sz="4400" dirty="0" smtClean="0">
                <a:solidFill>
                  <a:schemeClr val="tx1"/>
                </a:solidFill>
              </a:rPr>
              <a:t>The Big Picture</a:t>
            </a:r>
            <a:endParaRPr lang="en-US" sz="4400" dirty="0">
              <a:solidFill>
                <a:schemeClr val="tx1"/>
              </a:solidFill>
            </a:endParaRPr>
          </a:p>
        </p:txBody>
      </p:sp>
      <p:pic>
        <p:nvPicPr>
          <p:cNvPr id="2053" name="Picture 5" descr="Section1-BannerP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400" y="2209800"/>
            <a:ext cx="9144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25" y="304800"/>
            <a:ext cx="1447800" cy="180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438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-2451893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609600"/>
            <a:ext cx="7010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47800" y="1981200"/>
            <a:ext cx="70104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33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Three Circle Model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3733800" cy="4114800"/>
          </a:xfrm>
        </p:spPr>
        <p:txBody>
          <a:bodyPr/>
          <a:lstStyle/>
          <a:p>
            <a:r>
              <a:rPr lang="en-US" dirty="0" smtClean="0"/>
              <a:t>Instruction</a:t>
            </a:r>
            <a:endParaRPr lang="en-US" dirty="0"/>
          </a:p>
          <a:p>
            <a:r>
              <a:rPr lang="en-US" dirty="0"/>
              <a:t>FFA</a:t>
            </a:r>
          </a:p>
          <a:p>
            <a:r>
              <a:rPr lang="en-US" dirty="0"/>
              <a:t>Supervised Agricultural Experience </a:t>
            </a:r>
          </a:p>
          <a:p>
            <a:endParaRPr lang="en-US" dirty="0"/>
          </a:p>
        </p:txBody>
      </p:sp>
      <p:grpSp>
        <p:nvGrpSpPr>
          <p:cNvPr id="3" name="Diagram 2"/>
          <p:cNvGrpSpPr>
            <a:grpSpLocks/>
          </p:cNvGrpSpPr>
          <p:nvPr/>
        </p:nvGrpSpPr>
        <p:grpSpPr bwMode="auto">
          <a:xfrm>
            <a:off x="3824288" y="1600200"/>
            <a:ext cx="4038600" cy="4495800"/>
            <a:chOff x="2928" y="1017"/>
            <a:chExt cx="2544" cy="2832"/>
          </a:xfrm>
        </p:grpSpPr>
        <p:graphicFrame>
          <p:nvGraphicFramePr>
            <p:cNvPr id="5" name="Diagram 4"/>
            <p:cNvGraphicFramePr/>
            <p:nvPr>
              <p:extLst>
                <p:ext uri="{D42A27DB-BD31-4B8C-83A1-F6EECF244321}">
                  <p14:modId xmlns:p14="http://schemas.microsoft.com/office/powerpoint/2010/main" val="510732290"/>
                </p:ext>
              </p:extLst>
            </p:nvPr>
          </p:nvGraphicFramePr>
          <p:xfrm>
            <a:off x="2928" y="1017"/>
            <a:ext cx="2544" cy="283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sp>
          <p:nvSpPr>
            <p:cNvPr id="4" name="Rectangle 10"/>
            <p:cNvSpPr>
              <a:spLocks noChangeArrowheads="1"/>
            </p:cNvSpPr>
            <p:nvPr/>
          </p:nvSpPr>
          <p:spPr bwMode="auto">
            <a:xfrm>
              <a:off x="4080" y="2304"/>
              <a:ext cx="254" cy="2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1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FFA Mission	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FFA makes a positive difference in the lives of students by developing their potential for </a:t>
            </a:r>
            <a:r>
              <a:rPr lang="en-US" b="1" dirty="0"/>
              <a:t>premier leadership</a:t>
            </a:r>
            <a:r>
              <a:rPr lang="en-US" dirty="0"/>
              <a:t>, </a:t>
            </a:r>
            <a:r>
              <a:rPr lang="en-US" b="1" dirty="0"/>
              <a:t>personal growth </a:t>
            </a:r>
            <a:r>
              <a:rPr lang="en-US" dirty="0"/>
              <a:t>and </a:t>
            </a:r>
            <a:r>
              <a:rPr lang="en-US" b="1" dirty="0"/>
              <a:t>career success </a:t>
            </a:r>
            <a:r>
              <a:rPr lang="en-US" dirty="0"/>
              <a:t>through agricultural </a:t>
            </a:r>
            <a:r>
              <a:rPr lang="en-US" dirty="0" smtClean="0"/>
              <a:t>education.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261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66800" y="1828800"/>
            <a:ext cx="1676400" cy="320040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Premier </a:t>
            </a:r>
            <a:r>
              <a:rPr lang="en-US" sz="2400" b="1" dirty="0" smtClean="0">
                <a:solidFill>
                  <a:schemeClr val="bg1"/>
                </a:solidFill>
                <a:effectLst/>
              </a:rPr>
              <a:t>Leadership</a:t>
            </a:r>
            <a:endParaRPr lang="en-US" sz="2400" b="1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63094" y="1828800"/>
            <a:ext cx="1676400" cy="3200400"/>
          </a:xfrm>
          <a:prstGeom prst="rect">
            <a:avLst/>
          </a:prstGeom>
          <a:solidFill>
            <a:srgbClr val="FF0000"/>
          </a:solidFill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Personal Growth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410200" y="1828800"/>
            <a:ext cx="1676400" cy="3200400"/>
          </a:xfrm>
          <a:prstGeom prst="rect">
            <a:avLst/>
          </a:prstGeom>
          <a:solidFill>
            <a:srgbClr val="FF000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Career </a:t>
            </a:r>
          </a:p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Success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6800" y="5029200"/>
            <a:ext cx="6019800" cy="6858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sp3d/>
          </a:bodyPr>
          <a:lstStyle/>
          <a:p>
            <a:pPr algn="ctr"/>
            <a:r>
              <a:rPr lang="en-US" sz="3600" dirty="0" smtClean="0"/>
              <a:t>Three Pillars of the FFA Mission</a:t>
            </a:r>
            <a:endParaRPr lang="en-US" sz="3600" dirty="0"/>
          </a:p>
        </p:txBody>
      </p:sp>
      <p:sp>
        <p:nvSpPr>
          <p:cNvPr id="4" name="Isosceles Triangle 3"/>
          <p:cNvSpPr/>
          <p:nvPr/>
        </p:nvSpPr>
        <p:spPr>
          <a:xfrm>
            <a:off x="1066800" y="762000"/>
            <a:ext cx="6019800" cy="1066800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/>
              <a:t>FFA</a:t>
            </a:r>
            <a:endParaRPr lang="en-US" sz="48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903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FFA Precepts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/>
          <a:lstStyle/>
          <a:p>
            <a:endParaRPr lang="en-US" dirty="0"/>
          </a:p>
        </p:txBody>
      </p:sp>
      <p:graphicFrame>
        <p:nvGraphicFramePr>
          <p:cNvPr id="6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0100062"/>
              </p:ext>
            </p:extLst>
          </p:nvPr>
        </p:nvGraphicFramePr>
        <p:xfrm>
          <a:off x="304800" y="1843374"/>
          <a:ext cx="7467600" cy="4639976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489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89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768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Premier </a:t>
                      </a:r>
                      <a:r>
                        <a:rPr lang="en-US" sz="2400" dirty="0" smtClean="0">
                          <a:effectLst/>
                        </a:rPr>
                        <a:t>Leadership</a:t>
                      </a:r>
                      <a:endParaRPr lang="en-US" sz="2400" dirty="0">
                        <a:effectLst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Personal </a:t>
                      </a:r>
                      <a:endParaRPr lang="en-US" sz="2400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Growth</a:t>
                      </a:r>
                      <a:endParaRPr lang="en-US" sz="2400" dirty="0">
                        <a:effectLst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Career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 Success</a:t>
                      </a:r>
                      <a:endParaRPr lang="en-US" sz="2400" dirty="0">
                        <a:effectLst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31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Action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Relationships  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Vision  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Character 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Awareness 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Continuous Improvement  </a:t>
                      </a:r>
                      <a:endParaRPr lang="en-US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Physical Growth  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Social </a:t>
                      </a:r>
                      <a:r>
                        <a:rPr lang="en-US" sz="1600" b="1" dirty="0" smtClean="0">
                          <a:effectLst/>
                        </a:rPr>
                        <a:t>Growth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Professional Growth  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Mental </a:t>
                      </a:r>
                      <a:r>
                        <a:rPr lang="en-US" sz="1600" b="1" dirty="0" smtClean="0">
                          <a:effectLst/>
                        </a:rPr>
                        <a:t>Growth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Emotional Growth  </a:t>
                      </a:r>
                      <a:endParaRPr lang="en-US" sz="1600" b="1" dirty="0" smtClean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Spiritual </a:t>
                      </a:r>
                      <a:r>
                        <a:rPr lang="en-US" sz="1600" b="1" dirty="0" smtClean="0">
                          <a:effectLst/>
                        </a:rPr>
                        <a:t>Growth</a:t>
                      </a:r>
                      <a:endParaRPr lang="en-US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effectLst/>
                        </a:rPr>
                        <a:t>Communications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Decision </a:t>
                      </a:r>
                      <a:r>
                        <a:rPr lang="en-US" sz="1600" b="1" dirty="0" smtClean="0">
                          <a:effectLst/>
                        </a:rPr>
                        <a:t>Making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600" b="1" dirty="0">
                        <a:effectLst/>
                      </a:endParaRP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Flexibility/Adaptability 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 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effectLst/>
                        </a:rPr>
                        <a:t>Technical/Function Skills in Agriculture </a:t>
                      </a:r>
                      <a:endParaRPr lang="en-US" sz="1600" b="1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838" marR="38838" marT="0" marB="0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214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/>
              <a:t>FFA Motto</a:t>
            </a:r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752600"/>
            <a:ext cx="7010400" cy="41148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Learning </a:t>
            </a:r>
            <a:r>
              <a:rPr lang="en-US" dirty="0"/>
              <a:t>to Do,</a:t>
            </a:r>
          </a:p>
          <a:p>
            <a:pPr marL="0" indent="0" algn="ctr">
              <a:buNone/>
            </a:pPr>
            <a:r>
              <a:rPr lang="en-US" dirty="0"/>
              <a:t>Doing to Learn,</a:t>
            </a:r>
          </a:p>
          <a:p>
            <a:pPr marL="0" indent="0" algn="ctr">
              <a:buNone/>
            </a:pPr>
            <a:r>
              <a:rPr lang="en-US" dirty="0"/>
              <a:t>Earning to Live,</a:t>
            </a:r>
          </a:p>
          <a:p>
            <a:pPr marL="0" indent="0" algn="ctr">
              <a:buNone/>
            </a:pPr>
            <a:r>
              <a:rPr lang="en-US" dirty="0"/>
              <a:t>Living to Serve.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915568" y="4896478"/>
            <a:ext cx="4009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/>
              <a:t>12 powerful words</a:t>
            </a:r>
          </a:p>
          <a:p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  <p:pic>
        <p:nvPicPr>
          <p:cNvPr id="1026" name="Picture 2" descr="\\ffanet.ffa.org@SSL\DavWWWRoot\projects\studenthandbook\publicdocuments\2011 Handbook Images\NZ1C154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281011"/>
            <a:ext cx="3352800" cy="2240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56864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091907" y="2832893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4" name="Rectangle 4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010400" cy="1143000"/>
          </a:xfrm>
        </p:spPr>
        <p:txBody>
          <a:bodyPr/>
          <a:lstStyle/>
          <a:p>
            <a:r>
              <a:rPr lang="en-US" dirty="0" smtClean="0"/>
              <a:t>Opportunities in FFA</a:t>
            </a:r>
            <a:endParaRPr lang="en-US" dirty="0"/>
          </a:p>
        </p:txBody>
      </p:sp>
      <p:sp>
        <p:nvSpPr>
          <p:cNvPr id="5125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701040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Lead</a:t>
            </a:r>
          </a:p>
          <a:p>
            <a:r>
              <a:rPr lang="en-US" dirty="0"/>
              <a:t>Travel</a:t>
            </a:r>
          </a:p>
          <a:p>
            <a:r>
              <a:rPr lang="en-US" dirty="0"/>
              <a:t>Earn Money</a:t>
            </a:r>
          </a:p>
          <a:p>
            <a:r>
              <a:rPr lang="en-US" dirty="0"/>
              <a:t>Be Part of the Team</a:t>
            </a:r>
          </a:p>
          <a:p>
            <a:r>
              <a:rPr lang="en-US" dirty="0"/>
              <a:t>Civic Engagement</a:t>
            </a:r>
          </a:p>
          <a:p>
            <a:r>
              <a:rPr lang="en-US" dirty="0"/>
              <a:t>Succeed</a:t>
            </a:r>
          </a:p>
          <a:p>
            <a:r>
              <a:rPr lang="en-US" dirty="0"/>
              <a:t>Make Positive Choices</a:t>
            </a:r>
          </a:p>
          <a:p>
            <a:r>
              <a:rPr lang="en-US" dirty="0"/>
              <a:t>Have Fun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200" y="5715000"/>
            <a:ext cx="533400" cy="665322"/>
          </a:xfrm>
          <a:prstGeom prst="rect">
            <a:avLst/>
          </a:prstGeom>
        </p:spPr>
      </p:pic>
      <p:pic>
        <p:nvPicPr>
          <p:cNvPr id="2050" name="Picture 2" descr="\\ffanet.ffa.org@SSL\DavWWWRoot\projects\studenthandbook\publicdocuments\2011 Handbook Images\NZ1C15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133600"/>
            <a:ext cx="2495035" cy="3733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92931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214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FAHandbook-YellowBackgroundP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/>
          <a:p>
            <a:endParaRPr lang="en-US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1" name="Picture 5" descr="Section1-BannerPP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3400"/>
            <a:ext cx="652145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333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9CE96BBD38C644F94AFCE954520C662" ma:contentTypeVersion="4" ma:contentTypeDescription="Create a new document." ma:contentTypeScope="" ma:versionID="64dc7117390dcfc795f82adb88adb33a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3c87b3799094a2188c505f1efc2087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48B381A-7A71-4C18-AE17-EDFC5C23DFE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D373016-1CB8-4268-B180-DE2A0D6374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E2B13FD-AFE2-4ED1-B524-83D234E593A3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485</TotalTime>
  <Words>119</Words>
  <Application>Microsoft Office PowerPoint</Application>
  <PresentationFormat>On-screen Show (4:3)</PresentationFormat>
  <Paragraphs>67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Times New Roman</vt:lpstr>
      <vt:lpstr>Office Theme</vt:lpstr>
      <vt:lpstr>PowerPoint Presentation</vt:lpstr>
      <vt:lpstr>Three Circle Model</vt:lpstr>
      <vt:lpstr>FFA Mission </vt:lpstr>
      <vt:lpstr>PowerPoint Presentation</vt:lpstr>
      <vt:lpstr>FFA Precepts</vt:lpstr>
      <vt:lpstr>FFA Motto</vt:lpstr>
      <vt:lpstr>Opportunities in FFA</vt:lpstr>
      <vt:lpstr>PowerPoint Presentation</vt:lpstr>
      <vt:lpstr>PowerPoint Presentation</vt:lpstr>
      <vt:lpstr>PowerPoint Presentation</vt:lpstr>
    </vt:vector>
  </TitlesOfParts>
  <Company>National FFA Organization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kmumaw</dc:creator>
  <cp:lastModifiedBy>Weinrich, Ashli</cp:lastModifiedBy>
  <cp:revision>21</cp:revision>
  <dcterms:created xsi:type="dcterms:W3CDTF">2011-02-09T20:07:46Z</dcterms:created>
  <dcterms:modified xsi:type="dcterms:W3CDTF">2018-08-14T19:33:12Z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0x010100B9CE96BBD38C644F94AFCE954520C662</vt:lpwstr>
  </property>
</Properties>
</file>